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sldIdLst>
    <p:sldId id="256" r:id="rId2"/>
    <p:sldId id="286" r:id="rId3"/>
    <p:sldId id="305" r:id="rId4"/>
    <p:sldId id="304" r:id="rId5"/>
    <p:sldId id="259" r:id="rId6"/>
    <p:sldId id="290" r:id="rId7"/>
    <p:sldId id="292" r:id="rId8"/>
    <p:sldId id="293" r:id="rId9"/>
    <p:sldId id="268" r:id="rId10"/>
    <p:sldId id="294" r:id="rId11"/>
    <p:sldId id="296" r:id="rId12"/>
    <p:sldId id="297" r:id="rId13"/>
    <p:sldId id="300" r:id="rId14"/>
    <p:sldId id="269" r:id="rId15"/>
    <p:sldId id="270" r:id="rId16"/>
    <p:sldId id="262" r:id="rId17"/>
    <p:sldId id="257" r:id="rId18"/>
    <p:sldId id="302" r:id="rId19"/>
    <p:sldId id="301" r:id="rId20"/>
    <p:sldId id="303" r:id="rId21"/>
    <p:sldId id="266" r:id="rId22"/>
    <p:sldId id="274" r:id="rId23"/>
    <p:sldId id="277" r:id="rId24"/>
    <p:sldId id="280" r:id="rId25"/>
    <p:sldId id="281" r:id="rId26"/>
    <p:sldId id="278" r:id="rId27"/>
    <p:sldId id="279" r:id="rId28"/>
    <p:sldId id="283" r:id="rId29"/>
    <p:sldId id="285" r:id="rId30"/>
    <p:sldId id="289" r:id="rId31"/>
    <p:sldId id="307" r:id="rId32"/>
    <p:sldId id="288" r:id="rId33"/>
    <p:sldId id="264" r:id="rId34"/>
    <p:sldId id="306" r:id="rId35"/>
    <p:sldId id="291"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65A97-B200-4AC6-8C7D-9B0D4D5CC710}" v="272" dt="2023-02-25T10:17:54.659"/>
    <p1510:client id="{2D2DB9BB-CF7F-67BE-90F3-15943F4D4F6C}" v="677" dt="2023-03-06T12:40:29.918"/>
    <p1510:client id="{4C799332-46B5-D5B7-AC5B-133743914635}" v="311" dt="2023-03-03T14:02:46.922"/>
    <p1510:client id="{4D515F84-52EC-8D24-E076-2DDBEBACE907}" v="483" dt="2023-03-05T21:43:26.644"/>
    <p1510:client id="{58C8297D-26DF-7401-D8EE-600090DBE880}" v="1677" dt="2023-03-04T16:58:10.979"/>
    <p1510:client id="{CCAE6FDE-B62E-2290-E23E-BE67370DA3F8}" v="1451" dt="2023-03-05T10:14:48.083"/>
    <p1510:client id="{F7342EA6-3884-1C30-487E-BF6C6C6571EB}" v="12" dt="2023-03-05T20:09:45.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árka Havlíčková Kysová" userId="S::66521@muni.cz::b12e4f7e-7e41-4c99-a201-0632707a5dba" providerId="AD" clId="Web-{F7342EA6-3884-1C30-487E-BF6C6C6571EB}"/>
    <pc:docChg chg="addSld modSld">
      <pc:chgData name="Šárka Havlíčková Kysová" userId="S::66521@muni.cz::b12e4f7e-7e41-4c99-a201-0632707a5dba" providerId="AD" clId="Web-{F7342EA6-3884-1C30-487E-BF6C6C6571EB}" dt="2023-03-05T20:09:45.230" v="11" actId="20577"/>
      <pc:docMkLst>
        <pc:docMk/>
      </pc:docMkLst>
      <pc:sldChg chg="modSp">
        <pc:chgData name="Šárka Havlíčková Kysová" userId="S::66521@muni.cz::b12e4f7e-7e41-4c99-a201-0632707a5dba" providerId="AD" clId="Web-{F7342EA6-3884-1C30-487E-BF6C6C6571EB}" dt="2023-03-05T20:09:45.230" v="11" actId="20577"/>
        <pc:sldMkLst>
          <pc:docMk/>
          <pc:sldMk cId="2971882823" sldId="286"/>
        </pc:sldMkLst>
        <pc:spChg chg="mod">
          <ac:chgData name="Šárka Havlíčková Kysová" userId="S::66521@muni.cz::b12e4f7e-7e41-4c99-a201-0632707a5dba" providerId="AD" clId="Web-{F7342EA6-3884-1C30-487E-BF6C6C6571EB}" dt="2023-03-05T20:09:45.230" v="11" actId="20577"/>
          <ac:spMkLst>
            <pc:docMk/>
            <pc:sldMk cId="2971882823" sldId="286"/>
            <ac:spMk id="2" creationId="{60767E61-1D8C-699B-7DEE-878C9600686C}"/>
          </ac:spMkLst>
        </pc:spChg>
      </pc:sldChg>
      <pc:sldChg chg="add replId">
        <pc:chgData name="Šárka Havlíčková Kysová" userId="S::66521@muni.cz::b12e4f7e-7e41-4c99-a201-0632707a5dba" providerId="AD" clId="Web-{F7342EA6-3884-1C30-487E-BF6C6C6571EB}" dt="2023-03-05T20:09:35.417" v="0"/>
        <pc:sldMkLst>
          <pc:docMk/>
          <pc:sldMk cId="4003867231" sldId="304"/>
        </pc:sldMkLst>
      </pc:sldChg>
    </pc:docChg>
  </pc:docChgLst>
  <pc:docChgLst>
    <pc:chgData name="Šárka Havlíčková Kysová" userId="S::66521@muni.cz::b12e4f7e-7e41-4c99-a201-0632707a5dba" providerId="AD" clId="Web-{28465A97-B200-4AC6-8C7D-9B0D4D5CC710}"/>
    <pc:docChg chg="addSld modSld addMainMaster delMainMaster">
      <pc:chgData name="Šárka Havlíčková Kysová" userId="S::66521@muni.cz::b12e4f7e-7e41-4c99-a201-0632707a5dba" providerId="AD" clId="Web-{28465A97-B200-4AC6-8C7D-9B0D4D5CC710}" dt="2023-02-25T10:17:54.659" v="276" actId="20577"/>
      <pc:docMkLst>
        <pc:docMk/>
      </pc:docMkLst>
      <pc:sldChg chg="addSp delSp modSp mod setBg modClrScheme addAnim delAnim chgLayout">
        <pc:chgData name="Šárka Havlíčková Kysová" userId="S::66521@muni.cz::b12e4f7e-7e41-4c99-a201-0632707a5dba" providerId="AD" clId="Web-{28465A97-B200-4AC6-8C7D-9B0D4D5CC710}" dt="2023-02-25T09:59:59.082" v="45"/>
        <pc:sldMkLst>
          <pc:docMk/>
          <pc:sldMk cId="3799523001" sldId="256"/>
        </pc:sldMkLst>
        <pc:spChg chg="mod">
          <ac:chgData name="Šárka Havlíčková Kysová" userId="S::66521@muni.cz::b12e4f7e-7e41-4c99-a201-0632707a5dba" providerId="AD" clId="Web-{28465A97-B200-4AC6-8C7D-9B0D4D5CC710}" dt="2023-02-25T09:59:59.082" v="45"/>
          <ac:spMkLst>
            <pc:docMk/>
            <pc:sldMk cId="3799523001" sldId="256"/>
            <ac:spMk id="2" creationId="{00000000-0000-0000-0000-000000000000}"/>
          </ac:spMkLst>
        </pc:spChg>
        <pc:spChg chg="mod">
          <ac:chgData name="Šárka Havlíčková Kysová" userId="S::66521@muni.cz::b12e4f7e-7e41-4c99-a201-0632707a5dba" providerId="AD" clId="Web-{28465A97-B200-4AC6-8C7D-9B0D4D5CC710}" dt="2023-02-25T09:59:59.082" v="45"/>
          <ac:spMkLst>
            <pc:docMk/>
            <pc:sldMk cId="3799523001" sldId="256"/>
            <ac:spMk id="3" creationId="{00000000-0000-0000-0000-000000000000}"/>
          </ac:spMkLst>
        </pc:spChg>
        <pc:spChg chg="add del">
          <ac:chgData name="Šárka Havlíčková Kysová" userId="S::66521@muni.cz::b12e4f7e-7e41-4c99-a201-0632707a5dba" providerId="AD" clId="Web-{28465A97-B200-4AC6-8C7D-9B0D4D5CC710}" dt="2023-02-25T09:59:59.082" v="45"/>
          <ac:spMkLst>
            <pc:docMk/>
            <pc:sldMk cId="3799523001" sldId="256"/>
            <ac:spMk id="9" creationId="{3CE54A2A-DF49-4800-82E7-3AF9353F8110}"/>
          </ac:spMkLst>
        </pc:spChg>
        <pc:spChg chg="add del">
          <ac:chgData name="Šárka Havlíčková Kysová" userId="S::66521@muni.cz::b12e4f7e-7e41-4c99-a201-0632707a5dba" providerId="AD" clId="Web-{28465A97-B200-4AC6-8C7D-9B0D4D5CC710}" dt="2023-02-25T09:59:59.082" v="45"/>
          <ac:spMkLst>
            <pc:docMk/>
            <pc:sldMk cId="3799523001" sldId="256"/>
            <ac:spMk id="11" creationId="{96125ED7-F0CF-40D9-8C60-51E1880536B3}"/>
          </ac:spMkLst>
        </pc:spChg>
        <pc:spChg chg="add del">
          <ac:chgData name="Šárka Havlíčková Kysová" userId="S::66521@muni.cz::b12e4f7e-7e41-4c99-a201-0632707a5dba" providerId="AD" clId="Web-{28465A97-B200-4AC6-8C7D-9B0D4D5CC710}" dt="2023-02-25T09:59:59.066" v="44"/>
          <ac:spMkLst>
            <pc:docMk/>
            <pc:sldMk cId="3799523001" sldId="256"/>
            <ac:spMk id="18" creationId="{F96187D8-B32D-4D1A-8C48-A15933DDCD8C}"/>
          </ac:spMkLst>
        </pc:spChg>
        <pc:spChg chg="add del">
          <ac:chgData name="Šárka Havlíčková Kysová" userId="S::66521@muni.cz::b12e4f7e-7e41-4c99-a201-0632707a5dba" providerId="AD" clId="Web-{28465A97-B200-4AC6-8C7D-9B0D4D5CC710}" dt="2023-02-25T09:59:59.066" v="44"/>
          <ac:spMkLst>
            <pc:docMk/>
            <pc:sldMk cId="3799523001" sldId="256"/>
            <ac:spMk id="20" creationId="{D019BB32-A409-4C93-9090-8BDDC45E5796}"/>
          </ac:spMkLst>
        </pc:spChg>
        <pc:spChg chg="add del">
          <ac:chgData name="Šárka Havlíčková Kysová" userId="S::66521@muni.cz::b12e4f7e-7e41-4c99-a201-0632707a5dba" providerId="AD" clId="Web-{28465A97-B200-4AC6-8C7D-9B0D4D5CC710}" dt="2023-02-25T09:59:59.066" v="44"/>
          <ac:spMkLst>
            <pc:docMk/>
            <pc:sldMk cId="3799523001" sldId="256"/>
            <ac:spMk id="24" creationId="{74ED70DB-1943-4E5C-A1B6-D49DFE44028B}"/>
          </ac:spMkLst>
        </pc:spChg>
        <pc:spChg chg="add">
          <ac:chgData name="Šárka Havlíčková Kysová" userId="S::66521@muni.cz::b12e4f7e-7e41-4c99-a201-0632707a5dba" providerId="AD" clId="Web-{28465A97-B200-4AC6-8C7D-9B0D4D5CC710}" dt="2023-02-25T09:59:59.082" v="45"/>
          <ac:spMkLst>
            <pc:docMk/>
            <pc:sldMk cId="3799523001" sldId="256"/>
            <ac:spMk id="26" creationId="{511C99DC-C3C5-4EBE-91DD-345109C3D6E0}"/>
          </ac:spMkLst>
        </pc:spChg>
        <pc:picChg chg="add mod ord">
          <ac:chgData name="Šárka Havlíčková Kysová" userId="S::66521@muni.cz::b12e4f7e-7e41-4c99-a201-0632707a5dba" providerId="AD" clId="Web-{28465A97-B200-4AC6-8C7D-9B0D4D5CC710}" dt="2023-02-25T09:59:59.082" v="45"/>
          <ac:picMkLst>
            <pc:docMk/>
            <pc:sldMk cId="3799523001" sldId="256"/>
            <ac:picMk id="4" creationId="{F452BE20-6CAE-E79E-9E28-55C65C10D7B0}"/>
          </ac:picMkLst>
        </pc:picChg>
        <pc:cxnChg chg="add del">
          <ac:chgData name="Šárka Havlíčková Kysová" userId="S::66521@muni.cz::b12e4f7e-7e41-4c99-a201-0632707a5dba" providerId="AD" clId="Web-{28465A97-B200-4AC6-8C7D-9B0D4D5CC710}" dt="2023-02-25T09:59:59.082" v="45"/>
          <ac:cxnSpMkLst>
            <pc:docMk/>
            <pc:sldMk cId="3799523001" sldId="256"/>
            <ac:cxnSpMk id="13" creationId="{B0AA360F-DECB-4836-8FB6-22C4BC3FB02D}"/>
          </ac:cxnSpMkLst>
        </pc:cxnChg>
        <pc:cxnChg chg="add del">
          <ac:chgData name="Šárka Havlíčková Kysová" userId="S::66521@muni.cz::b12e4f7e-7e41-4c99-a201-0632707a5dba" providerId="AD" clId="Web-{28465A97-B200-4AC6-8C7D-9B0D4D5CC710}" dt="2023-02-25T09:59:59.066" v="44"/>
          <ac:cxnSpMkLst>
            <pc:docMk/>
            <pc:sldMk cId="3799523001" sldId="256"/>
            <ac:cxnSpMk id="22" creationId="{B0AA360F-DECB-4836-8FB6-22C4BC3FB02D}"/>
          </ac:cxnSpMkLst>
        </pc:cxnChg>
        <pc:cxnChg chg="add">
          <ac:chgData name="Šárka Havlíčková Kysová" userId="S::66521@muni.cz::b12e4f7e-7e41-4c99-a201-0632707a5dba" providerId="AD" clId="Web-{28465A97-B200-4AC6-8C7D-9B0D4D5CC710}" dt="2023-02-25T09:59:59.082" v="45"/>
          <ac:cxnSpMkLst>
            <pc:docMk/>
            <pc:sldMk cId="3799523001" sldId="256"/>
            <ac:cxnSpMk id="27" creationId="{B0AA360F-DECB-4836-8FB6-22C4BC3FB02D}"/>
          </ac:cxnSpMkLst>
        </pc:cxnChg>
      </pc:sldChg>
      <pc:sldChg chg="modSp new">
        <pc:chgData name="Šárka Havlíčková Kysová" userId="S::66521@muni.cz::b12e4f7e-7e41-4c99-a201-0632707a5dba" providerId="AD" clId="Web-{28465A97-B200-4AC6-8C7D-9B0D4D5CC710}" dt="2023-02-25T10:04:29.058" v="107" actId="20577"/>
        <pc:sldMkLst>
          <pc:docMk/>
          <pc:sldMk cId="1956353297" sldId="257"/>
        </pc:sldMkLst>
        <pc:spChg chg="mod">
          <ac:chgData name="Šárka Havlíčková Kysová" userId="S::66521@muni.cz::b12e4f7e-7e41-4c99-a201-0632707a5dba" providerId="AD" clId="Web-{28465A97-B200-4AC6-8C7D-9B0D4D5CC710}" dt="2023-02-25T10:04:29.058" v="107" actId="20577"/>
          <ac:spMkLst>
            <pc:docMk/>
            <pc:sldMk cId="1956353297" sldId="257"/>
            <ac:spMk id="2" creationId="{A7181B2A-47F7-A3FE-5A64-1B6B972155E9}"/>
          </ac:spMkLst>
        </pc:spChg>
      </pc:sldChg>
      <pc:sldChg chg="modSp new">
        <pc:chgData name="Šárka Havlíčková Kysová" userId="S::66521@muni.cz::b12e4f7e-7e41-4c99-a201-0632707a5dba" providerId="AD" clId="Web-{28465A97-B200-4AC6-8C7D-9B0D4D5CC710}" dt="2023-02-25T10:03:58.776" v="90" actId="20577"/>
        <pc:sldMkLst>
          <pc:docMk/>
          <pc:sldMk cId="3754120674" sldId="258"/>
        </pc:sldMkLst>
        <pc:spChg chg="mod">
          <ac:chgData name="Šárka Havlíčková Kysová" userId="S::66521@muni.cz::b12e4f7e-7e41-4c99-a201-0632707a5dba" providerId="AD" clId="Web-{28465A97-B200-4AC6-8C7D-9B0D4D5CC710}" dt="2023-02-25T10:03:58.776" v="90" actId="20577"/>
          <ac:spMkLst>
            <pc:docMk/>
            <pc:sldMk cId="3754120674" sldId="258"/>
            <ac:spMk id="2" creationId="{F3CB3F9A-8FF5-8439-0C78-BF7B01D0F524}"/>
          </ac:spMkLst>
        </pc:spChg>
      </pc:sldChg>
      <pc:sldChg chg="modSp new">
        <pc:chgData name="Šárka Havlíčková Kysová" userId="S::66521@muni.cz::b12e4f7e-7e41-4c99-a201-0632707a5dba" providerId="AD" clId="Web-{28465A97-B200-4AC6-8C7D-9B0D4D5CC710}" dt="2023-02-25T10:05:09.840" v="137" actId="20577"/>
        <pc:sldMkLst>
          <pc:docMk/>
          <pc:sldMk cId="3245761254" sldId="259"/>
        </pc:sldMkLst>
        <pc:spChg chg="mod">
          <ac:chgData name="Šárka Havlíčková Kysová" userId="S::66521@muni.cz::b12e4f7e-7e41-4c99-a201-0632707a5dba" providerId="AD" clId="Web-{28465A97-B200-4AC6-8C7D-9B0D4D5CC710}" dt="2023-02-25T10:05:09.840" v="137" actId="20577"/>
          <ac:spMkLst>
            <pc:docMk/>
            <pc:sldMk cId="3245761254" sldId="259"/>
            <ac:spMk id="2" creationId="{BE8F098B-47BF-C29D-0208-F02DF902EB25}"/>
          </ac:spMkLst>
        </pc:spChg>
      </pc:sldChg>
      <pc:sldChg chg="modSp new">
        <pc:chgData name="Šárka Havlíčková Kysová" userId="S::66521@muni.cz::b12e4f7e-7e41-4c99-a201-0632707a5dba" providerId="AD" clId="Web-{28465A97-B200-4AC6-8C7D-9B0D4D5CC710}" dt="2023-02-25T10:05:22.684" v="145" actId="20577"/>
        <pc:sldMkLst>
          <pc:docMk/>
          <pc:sldMk cId="114172737" sldId="260"/>
        </pc:sldMkLst>
        <pc:spChg chg="mod">
          <ac:chgData name="Šárka Havlíčková Kysová" userId="S::66521@muni.cz::b12e4f7e-7e41-4c99-a201-0632707a5dba" providerId="AD" clId="Web-{28465A97-B200-4AC6-8C7D-9B0D4D5CC710}" dt="2023-02-25T10:05:22.684" v="145" actId="20577"/>
          <ac:spMkLst>
            <pc:docMk/>
            <pc:sldMk cId="114172737" sldId="260"/>
            <ac:spMk id="2" creationId="{1EC6F850-5FF7-916C-D35E-7DAD1CC955B0}"/>
          </ac:spMkLst>
        </pc:spChg>
      </pc:sldChg>
      <pc:sldChg chg="modSp new">
        <pc:chgData name="Šárka Havlíčková Kysová" userId="S::66521@muni.cz::b12e4f7e-7e41-4c99-a201-0632707a5dba" providerId="AD" clId="Web-{28465A97-B200-4AC6-8C7D-9B0D4D5CC710}" dt="2023-02-25T10:06:52.531" v="177" actId="20577"/>
        <pc:sldMkLst>
          <pc:docMk/>
          <pc:sldMk cId="1294531892" sldId="261"/>
        </pc:sldMkLst>
        <pc:spChg chg="mod">
          <ac:chgData name="Šárka Havlíčková Kysová" userId="S::66521@muni.cz::b12e4f7e-7e41-4c99-a201-0632707a5dba" providerId="AD" clId="Web-{28465A97-B200-4AC6-8C7D-9B0D4D5CC710}" dt="2023-02-25T10:06:52.531" v="177" actId="20577"/>
          <ac:spMkLst>
            <pc:docMk/>
            <pc:sldMk cId="1294531892" sldId="261"/>
            <ac:spMk id="2" creationId="{16694EC5-2B16-1D15-BA9A-398E6DCC3BB2}"/>
          </ac:spMkLst>
        </pc:spChg>
      </pc:sldChg>
      <pc:sldChg chg="modSp new">
        <pc:chgData name="Šárka Havlíčková Kysová" userId="S::66521@muni.cz::b12e4f7e-7e41-4c99-a201-0632707a5dba" providerId="AD" clId="Web-{28465A97-B200-4AC6-8C7D-9B0D4D5CC710}" dt="2023-02-25T10:09:06.644" v="199" actId="20577"/>
        <pc:sldMkLst>
          <pc:docMk/>
          <pc:sldMk cId="832700733" sldId="262"/>
        </pc:sldMkLst>
        <pc:spChg chg="mod">
          <ac:chgData name="Šárka Havlíčková Kysová" userId="S::66521@muni.cz::b12e4f7e-7e41-4c99-a201-0632707a5dba" providerId="AD" clId="Web-{28465A97-B200-4AC6-8C7D-9B0D4D5CC710}" dt="2023-02-25T10:09:06.644" v="199" actId="20577"/>
          <ac:spMkLst>
            <pc:docMk/>
            <pc:sldMk cId="832700733" sldId="262"/>
            <ac:spMk id="2" creationId="{509ED5D1-9793-EBC5-6C6A-99372866DE31}"/>
          </ac:spMkLst>
        </pc:spChg>
      </pc:sldChg>
      <pc:sldChg chg="modSp new">
        <pc:chgData name="Šárka Havlíčková Kysová" userId="S::66521@muni.cz::b12e4f7e-7e41-4c99-a201-0632707a5dba" providerId="AD" clId="Web-{28465A97-B200-4AC6-8C7D-9B0D4D5CC710}" dt="2023-02-25T10:11:38.351" v="212" actId="20577"/>
        <pc:sldMkLst>
          <pc:docMk/>
          <pc:sldMk cId="729102408" sldId="263"/>
        </pc:sldMkLst>
        <pc:spChg chg="mod">
          <ac:chgData name="Šárka Havlíčková Kysová" userId="S::66521@muni.cz::b12e4f7e-7e41-4c99-a201-0632707a5dba" providerId="AD" clId="Web-{28465A97-B200-4AC6-8C7D-9B0D4D5CC710}" dt="2023-02-25T10:11:38.351" v="212" actId="20577"/>
          <ac:spMkLst>
            <pc:docMk/>
            <pc:sldMk cId="729102408" sldId="263"/>
            <ac:spMk id="2" creationId="{5A61B22E-A3FB-E5D0-0C11-E34ED9956A39}"/>
          </ac:spMkLst>
        </pc:spChg>
      </pc:sldChg>
      <pc:sldChg chg="modSp new">
        <pc:chgData name="Šárka Havlíčková Kysová" userId="S::66521@muni.cz::b12e4f7e-7e41-4c99-a201-0632707a5dba" providerId="AD" clId="Web-{28465A97-B200-4AC6-8C7D-9B0D4D5CC710}" dt="2023-02-25T10:17:54.659" v="276" actId="20577"/>
        <pc:sldMkLst>
          <pc:docMk/>
          <pc:sldMk cId="3916631495" sldId="264"/>
        </pc:sldMkLst>
        <pc:spChg chg="mod">
          <ac:chgData name="Šárka Havlíčková Kysová" userId="S::66521@muni.cz::b12e4f7e-7e41-4c99-a201-0632707a5dba" providerId="AD" clId="Web-{28465A97-B200-4AC6-8C7D-9B0D4D5CC710}" dt="2023-02-25T10:13:13.995" v="225" actId="20577"/>
          <ac:spMkLst>
            <pc:docMk/>
            <pc:sldMk cId="3916631495" sldId="264"/>
            <ac:spMk id="2" creationId="{3B59D3E8-4D7A-A9B6-BEBE-C4F296DEB9EE}"/>
          </ac:spMkLst>
        </pc:spChg>
        <pc:spChg chg="mod">
          <ac:chgData name="Šárka Havlíčková Kysová" userId="S::66521@muni.cz::b12e4f7e-7e41-4c99-a201-0632707a5dba" providerId="AD" clId="Web-{28465A97-B200-4AC6-8C7D-9B0D4D5CC710}" dt="2023-02-25T10:17:54.659" v="276" actId="20577"/>
          <ac:spMkLst>
            <pc:docMk/>
            <pc:sldMk cId="3916631495" sldId="264"/>
            <ac:spMk id="3" creationId="{BAB293FF-F8E6-CE26-999B-C7ACC3448262}"/>
          </ac:spMkLst>
        </pc:spChg>
      </pc:sldChg>
      <pc:sldMasterChg chg="del delSldLayout">
        <pc:chgData name="Šárka Havlíčková Kysová" userId="S::66521@muni.cz::b12e4f7e-7e41-4c99-a201-0632707a5dba" providerId="AD" clId="Web-{28465A97-B200-4AC6-8C7D-9B0D4D5CC710}" dt="2023-02-25T09:59:01.908" v="39"/>
        <pc:sldMasterMkLst>
          <pc:docMk/>
          <pc:sldMasterMk cId="464252367" sldId="2147483648"/>
        </pc:sldMasterMkLst>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1771309689" sldId="2147483649"/>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21655345" sldId="2147483650"/>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2957285559" sldId="2147483651"/>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3426106184" sldId="2147483652"/>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597578085" sldId="2147483653"/>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3514983867" sldId="2147483654"/>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2973794414" sldId="2147483655"/>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3504307544" sldId="2147483656"/>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4088594436" sldId="2147483657"/>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707188527" sldId="2147483658"/>
          </pc:sldLayoutMkLst>
        </pc:sldLayoutChg>
        <pc:sldLayoutChg chg="del">
          <pc:chgData name="Šárka Havlíčková Kysová" userId="S::66521@muni.cz::b12e4f7e-7e41-4c99-a201-0632707a5dba" providerId="AD" clId="Web-{28465A97-B200-4AC6-8C7D-9B0D4D5CC710}" dt="2023-02-25T09:59:01.908" v="39"/>
          <pc:sldLayoutMkLst>
            <pc:docMk/>
            <pc:sldMasterMk cId="464252367" sldId="2147483648"/>
            <pc:sldLayoutMk cId="1955787437" sldId="2147483659"/>
          </pc:sldLayoutMkLst>
        </pc:sldLayoutChg>
      </pc:sldMasterChg>
      <pc:sldMasterChg chg="add addSldLayout">
        <pc:chgData name="Šárka Havlíčková Kysová" userId="S::66521@muni.cz::b12e4f7e-7e41-4c99-a201-0632707a5dba" providerId="AD" clId="Web-{28465A97-B200-4AC6-8C7D-9B0D4D5CC710}" dt="2023-02-25T09:59:01.908" v="39"/>
        <pc:sldMasterMkLst>
          <pc:docMk/>
          <pc:sldMasterMk cId="3048457687" sldId="2147483712"/>
        </pc:sldMasterMkLst>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1497961254" sldId="2147483701"/>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1757090227" sldId="2147483702"/>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3864568542" sldId="2147483703"/>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1648723232" sldId="2147483704"/>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222562161" sldId="2147483705"/>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2919565819" sldId="2147483706"/>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3781396850" sldId="2147483707"/>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979447858" sldId="2147483708"/>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923376690" sldId="2147483709"/>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3806943599" sldId="2147483710"/>
          </pc:sldLayoutMkLst>
        </pc:sldLayoutChg>
        <pc:sldLayoutChg chg="add">
          <pc:chgData name="Šárka Havlíčková Kysová" userId="S::66521@muni.cz::b12e4f7e-7e41-4c99-a201-0632707a5dba" providerId="AD" clId="Web-{28465A97-B200-4AC6-8C7D-9B0D4D5CC710}" dt="2023-02-25T09:59:01.908" v="39"/>
          <pc:sldLayoutMkLst>
            <pc:docMk/>
            <pc:sldMasterMk cId="3048457687" sldId="2147483712"/>
            <pc:sldLayoutMk cId="1712068143" sldId="2147483711"/>
          </pc:sldLayoutMkLst>
        </pc:sldLayoutChg>
      </pc:sldMasterChg>
    </pc:docChg>
  </pc:docChgLst>
  <pc:docChgLst>
    <pc:chgData name="Šárka Havlíčková Kysová" userId="S::66521@muni.cz::b12e4f7e-7e41-4c99-a201-0632707a5dba" providerId="AD" clId="Web-{CCAE6FDE-B62E-2290-E23E-BE67370DA3F8}"/>
    <pc:docChg chg="addSld delSld modSld addMainMaster delMainMaster">
      <pc:chgData name="Šárka Havlíčková Kysová" userId="S::66521@muni.cz::b12e4f7e-7e41-4c99-a201-0632707a5dba" providerId="AD" clId="Web-{CCAE6FDE-B62E-2290-E23E-BE67370DA3F8}" dt="2023-03-05T10:14:48.083" v="1733"/>
      <pc:docMkLst>
        <pc:docMk/>
      </pc:docMkLst>
      <pc:sldChg chg="addSp delSp modSp addAnim delAnim">
        <pc:chgData name="Šárka Havlíčková Kysová" userId="S::66521@muni.cz::b12e4f7e-7e41-4c99-a201-0632707a5dba" providerId="AD" clId="Web-{CCAE6FDE-B62E-2290-E23E-BE67370DA3F8}" dt="2023-03-05T10:14:48.083" v="1733"/>
        <pc:sldMkLst>
          <pc:docMk/>
          <pc:sldMk cId="3799523001" sldId="256"/>
        </pc:sldMkLst>
        <pc:spChg chg="mod">
          <ac:chgData name="Šárka Havlíčková Kysová" userId="S::66521@muni.cz::b12e4f7e-7e41-4c99-a201-0632707a5dba" providerId="AD" clId="Web-{CCAE6FDE-B62E-2290-E23E-BE67370DA3F8}" dt="2023-03-05T10:14:48.083" v="1732"/>
          <ac:spMkLst>
            <pc:docMk/>
            <pc:sldMk cId="3799523001" sldId="256"/>
            <ac:spMk id="2" creationId="{00000000-0000-0000-0000-000000000000}"/>
          </ac:spMkLst>
        </pc:spChg>
        <pc:spChg chg="mod">
          <ac:chgData name="Šárka Havlíčková Kysová" userId="S::66521@muni.cz::b12e4f7e-7e41-4c99-a201-0632707a5dba" providerId="AD" clId="Web-{CCAE6FDE-B62E-2290-E23E-BE67370DA3F8}" dt="2023-03-05T10:14:48.083" v="1732"/>
          <ac:spMkLst>
            <pc:docMk/>
            <pc:sldMk cId="3799523001" sldId="256"/>
            <ac:spMk id="3" creationId="{00000000-0000-0000-0000-000000000000}"/>
          </ac:spMkLst>
        </pc:spChg>
        <pc:spChg chg="add del">
          <ac:chgData name="Šárka Havlíčková Kysová" userId="S::66521@muni.cz::b12e4f7e-7e41-4c99-a201-0632707a5dba" providerId="AD" clId="Web-{CCAE6FDE-B62E-2290-E23E-BE67370DA3F8}" dt="2023-03-05T10:14:48.083" v="1732"/>
          <ac:spMkLst>
            <pc:docMk/>
            <pc:sldMk cId="3799523001" sldId="256"/>
            <ac:spMk id="26" creationId="{511C99DC-C3C5-4EBE-91DD-345109C3D6E0}"/>
          </ac:spMkLst>
        </pc:spChg>
        <pc:spChg chg="add del">
          <ac:chgData name="Šárka Havlíčková Kysová" userId="S::66521@muni.cz::b12e4f7e-7e41-4c99-a201-0632707a5dba" providerId="AD" clId="Web-{CCAE6FDE-B62E-2290-E23E-BE67370DA3F8}" dt="2023-03-05T10:14:42.098" v="1725"/>
          <ac:spMkLst>
            <pc:docMk/>
            <pc:sldMk cId="3799523001" sldId="256"/>
            <ac:spMk id="32" creationId="{902D1A37-7C2A-4258-95A8-919D781C6992}"/>
          </ac:spMkLst>
        </pc:spChg>
        <pc:spChg chg="add del">
          <ac:chgData name="Šárka Havlíčková Kysová" userId="S::66521@muni.cz::b12e4f7e-7e41-4c99-a201-0632707a5dba" providerId="AD" clId="Web-{CCAE6FDE-B62E-2290-E23E-BE67370DA3F8}" dt="2023-03-05T10:14:42.098" v="1725"/>
          <ac:spMkLst>
            <pc:docMk/>
            <pc:sldMk cId="3799523001" sldId="256"/>
            <ac:spMk id="34" creationId="{5C0776A0-F3D1-AEC9-DE44-3676E3568899}"/>
          </ac:spMkLst>
        </pc:spChg>
        <pc:spChg chg="add del">
          <ac:chgData name="Šárka Havlíčková Kysová" userId="S::66521@muni.cz::b12e4f7e-7e41-4c99-a201-0632707a5dba" providerId="AD" clId="Web-{CCAE6FDE-B62E-2290-E23E-BE67370DA3F8}" dt="2023-03-05T10:14:45.427" v="1727"/>
          <ac:spMkLst>
            <pc:docMk/>
            <pc:sldMk cId="3799523001" sldId="256"/>
            <ac:spMk id="38" creationId="{511C99DC-C3C5-4EBE-91DD-345109C3D6E0}"/>
          </ac:spMkLst>
        </pc:spChg>
        <pc:spChg chg="add del">
          <ac:chgData name="Šárka Havlíčková Kysová" userId="S::66521@muni.cz::b12e4f7e-7e41-4c99-a201-0632707a5dba" providerId="AD" clId="Web-{CCAE6FDE-B62E-2290-E23E-BE67370DA3F8}" dt="2023-03-05T10:14:48.067" v="1731"/>
          <ac:spMkLst>
            <pc:docMk/>
            <pc:sldMk cId="3799523001" sldId="256"/>
            <ac:spMk id="41" creationId="{3CE54A2A-DF49-4800-82E7-3AF9353F8110}"/>
          </ac:spMkLst>
        </pc:spChg>
        <pc:spChg chg="add del">
          <ac:chgData name="Šárka Havlíčková Kysová" userId="S::66521@muni.cz::b12e4f7e-7e41-4c99-a201-0632707a5dba" providerId="AD" clId="Web-{CCAE6FDE-B62E-2290-E23E-BE67370DA3F8}" dt="2023-03-05T10:14:48.067" v="1731"/>
          <ac:spMkLst>
            <pc:docMk/>
            <pc:sldMk cId="3799523001" sldId="256"/>
            <ac:spMk id="42" creationId="{96125ED7-F0CF-40D9-8C60-51E1880536B3}"/>
          </ac:spMkLst>
        </pc:spChg>
        <pc:spChg chg="add">
          <ac:chgData name="Šárka Havlíčková Kysová" userId="S::66521@muni.cz::b12e4f7e-7e41-4c99-a201-0632707a5dba" providerId="AD" clId="Web-{CCAE6FDE-B62E-2290-E23E-BE67370DA3F8}" dt="2023-03-05T10:14:48.083" v="1732"/>
          <ac:spMkLst>
            <pc:docMk/>
            <pc:sldMk cId="3799523001" sldId="256"/>
            <ac:spMk id="45" creationId="{69ED830A-220C-4EAF-9646-4F86DEF7CF49}"/>
          </ac:spMkLst>
        </pc:spChg>
        <pc:spChg chg="add">
          <ac:chgData name="Šárka Havlíčková Kysová" userId="S::66521@muni.cz::b12e4f7e-7e41-4c99-a201-0632707a5dba" providerId="AD" clId="Web-{CCAE6FDE-B62E-2290-E23E-BE67370DA3F8}" dt="2023-03-05T10:14:48.083" v="1732"/>
          <ac:spMkLst>
            <pc:docMk/>
            <pc:sldMk cId="3799523001" sldId="256"/>
            <ac:spMk id="46" creationId="{902D1A37-7C2A-4258-95A8-919D781C6992}"/>
          </ac:spMkLst>
        </pc:spChg>
        <pc:picChg chg="mod ord">
          <ac:chgData name="Šárka Havlíčková Kysová" userId="S::66521@muni.cz::b12e4f7e-7e41-4c99-a201-0632707a5dba" providerId="AD" clId="Web-{CCAE6FDE-B62E-2290-E23E-BE67370DA3F8}" dt="2023-03-05T10:14:48.083" v="1732"/>
          <ac:picMkLst>
            <pc:docMk/>
            <pc:sldMk cId="3799523001" sldId="256"/>
            <ac:picMk id="4" creationId="{F452BE20-6CAE-E79E-9E28-55C65C10D7B0}"/>
          </ac:picMkLst>
        </pc:picChg>
        <pc:cxnChg chg="add del">
          <ac:chgData name="Šárka Havlíčková Kysová" userId="S::66521@muni.cz::b12e4f7e-7e41-4c99-a201-0632707a5dba" providerId="AD" clId="Web-{CCAE6FDE-B62E-2290-E23E-BE67370DA3F8}" dt="2023-03-05T10:14:48.083" v="1732"/>
          <ac:cxnSpMkLst>
            <pc:docMk/>
            <pc:sldMk cId="3799523001" sldId="256"/>
            <ac:cxnSpMk id="27" creationId="{B0AA360F-DECB-4836-8FB6-22C4BC3FB02D}"/>
          </ac:cxnSpMkLst>
        </pc:cxnChg>
        <pc:cxnChg chg="add del">
          <ac:chgData name="Šárka Havlíčková Kysová" userId="S::66521@muni.cz::b12e4f7e-7e41-4c99-a201-0632707a5dba" providerId="AD" clId="Web-{CCAE6FDE-B62E-2290-E23E-BE67370DA3F8}" dt="2023-03-05T10:14:42.098" v="1725"/>
          <ac:cxnSpMkLst>
            <pc:docMk/>
            <pc:sldMk cId="3799523001" sldId="256"/>
            <ac:cxnSpMk id="36" creationId="{B0AA360F-DECB-4836-8FB6-22C4BC3FB02D}"/>
          </ac:cxnSpMkLst>
        </pc:cxnChg>
        <pc:cxnChg chg="add del">
          <ac:chgData name="Šárka Havlíčková Kysová" userId="S::66521@muni.cz::b12e4f7e-7e41-4c99-a201-0632707a5dba" providerId="AD" clId="Web-{CCAE6FDE-B62E-2290-E23E-BE67370DA3F8}" dt="2023-03-05T10:14:45.427" v="1727"/>
          <ac:cxnSpMkLst>
            <pc:docMk/>
            <pc:sldMk cId="3799523001" sldId="256"/>
            <ac:cxnSpMk id="39" creationId="{B0AA360F-DECB-4836-8FB6-22C4BC3FB02D}"/>
          </ac:cxnSpMkLst>
        </pc:cxnChg>
        <pc:cxnChg chg="add del">
          <ac:chgData name="Šárka Havlíčková Kysová" userId="S::66521@muni.cz::b12e4f7e-7e41-4c99-a201-0632707a5dba" providerId="AD" clId="Web-{CCAE6FDE-B62E-2290-E23E-BE67370DA3F8}" dt="2023-03-05T10:14:48.067" v="1731"/>
          <ac:cxnSpMkLst>
            <pc:docMk/>
            <pc:sldMk cId="3799523001" sldId="256"/>
            <ac:cxnSpMk id="43" creationId="{B0AA360F-DECB-4836-8FB6-22C4BC3FB02D}"/>
          </ac:cxnSpMkLst>
        </pc:cxnChg>
        <pc:cxnChg chg="add">
          <ac:chgData name="Šárka Havlíčková Kysová" userId="S::66521@muni.cz::b12e4f7e-7e41-4c99-a201-0632707a5dba" providerId="AD" clId="Web-{CCAE6FDE-B62E-2290-E23E-BE67370DA3F8}" dt="2023-03-05T10:14:48.083" v="1732"/>
          <ac:cxnSpMkLst>
            <pc:docMk/>
            <pc:sldMk cId="3799523001" sldId="256"/>
            <ac:cxnSpMk id="47" creationId="{DFA1DF79-291C-49AD-B98C-192784643FA3}"/>
          </ac:cxnSpMkLst>
        </pc:cxnChg>
      </pc:sldChg>
      <pc:sldChg chg="addSp delSp modSp mod setBg modClrScheme chgLayout">
        <pc:chgData name="Šárka Havlíčková Kysová" userId="S::66521@muni.cz::b12e4f7e-7e41-4c99-a201-0632707a5dba" providerId="AD" clId="Web-{CCAE6FDE-B62E-2290-E23E-BE67370DA3F8}" dt="2023-03-05T10:08:02.942" v="1716"/>
        <pc:sldMkLst>
          <pc:docMk/>
          <pc:sldMk cId="1956353297" sldId="257"/>
        </pc:sldMkLst>
        <pc:spChg chg="mod ord">
          <ac:chgData name="Šárka Havlíčková Kysová" userId="S::66521@muni.cz::b12e4f7e-7e41-4c99-a201-0632707a5dba" providerId="AD" clId="Web-{CCAE6FDE-B62E-2290-E23E-BE67370DA3F8}" dt="2023-03-05T10:08:02.942" v="1716"/>
          <ac:spMkLst>
            <pc:docMk/>
            <pc:sldMk cId="1956353297" sldId="257"/>
            <ac:spMk id="2" creationId="{A7181B2A-47F7-A3FE-5A64-1B6B972155E9}"/>
          </ac:spMkLst>
        </pc:spChg>
        <pc:spChg chg="del mod ord">
          <ac:chgData name="Šárka Havlíčková Kysová" userId="S::66521@muni.cz::b12e4f7e-7e41-4c99-a201-0632707a5dba" providerId="AD" clId="Web-{CCAE6FDE-B62E-2290-E23E-BE67370DA3F8}" dt="2023-03-05T10:07:55.770" v="1713"/>
          <ac:spMkLst>
            <pc:docMk/>
            <pc:sldMk cId="1956353297" sldId="257"/>
            <ac:spMk id="3" creationId="{C6E1D761-4D05-B4EC-FA84-B3B1489DDF2B}"/>
          </ac:spMkLst>
        </pc:spChg>
        <pc:spChg chg="add del">
          <ac:chgData name="Šárka Havlíčková Kysová" userId="S::66521@muni.cz::b12e4f7e-7e41-4c99-a201-0632707a5dba" providerId="AD" clId="Web-{CCAE6FDE-B62E-2290-E23E-BE67370DA3F8}" dt="2023-03-05T10:08:02.926" v="1715"/>
          <ac:spMkLst>
            <pc:docMk/>
            <pc:sldMk cId="1956353297" sldId="257"/>
            <ac:spMk id="11" creationId="{F96187D8-B32D-4D1A-8C48-A15933DDCD8C}"/>
          </ac:spMkLst>
        </pc:spChg>
        <pc:spChg chg="add del">
          <ac:chgData name="Šárka Havlíčková Kysová" userId="S::66521@muni.cz::b12e4f7e-7e41-4c99-a201-0632707a5dba" providerId="AD" clId="Web-{CCAE6FDE-B62E-2290-E23E-BE67370DA3F8}" dt="2023-03-05T10:08:02.926" v="1715"/>
          <ac:spMkLst>
            <pc:docMk/>
            <pc:sldMk cId="1956353297" sldId="257"/>
            <ac:spMk id="13" creationId="{D019BB32-A409-4C93-9090-8BDDC45E5796}"/>
          </ac:spMkLst>
        </pc:spChg>
        <pc:spChg chg="add del">
          <ac:chgData name="Šárka Havlíčková Kysová" userId="S::66521@muni.cz::b12e4f7e-7e41-4c99-a201-0632707a5dba" providerId="AD" clId="Web-{CCAE6FDE-B62E-2290-E23E-BE67370DA3F8}" dt="2023-03-05T10:08:02.926" v="1715"/>
          <ac:spMkLst>
            <pc:docMk/>
            <pc:sldMk cId="1956353297" sldId="257"/>
            <ac:spMk id="17" creationId="{74ED70DB-1943-4E5C-A1B6-D49DFE44028B}"/>
          </ac:spMkLst>
        </pc:spChg>
        <pc:spChg chg="add">
          <ac:chgData name="Šárka Havlíčková Kysová" userId="S::66521@muni.cz::b12e4f7e-7e41-4c99-a201-0632707a5dba" providerId="AD" clId="Web-{CCAE6FDE-B62E-2290-E23E-BE67370DA3F8}" dt="2023-03-05T10:08:02.942" v="1716"/>
          <ac:spMkLst>
            <pc:docMk/>
            <pc:sldMk cId="1956353297" sldId="257"/>
            <ac:spMk id="20" creationId="{69ED830A-220C-4EAF-9646-4F86DEF7CF49}"/>
          </ac:spMkLst>
        </pc:spChg>
        <pc:spChg chg="add">
          <ac:chgData name="Šárka Havlíčková Kysová" userId="S::66521@muni.cz::b12e4f7e-7e41-4c99-a201-0632707a5dba" providerId="AD" clId="Web-{CCAE6FDE-B62E-2290-E23E-BE67370DA3F8}" dt="2023-03-05T10:08:02.942" v="1716"/>
          <ac:spMkLst>
            <pc:docMk/>
            <pc:sldMk cId="1956353297" sldId="257"/>
            <ac:spMk id="21" creationId="{902D1A37-7C2A-4258-95A8-919D781C6992}"/>
          </ac:spMkLst>
        </pc:spChg>
        <pc:picChg chg="add mod ord">
          <ac:chgData name="Šárka Havlíčková Kysová" userId="S::66521@muni.cz::b12e4f7e-7e41-4c99-a201-0632707a5dba" providerId="AD" clId="Web-{CCAE6FDE-B62E-2290-E23E-BE67370DA3F8}" dt="2023-03-05T10:08:02.942" v="1716"/>
          <ac:picMkLst>
            <pc:docMk/>
            <pc:sldMk cId="1956353297" sldId="257"/>
            <ac:picMk id="4" creationId="{0D77CBE5-6A2F-61A2-2B57-74172DEDB6A7}"/>
          </ac:picMkLst>
        </pc:picChg>
        <pc:cxnChg chg="add del">
          <ac:chgData name="Šárka Havlíčková Kysová" userId="S::66521@muni.cz::b12e4f7e-7e41-4c99-a201-0632707a5dba" providerId="AD" clId="Web-{CCAE6FDE-B62E-2290-E23E-BE67370DA3F8}" dt="2023-03-05T10:08:02.926" v="1715"/>
          <ac:cxnSpMkLst>
            <pc:docMk/>
            <pc:sldMk cId="1956353297" sldId="257"/>
            <ac:cxnSpMk id="9" creationId="{D8689CE0-64D2-447C-9C1F-872D111D8AC3}"/>
          </ac:cxnSpMkLst>
        </pc:cxnChg>
        <pc:cxnChg chg="add del">
          <ac:chgData name="Šárka Havlíčková Kysová" userId="S::66521@muni.cz::b12e4f7e-7e41-4c99-a201-0632707a5dba" providerId="AD" clId="Web-{CCAE6FDE-B62E-2290-E23E-BE67370DA3F8}" dt="2023-03-05T10:08:02.926" v="1715"/>
          <ac:cxnSpMkLst>
            <pc:docMk/>
            <pc:sldMk cId="1956353297" sldId="257"/>
            <ac:cxnSpMk id="15" creationId="{B0AA360F-DECB-4836-8FB6-22C4BC3FB02D}"/>
          </ac:cxnSpMkLst>
        </pc:cxnChg>
        <pc:cxnChg chg="add">
          <ac:chgData name="Šárka Havlíčková Kysová" userId="S::66521@muni.cz::b12e4f7e-7e41-4c99-a201-0632707a5dba" providerId="AD" clId="Web-{CCAE6FDE-B62E-2290-E23E-BE67370DA3F8}" dt="2023-03-05T10:08:02.942" v="1716"/>
          <ac:cxnSpMkLst>
            <pc:docMk/>
            <pc:sldMk cId="1956353297" sldId="257"/>
            <ac:cxnSpMk id="19" creationId="{D8689CE0-64D2-447C-9C1F-872D111D8AC3}"/>
          </ac:cxnSpMkLst>
        </pc:cxnChg>
        <pc:cxnChg chg="add">
          <ac:chgData name="Šárka Havlíčková Kysová" userId="S::66521@muni.cz::b12e4f7e-7e41-4c99-a201-0632707a5dba" providerId="AD" clId="Web-{CCAE6FDE-B62E-2290-E23E-BE67370DA3F8}" dt="2023-03-05T10:08:02.942" v="1716"/>
          <ac:cxnSpMkLst>
            <pc:docMk/>
            <pc:sldMk cId="1956353297" sldId="257"/>
            <ac:cxnSpMk id="22" creationId="{DFA1DF79-291C-49AD-B98C-192784643FA3}"/>
          </ac:cxnSpMkLst>
        </pc:cxnChg>
      </pc:sldChg>
      <pc:sldChg chg="addSp delSp modSp">
        <pc:chgData name="Šárka Havlíčková Kysová" userId="S::66521@muni.cz::b12e4f7e-7e41-4c99-a201-0632707a5dba" providerId="AD" clId="Web-{CCAE6FDE-B62E-2290-E23E-BE67370DA3F8}" dt="2023-03-05T08:12:26.276" v="423"/>
        <pc:sldMkLst>
          <pc:docMk/>
          <pc:sldMk cId="3245761254" sldId="259"/>
        </pc:sldMkLst>
        <pc:spChg chg="mod">
          <ac:chgData name="Šárka Havlíčková Kysová" userId="S::66521@muni.cz::b12e4f7e-7e41-4c99-a201-0632707a5dba" providerId="AD" clId="Web-{CCAE6FDE-B62E-2290-E23E-BE67370DA3F8}" dt="2023-03-05T08:12:26.276" v="423"/>
          <ac:spMkLst>
            <pc:docMk/>
            <pc:sldMk cId="3245761254" sldId="259"/>
            <ac:spMk id="2" creationId="{BE8F098B-47BF-C29D-0208-F02DF902EB25}"/>
          </ac:spMkLst>
        </pc:spChg>
        <pc:spChg chg="add mod">
          <ac:chgData name="Šárka Havlíčková Kysová" userId="S::66521@muni.cz::b12e4f7e-7e41-4c99-a201-0632707a5dba" providerId="AD" clId="Web-{CCAE6FDE-B62E-2290-E23E-BE67370DA3F8}" dt="2023-03-05T08:12:26.276" v="423"/>
          <ac:spMkLst>
            <pc:docMk/>
            <pc:sldMk cId="3245761254" sldId="259"/>
            <ac:spMk id="10" creationId="{644026A1-1D1B-88C4-F84D-37B9E2CA4581}"/>
          </ac:spMkLst>
        </pc:spChg>
        <pc:spChg chg="add del">
          <ac:chgData name="Šárka Havlíčková Kysová" userId="S::66521@muni.cz::b12e4f7e-7e41-4c99-a201-0632707a5dba" providerId="AD" clId="Web-{CCAE6FDE-B62E-2290-E23E-BE67370DA3F8}" dt="2023-03-05T08:12:26.276" v="423"/>
          <ac:spMkLst>
            <pc:docMk/>
            <pc:sldMk cId="3245761254" sldId="259"/>
            <ac:spMk id="21" creationId="{1A0923FF-2452-437F-8025-CEC713971D8B}"/>
          </ac:spMkLst>
        </pc:spChg>
        <pc:spChg chg="del">
          <ac:chgData name="Šárka Havlíčková Kysová" userId="S::66521@muni.cz::b12e4f7e-7e41-4c99-a201-0632707a5dba" providerId="AD" clId="Web-{CCAE6FDE-B62E-2290-E23E-BE67370DA3F8}" dt="2023-03-05T07:36:07.262" v="60"/>
          <ac:spMkLst>
            <pc:docMk/>
            <pc:sldMk cId="3245761254" sldId="259"/>
            <ac:spMk id="23" creationId="{37F7DB64-6056-E122-703B-99DDC8751F3C}"/>
          </ac:spMkLst>
        </pc:spChg>
        <pc:spChg chg="add del">
          <ac:chgData name="Šárka Havlíčková Kysová" userId="S::66521@muni.cz::b12e4f7e-7e41-4c99-a201-0632707a5dba" providerId="AD" clId="Web-{CCAE6FDE-B62E-2290-E23E-BE67370DA3F8}" dt="2023-03-05T08:11:38.883" v="412"/>
          <ac:spMkLst>
            <pc:docMk/>
            <pc:sldMk cId="3245761254" sldId="259"/>
            <ac:spMk id="28" creationId="{D3ED8E66-E2AC-4CC9-ADE3-FA44E40291F8}"/>
          </ac:spMkLst>
        </pc:spChg>
        <pc:spChg chg="add del">
          <ac:chgData name="Šárka Havlíčková Kysová" userId="S::66521@muni.cz::b12e4f7e-7e41-4c99-a201-0632707a5dba" providerId="AD" clId="Web-{CCAE6FDE-B62E-2290-E23E-BE67370DA3F8}" dt="2023-03-05T08:11:50.274" v="414"/>
          <ac:spMkLst>
            <pc:docMk/>
            <pc:sldMk cId="3245761254" sldId="259"/>
            <ac:spMk id="32" creationId="{A3B168A7-66FE-4359-9866-CBB841A729E6}"/>
          </ac:spMkLst>
        </pc:spChg>
        <pc:spChg chg="add del">
          <ac:chgData name="Šárka Havlíčková Kysová" userId="S::66521@muni.cz::b12e4f7e-7e41-4c99-a201-0632707a5dba" providerId="AD" clId="Web-{CCAE6FDE-B62E-2290-E23E-BE67370DA3F8}" dt="2023-03-05T08:11:53.477" v="416"/>
          <ac:spMkLst>
            <pc:docMk/>
            <pc:sldMk cId="3245761254" sldId="259"/>
            <ac:spMk id="36" creationId="{40DC026F-444B-46C9-BCBE-329183BF5FE0}"/>
          </ac:spMkLst>
        </pc:spChg>
        <pc:spChg chg="add del">
          <ac:chgData name="Šárka Havlíčková Kysová" userId="S::66521@muni.cz::b12e4f7e-7e41-4c99-a201-0632707a5dba" providerId="AD" clId="Web-{CCAE6FDE-B62E-2290-E23E-BE67370DA3F8}" dt="2023-03-05T08:12:10.244" v="418"/>
          <ac:spMkLst>
            <pc:docMk/>
            <pc:sldMk cId="3245761254" sldId="259"/>
            <ac:spMk id="40" creationId="{D3ED8E66-E2AC-4CC9-ADE3-FA44E40291F8}"/>
          </ac:spMkLst>
        </pc:spChg>
        <pc:spChg chg="add del">
          <ac:chgData name="Šárka Havlíčková Kysová" userId="S::66521@muni.cz::b12e4f7e-7e41-4c99-a201-0632707a5dba" providerId="AD" clId="Web-{CCAE6FDE-B62E-2290-E23E-BE67370DA3F8}" dt="2023-03-05T08:12:14.306" v="420"/>
          <ac:spMkLst>
            <pc:docMk/>
            <pc:sldMk cId="3245761254" sldId="259"/>
            <ac:spMk id="44" creationId="{80B0A664-AE06-404E-8DAD-E5BB1740349F}"/>
          </ac:spMkLst>
        </pc:spChg>
        <pc:spChg chg="add del">
          <ac:chgData name="Šárka Havlíčková Kysová" userId="S::66521@muni.cz::b12e4f7e-7e41-4c99-a201-0632707a5dba" providerId="AD" clId="Web-{CCAE6FDE-B62E-2290-E23E-BE67370DA3F8}" dt="2023-03-05T08:12:26.244" v="422"/>
          <ac:spMkLst>
            <pc:docMk/>
            <pc:sldMk cId="3245761254" sldId="259"/>
            <ac:spMk id="48" creationId="{13D1EFFC-2A35-4A69-B7C0-80A8F68A069D}"/>
          </ac:spMkLst>
        </pc:spChg>
        <pc:spChg chg="add">
          <ac:chgData name="Šárka Havlíčková Kysová" userId="S::66521@muni.cz::b12e4f7e-7e41-4c99-a201-0632707a5dba" providerId="AD" clId="Web-{CCAE6FDE-B62E-2290-E23E-BE67370DA3F8}" dt="2023-03-05T08:12:26.276" v="423"/>
          <ac:spMkLst>
            <pc:docMk/>
            <pc:sldMk cId="3245761254" sldId="259"/>
            <ac:spMk id="52" creationId="{D3ED8E66-E2AC-4CC9-ADE3-FA44E40291F8}"/>
          </ac:spMkLst>
        </pc:spChg>
        <pc:picChg chg="add del mod ord">
          <ac:chgData name="Šárka Havlíčková Kysová" userId="S::66521@muni.cz::b12e4f7e-7e41-4c99-a201-0632707a5dba" providerId="AD" clId="Web-{CCAE6FDE-B62E-2290-E23E-BE67370DA3F8}" dt="2023-03-05T08:10:51.506" v="383"/>
          <ac:picMkLst>
            <pc:docMk/>
            <pc:sldMk cId="3245761254" sldId="259"/>
            <ac:picMk id="3" creationId="{61764ACF-ECCC-7BB9-2528-39738F77A75E}"/>
          </ac:picMkLst>
        </pc:picChg>
        <pc:picChg chg="add del mod">
          <ac:chgData name="Šárka Havlíčková Kysová" userId="S::66521@muni.cz::b12e4f7e-7e41-4c99-a201-0632707a5dba" providerId="AD" clId="Web-{CCAE6FDE-B62E-2290-E23E-BE67370DA3F8}" dt="2023-03-05T07:36:32.372" v="62"/>
          <ac:picMkLst>
            <pc:docMk/>
            <pc:sldMk cId="3245761254" sldId="259"/>
            <ac:picMk id="4" creationId="{1AD6ADE2-A9B4-15AA-5EE4-72052DD065D5}"/>
          </ac:picMkLst>
        </pc:picChg>
        <pc:picChg chg="add del mod">
          <ac:chgData name="Šárka Havlíčková Kysová" userId="S::66521@muni.cz::b12e4f7e-7e41-4c99-a201-0632707a5dba" providerId="AD" clId="Web-{CCAE6FDE-B62E-2290-E23E-BE67370DA3F8}" dt="2023-03-05T07:37:38.708" v="64"/>
          <ac:picMkLst>
            <pc:docMk/>
            <pc:sldMk cId="3245761254" sldId="259"/>
            <ac:picMk id="5" creationId="{603D8856-9AFA-4FCC-D637-5547EA16651F}"/>
          </ac:picMkLst>
        </pc:picChg>
        <pc:picChg chg="add del mod">
          <ac:chgData name="Šárka Havlíčková Kysová" userId="S::66521@muni.cz::b12e4f7e-7e41-4c99-a201-0632707a5dba" providerId="AD" clId="Web-{CCAE6FDE-B62E-2290-E23E-BE67370DA3F8}" dt="2023-03-05T07:37:59.287" v="66"/>
          <ac:picMkLst>
            <pc:docMk/>
            <pc:sldMk cId="3245761254" sldId="259"/>
            <ac:picMk id="6" creationId="{A883497C-C7AB-2922-17E9-2015CAF0B2A3}"/>
          </ac:picMkLst>
        </pc:picChg>
        <pc:picChg chg="add del mod">
          <ac:chgData name="Šárka Havlíčková Kysová" userId="S::66521@muni.cz::b12e4f7e-7e41-4c99-a201-0632707a5dba" providerId="AD" clId="Web-{CCAE6FDE-B62E-2290-E23E-BE67370DA3F8}" dt="2023-03-05T07:38:04.928" v="68"/>
          <ac:picMkLst>
            <pc:docMk/>
            <pc:sldMk cId="3245761254" sldId="259"/>
            <ac:picMk id="7" creationId="{42BA1701-9239-07D4-BF8D-63255B323F8C}"/>
          </ac:picMkLst>
        </pc:picChg>
        <pc:picChg chg="add del mod">
          <ac:chgData name="Šárka Havlíčková Kysová" userId="S::66521@muni.cz::b12e4f7e-7e41-4c99-a201-0632707a5dba" providerId="AD" clId="Web-{CCAE6FDE-B62E-2290-E23E-BE67370DA3F8}" dt="2023-03-05T07:38:32.538" v="73"/>
          <ac:picMkLst>
            <pc:docMk/>
            <pc:sldMk cId="3245761254" sldId="259"/>
            <ac:picMk id="8" creationId="{869C94C4-122B-8EFC-D7A7-6F5917080D6E}"/>
          </ac:picMkLst>
        </pc:picChg>
        <pc:picChg chg="add del">
          <ac:chgData name="Šárka Havlíčková Kysová" userId="S::66521@muni.cz::b12e4f7e-7e41-4c99-a201-0632707a5dba" providerId="AD" clId="Web-{CCAE6FDE-B62E-2290-E23E-BE67370DA3F8}" dt="2023-03-05T08:11:38.883" v="412"/>
          <ac:picMkLst>
            <pc:docMk/>
            <pc:sldMk cId="3245761254" sldId="259"/>
            <ac:picMk id="24" creationId="{D13E9140-6253-0FD8-2B2E-716FEB51FE0A}"/>
          </ac:picMkLst>
        </pc:picChg>
        <pc:picChg chg="add del">
          <ac:chgData name="Šárka Havlíčková Kysová" userId="S::66521@muni.cz::b12e4f7e-7e41-4c99-a201-0632707a5dba" providerId="AD" clId="Web-{CCAE6FDE-B62E-2290-E23E-BE67370DA3F8}" dt="2023-03-05T08:11:50.274" v="414"/>
          <ac:picMkLst>
            <pc:docMk/>
            <pc:sldMk cId="3245761254" sldId="259"/>
            <ac:picMk id="34" creationId="{9E85E6DC-4CE6-2B2C-C59E-7AEC3DE07B02}"/>
          </ac:picMkLst>
        </pc:picChg>
        <pc:picChg chg="add del">
          <ac:chgData name="Šárka Havlíčková Kysová" userId="S::66521@muni.cz::b12e4f7e-7e41-4c99-a201-0632707a5dba" providerId="AD" clId="Web-{CCAE6FDE-B62E-2290-E23E-BE67370DA3F8}" dt="2023-03-05T08:11:53.477" v="416"/>
          <ac:picMkLst>
            <pc:docMk/>
            <pc:sldMk cId="3245761254" sldId="259"/>
            <ac:picMk id="38" creationId="{F5E1A9F8-3DCF-FE3C-389A-B36F350C3D09}"/>
          </ac:picMkLst>
        </pc:picChg>
        <pc:picChg chg="add del">
          <ac:chgData name="Šárka Havlíčková Kysová" userId="S::66521@muni.cz::b12e4f7e-7e41-4c99-a201-0632707a5dba" providerId="AD" clId="Web-{CCAE6FDE-B62E-2290-E23E-BE67370DA3F8}" dt="2023-03-05T08:12:10.244" v="418"/>
          <ac:picMkLst>
            <pc:docMk/>
            <pc:sldMk cId="3245761254" sldId="259"/>
            <ac:picMk id="42" creationId="{D13E9140-6253-0FD8-2B2E-716FEB51FE0A}"/>
          </ac:picMkLst>
        </pc:picChg>
        <pc:picChg chg="add del">
          <ac:chgData name="Šárka Havlíčková Kysová" userId="S::66521@muni.cz::b12e4f7e-7e41-4c99-a201-0632707a5dba" providerId="AD" clId="Web-{CCAE6FDE-B62E-2290-E23E-BE67370DA3F8}" dt="2023-03-05T08:12:14.306" v="420"/>
          <ac:picMkLst>
            <pc:docMk/>
            <pc:sldMk cId="3245761254" sldId="259"/>
            <ac:picMk id="46" creationId="{FC99F769-F9EA-EBF2-57F0-376536DD0043}"/>
          </ac:picMkLst>
        </pc:picChg>
        <pc:picChg chg="add del">
          <ac:chgData name="Šárka Havlíčková Kysová" userId="S::66521@muni.cz::b12e4f7e-7e41-4c99-a201-0632707a5dba" providerId="AD" clId="Web-{CCAE6FDE-B62E-2290-E23E-BE67370DA3F8}" dt="2023-03-05T08:12:26.244" v="422"/>
          <ac:picMkLst>
            <pc:docMk/>
            <pc:sldMk cId="3245761254" sldId="259"/>
            <ac:picMk id="50" creationId="{ABBFA415-93FE-338D-016C-F8A397E08A08}"/>
          </ac:picMkLst>
        </pc:picChg>
        <pc:picChg chg="add">
          <ac:chgData name="Šárka Havlíčková Kysová" userId="S::66521@muni.cz::b12e4f7e-7e41-4c99-a201-0632707a5dba" providerId="AD" clId="Web-{CCAE6FDE-B62E-2290-E23E-BE67370DA3F8}" dt="2023-03-05T08:12:26.276" v="423"/>
          <ac:picMkLst>
            <pc:docMk/>
            <pc:sldMk cId="3245761254" sldId="259"/>
            <ac:picMk id="54" creationId="{D13E9140-6253-0FD8-2B2E-716FEB51FE0A}"/>
          </ac:picMkLst>
        </pc:picChg>
        <pc:cxnChg chg="add del">
          <ac:chgData name="Šárka Havlíčková Kysová" userId="S::66521@muni.cz::b12e4f7e-7e41-4c99-a201-0632707a5dba" providerId="AD" clId="Web-{CCAE6FDE-B62E-2290-E23E-BE67370DA3F8}" dt="2023-03-05T08:12:26.276" v="423"/>
          <ac:cxnSpMkLst>
            <pc:docMk/>
            <pc:sldMk cId="3245761254" sldId="259"/>
            <ac:cxnSpMk id="22" creationId="{46EC0111-225C-468A-9C17-A47A35E2551C}"/>
          </ac:cxnSpMkLst>
        </pc:cxnChg>
        <pc:cxnChg chg="add del">
          <ac:chgData name="Šárka Havlíčková Kysová" userId="S::66521@muni.cz::b12e4f7e-7e41-4c99-a201-0632707a5dba" providerId="AD" clId="Web-{CCAE6FDE-B62E-2290-E23E-BE67370DA3F8}" dt="2023-03-05T08:11:38.883" v="412"/>
          <ac:cxnSpMkLst>
            <pc:docMk/>
            <pc:sldMk cId="3245761254" sldId="259"/>
            <ac:cxnSpMk id="30" creationId="{99E4D94C-0C5B-41F3-A1CB-A1E215C6A19C}"/>
          </ac:cxnSpMkLst>
        </pc:cxnChg>
        <pc:cxnChg chg="add del">
          <ac:chgData name="Šárka Havlíčková Kysová" userId="S::66521@muni.cz::b12e4f7e-7e41-4c99-a201-0632707a5dba" providerId="AD" clId="Web-{CCAE6FDE-B62E-2290-E23E-BE67370DA3F8}" dt="2023-03-05T08:11:50.274" v="414"/>
          <ac:cxnSpMkLst>
            <pc:docMk/>
            <pc:sldMk cId="3245761254" sldId="259"/>
            <ac:cxnSpMk id="33" creationId="{F0748755-DDBC-46D0-91EC-1212A8EE2B40}"/>
          </ac:cxnSpMkLst>
        </pc:cxnChg>
        <pc:cxnChg chg="add del">
          <ac:chgData name="Šárka Havlíčková Kysová" userId="S::66521@muni.cz::b12e4f7e-7e41-4c99-a201-0632707a5dba" providerId="AD" clId="Web-{CCAE6FDE-B62E-2290-E23E-BE67370DA3F8}" dt="2023-03-05T08:11:53.477" v="416"/>
          <ac:cxnSpMkLst>
            <pc:docMk/>
            <pc:sldMk cId="3245761254" sldId="259"/>
            <ac:cxnSpMk id="37" creationId="{F0748755-DDBC-46D0-91EC-1212A8EE2B40}"/>
          </ac:cxnSpMkLst>
        </pc:cxnChg>
        <pc:cxnChg chg="add del">
          <ac:chgData name="Šárka Havlíčková Kysová" userId="S::66521@muni.cz::b12e4f7e-7e41-4c99-a201-0632707a5dba" providerId="AD" clId="Web-{CCAE6FDE-B62E-2290-E23E-BE67370DA3F8}" dt="2023-03-05T08:12:10.244" v="418"/>
          <ac:cxnSpMkLst>
            <pc:docMk/>
            <pc:sldMk cId="3245761254" sldId="259"/>
            <ac:cxnSpMk id="41" creationId="{99E4D94C-0C5B-41F3-A1CB-A1E215C6A19C}"/>
          </ac:cxnSpMkLst>
        </pc:cxnChg>
        <pc:cxnChg chg="add del">
          <ac:chgData name="Šárka Havlíčková Kysová" userId="S::66521@muni.cz::b12e4f7e-7e41-4c99-a201-0632707a5dba" providerId="AD" clId="Web-{CCAE6FDE-B62E-2290-E23E-BE67370DA3F8}" dt="2023-03-05T08:12:14.306" v="420"/>
          <ac:cxnSpMkLst>
            <pc:docMk/>
            <pc:sldMk cId="3245761254" sldId="259"/>
            <ac:cxnSpMk id="45" creationId="{F0748755-DDBC-46D0-91EC-1212A8EE2B40}"/>
          </ac:cxnSpMkLst>
        </pc:cxnChg>
        <pc:cxnChg chg="add del">
          <ac:chgData name="Šárka Havlíčková Kysová" userId="S::66521@muni.cz::b12e4f7e-7e41-4c99-a201-0632707a5dba" providerId="AD" clId="Web-{CCAE6FDE-B62E-2290-E23E-BE67370DA3F8}" dt="2023-03-05T08:12:26.244" v="422"/>
          <ac:cxnSpMkLst>
            <pc:docMk/>
            <pc:sldMk cId="3245761254" sldId="259"/>
            <ac:cxnSpMk id="49" creationId="{F0748755-DDBC-46D0-91EC-1212A8EE2B40}"/>
          </ac:cxnSpMkLst>
        </pc:cxnChg>
        <pc:cxnChg chg="add">
          <ac:chgData name="Šárka Havlíčková Kysová" userId="S::66521@muni.cz::b12e4f7e-7e41-4c99-a201-0632707a5dba" providerId="AD" clId="Web-{CCAE6FDE-B62E-2290-E23E-BE67370DA3F8}" dt="2023-03-05T08:12:26.276" v="423"/>
          <ac:cxnSpMkLst>
            <pc:docMk/>
            <pc:sldMk cId="3245761254" sldId="259"/>
            <ac:cxnSpMk id="53" creationId="{99E4D94C-0C5B-41F3-A1CB-A1E215C6A19C}"/>
          </ac:cxnSpMkLst>
        </pc:cxnChg>
      </pc:sldChg>
      <pc:sldChg chg="del">
        <pc:chgData name="Šárka Havlíčková Kysová" userId="S::66521@muni.cz::b12e4f7e-7e41-4c99-a201-0632707a5dba" providerId="AD" clId="Web-{CCAE6FDE-B62E-2290-E23E-BE67370DA3F8}" dt="2023-03-05T10:08:17.146" v="1717"/>
        <pc:sldMkLst>
          <pc:docMk/>
          <pc:sldMk cId="114172737" sldId="260"/>
        </pc:sldMkLst>
      </pc:sldChg>
      <pc:sldChg chg="del">
        <pc:chgData name="Šárka Havlíčková Kysová" userId="S::66521@muni.cz::b12e4f7e-7e41-4c99-a201-0632707a5dba" providerId="AD" clId="Web-{CCAE6FDE-B62E-2290-E23E-BE67370DA3F8}" dt="2023-03-05T08:34:07.906" v="771"/>
        <pc:sldMkLst>
          <pc:docMk/>
          <pc:sldMk cId="1294531892" sldId="261"/>
        </pc:sldMkLst>
      </pc:sldChg>
      <pc:sldChg chg="modSp">
        <pc:chgData name="Šárka Havlíčková Kysová" userId="S::66521@muni.cz::b12e4f7e-7e41-4c99-a201-0632707a5dba" providerId="AD" clId="Web-{CCAE6FDE-B62E-2290-E23E-BE67370DA3F8}" dt="2023-03-05T09:26:16.606" v="1397" actId="20577"/>
        <pc:sldMkLst>
          <pc:docMk/>
          <pc:sldMk cId="832700733" sldId="262"/>
        </pc:sldMkLst>
        <pc:spChg chg="mod">
          <ac:chgData name="Šárka Havlíčková Kysová" userId="S::66521@muni.cz::b12e4f7e-7e41-4c99-a201-0632707a5dba" providerId="AD" clId="Web-{CCAE6FDE-B62E-2290-E23E-BE67370DA3F8}" dt="2023-03-05T09:26:16.606" v="1397" actId="20577"/>
          <ac:spMkLst>
            <pc:docMk/>
            <pc:sldMk cId="832700733" sldId="262"/>
            <ac:spMk id="3" creationId="{963F7F68-5714-4740-4443-2A16AC3411E0}"/>
          </ac:spMkLst>
        </pc:spChg>
      </pc:sldChg>
      <pc:sldChg chg="addSp delSp modSp del mod setBg modClrScheme chgLayout">
        <pc:chgData name="Šárka Havlíčková Kysová" userId="S::66521@muni.cz::b12e4f7e-7e41-4c99-a201-0632707a5dba" providerId="AD" clId="Web-{CCAE6FDE-B62E-2290-E23E-BE67370DA3F8}" dt="2023-03-05T10:00:54.941" v="1710"/>
        <pc:sldMkLst>
          <pc:docMk/>
          <pc:sldMk cId="729102408" sldId="263"/>
        </pc:sldMkLst>
        <pc:spChg chg="mod ord">
          <ac:chgData name="Šárka Havlíčková Kysová" userId="S::66521@muni.cz::b12e4f7e-7e41-4c99-a201-0632707a5dba" providerId="AD" clId="Web-{CCAE6FDE-B62E-2290-E23E-BE67370DA3F8}" dt="2023-03-05T10:00:46.691" v="1709"/>
          <ac:spMkLst>
            <pc:docMk/>
            <pc:sldMk cId="729102408" sldId="263"/>
            <ac:spMk id="2" creationId="{5A61B22E-A3FB-E5D0-0C11-E34ED9956A39}"/>
          </ac:spMkLst>
        </pc:spChg>
        <pc:spChg chg="mod ord">
          <ac:chgData name="Šárka Havlíčková Kysová" userId="S::66521@muni.cz::b12e4f7e-7e41-4c99-a201-0632707a5dba" providerId="AD" clId="Web-{CCAE6FDE-B62E-2290-E23E-BE67370DA3F8}" dt="2023-03-05T10:00:46.691" v="1709"/>
          <ac:spMkLst>
            <pc:docMk/>
            <pc:sldMk cId="729102408" sldId="263"/>
            <ac:spMk id="3" creationId="{A53984F7-CFD5-A38A-E22A-101CB1498912}"/>
          </ac:spMkLst>
        </pc:spChg>
        <pc:spChg chg="add del">
          <ac:chgData name="Šárka Havlíčková Kysová" userId="S::66521@muni.cz::b12e4f7e-7e41-4c99-a201-0632707a5dba" providerId="AD" clId="Web-{CCAE6FDE-B62E-2290-E23E-BE67370DA3F8}" dt="2023-03-05T09:59:22.937" v="1690"/>
          <ac:spMkLst>
            <pc:docMk/>
            <pc:sldMk cId="729102408" sldId="263"/>
            <ac:spMk id="11" creationId="{3CE54A2A-DF49-4800-82E7-3AF9353F8110}"/>
          </ac:spMkLst>
        </pc:spChg>
        <pc:spChg chg="add del">
          <ac:chgData name="Šárka Havlíčková Kysová" userId="S::66521@muni.cz::b12e4f7e-7e41-4c99-a201-0632707a5dba" providerId="AD" clId="Web-{CCAE6FDE-B62E-2290-E23E-BE67370DA3F8}" dt="2023-03-05T09:59:22.937" v="1690"/>
          <ac:spMkLst>
            <pc:docMk/>
            <pc:sldMk cId="729102408" sldId="263"/>
            <ac:spMk id="13" creationId="{836D1C3F-3B56-4607-9BE3-5611009C2B15}"/>
          </ac:spMkLst>
        </pc:spChg>
        <pc:spChg chg="add del">
          <ac:chgData name="Šárka Havlíčková Kysová" userId="S::66521@muni.cz::b12e4f7e-7e41-4c99-a201-0632707a5dba" providerId="AD" clId="Web-{CCAE6FDE-B62E-2290-E23E-BE67370DA3F8}" dt="2023-03-05T09:59:22.937" v="1690"/>
          <ac:spMkLst>
            <pc:docMk/>
            <pc:sldMk cId="729102408" sldId="263"/>
            <ac:spMk id="15" creationId="{89F20272-3B4F-6A3B-D2BA-5C9FE5E57546}"/>
          </ac:spMkLst>
        </pc:spChg>
        <pc:spChg chg="add del">
          <ac:chgData name="Šárka Havlíčková Kysová" userId="S::66521@muni.cz::b12e4f7e-7e41-4c99-a201-0632707a5dba" providerId="AD" clId="Web-{CCAE6FDE-B62E-2290-E23E-BE67370DA3F8}" dt="2023-03-05T10:00:22.924" v="1702"/>
          <ac:spMkLst>
            <pc:docMk/>
            <pc:sldMk cId="729102408" sldId="263"/>
            <ac:spMk id="20" creationId="{902D1A37-7C2A-4258-95A8-919D781C6992}"/>
          </ac:spMkLst>
        </pc:spChg>
        <pc:spChg chg="add del">
          <ac:chgData name="Šárka Havlíčková Kysová" userId="S::66521@muni.cz::b12e4f7e-7e41-4c99-a201-0632707a5dba" providerId="AD" clId="Web-{CCAE6FDE-B62E-2290-E23E-BE67370DA3F8}" dt="2023-03-05T10:00:22.924" v="1702"/>
          <ac:spMkLst>
            <pc:docMk/>
            <pc:sldMk cId="729102408" sldId="263"/>
            <ac:spMk id="22" creationId="{5C0776A0-F3D1-AEC9-DE44-3676E3568899}"/>
          </ac:spMkLst>
        </pc:spChg>
        <pc:spChg chg="add del">
          <ac:chgData name="Šárka Havlíčková Kysová" userId="S::66521@muni.cz::b12e4f7e-7e41-4c99-a201-0632707a5dba" providerId="AD" clId="Web-{CCAE6FDE-B62E-2290-E23E-BE67370DA3F8}" dt="2023-03-05T10:00:46.691" v="1709"/>
          <ac:spMkLst>
            <pc:docMk/>
            <pc:sldMk cId="729102408" sldId="263"/>
            <ac:spMk id="30" creationId="{41D7B59F-C43F-435D-A754-00854140FD6E}"/>
          </ac:spMkLst>
        </pc:spChg>
        <pc:spChg chg="add del">
          <ac:chgData name="Šárka Havlíčková Kysová" userId="S::66521@muni.cz::b12e4f7e-7e41-4c99-a201-0632707a5dba" providerId="AD" clId="Web-{CCAE6FDE-B62E-2290-E23E-BE67370DA3F8}" dt="2023-03-05T10:00:46.691" v="1709"/>
          <ac:spMkLst>
            <pc:docMk/>
            <pc:sldMk cId="729102408" sldId="263"/>
            <ac:spMk id="32" creationId="{7EEAEB7F-657B-DEB0-ADDC-03CAE43EFA24}"/>
          </ac:spMkLst>
        </pc:spChg>
        <pc:spChg chg="add del">
          <ac:chgData name="Šárka Havlíčková Kysová" userId="S::66521@muni.cz::b12e4f7e-7e41-4c99-a201-0632707a5dba" providerId="AD" clId="Web-{CCAE6FDE-B62E-2290-E23E-BE67370DA3F8}" dt="2023-03-05T10:00:46.691" v="1709"/>
          <ac:spMkLst>
            <pc:docMk/>
            <pc:sldMk cId="729102408" sldId="263"/>
            <ac:spMk id="34" creationId="{FC542542-348B-FB37-590A-1A0C034F4ED6}"/>
          </ac:spMkLst>
        </pc:spChg>
        <pc:spChg chg="add del">
          <ac:chgData name="Šárka Havlíčková Kysová" userId="S::66521@muni.cz::b12e4f7e-7e41-4c99-a201-0632707a5dba" providerId="AD" clId="Web-{CCAE6FDE-B62E-2290-E23E-BE67370DA3F8}" dt="2023-03-05T10:00:46.691" v="1708"/>
          <ac:spMkLst>
            <pc:docMk/>
            <pc:sldMk cId="729102408" sldId="263"/>
            <ac:spMk id="43" creationId="{902D1A37-7C2A-4258-95A8-919D781C6992}"/>
          </ac:spMkLst>
        </pc:spChg>
        <pc:spChg chg="add del">
          <ac:chgData name="Šárka Havlíčková Kysová" userId="S::66521@muni.cz::b12e4f7e-7e41-4c99-a201-0632707a5dba" providerId="AD" clId="Web-{CCAE6FDE-B62E-2290-E23E-BE67370DA3F8}" dt="2023-03-05T10:00:46.691" v="1708"/>
          <ac:spMkLst>
            <pc:docMk/>
            <pc:sldMk cId="729102408" sldId="263"/>
            <ac:spMk id="45" creationId="{5C0776A0-F3D1-AEC9-DE44-3676E3568899}"/>
          </ac:spMkLst>
        </pc:spChg>
        <pc:spChg chg="add">
          <ac:chgData name="Šárka Havlíčková Kysová" userId="S::66521@muni.cz::b12e4f7e-7e41-4c99-a201-0632707a5dba" providerId="AD" clId="Web-{CCAE6FDE-B62E-2290-E23E-BE67370DA3F8}" dt="2023-03-05T10:00:46.691" v="1709"/>
          <ac:spMkLst>
            <pc:docMk/>
            <pc:sldMk cId="729102408" sldId="263"/>
            <ac:spMk id="50" creationId="{0B243D86-12F0-453D-A6EB-74BDD2269252}"/>
          </ac:spMkLst>
        </pc:spChg>
        <pc:picChg chg="add del">
          <ac:chgData name="Šárka Havlíčková Kysová" userId="S::66521@muni.cz::b12e4f7e-7e41-4c99-a201-0632707a5dba" providerId="AD" clId="Web-{CCAE6FDE-B62E-2290-E23E-BE67370DA3F8}" dt="2023-03-05T09:59:22.937" v="1690"/>
          <ac:picMkLst>
            <pc:docMk/>
            <pc:sldMk cId="729102408" sldId="263"/>
            <ac:picMk id="5" creationId="{523D0339-8291-B917-383C-C12569DCE95E}"/>
          </ac:picMkLst>
        </pc:picChg>
        <pc:picChg chg="add mod ord">
          <ac:chgData name="Šárka Havlíčková Kysová" userId="S::66521@muni.cz::b12e4f7e-7e41-4c99-a201-0632707a5dba" providerId="AD" clId="Web-{CCAE6FDE-B62E-2290-E23E-BE67370DA3F8}" dt="2023-03-05T10:00:46.691" v="1709"/>
          <ac:picMkLst>
            <pc:docMk/>
            <pc:sldMk cId="729102408" sldId="263"/>
            <ac:picMk id="21" creationId="{74E3B995-D634-8AE0-D16B-DFCF68D3E899}"/>
          </ac:picMkLst>
        </pc:picChg>
        <pc:cxnChg chg="add del">
          <ac:chgData name="Šárka Havlíčková Kysová" userId="S::66521@muni.cz::b12e4f7e-7e41-4c99-a201-0632707a5dba" providerId="AD" clId="Web-{CCAE6FDE-B62E-2290-E23E-BE67370DA3F8}" dt="2023-03-05T09:59:22.937" v="1690"/>
          <ac:cxnSpMkLst>
            <pc:docMk/>
            <pc:sldMk cId="729102408" sldId="263"/>
            <ac:cxnSpMk id="9" creationId="{D8689CE0-64D2-447C-9C1F-872D111D8AC3}"/>
          </ac:cxnSpMkLst>
        </pc:cxnChg>
        <pc:cxnChg chg="add del">
          <ac:chgData name="Šárka Havlíčková Kysová" userId="S::66521@muni.cz::b12e4f7e-7e41-4c99-a201-0632707a5dba" providerId="AD" clId="Web-{CCAE6FDE-B62E-2290-E23E-BE67370DA3F8}" dt="2023-03-05T09:59:22.937" v="1690"/>
          <ac:cxnSpMkLst>
            <pc:docMk/>
            <pc:sldMk cId="729102408" sldId="263"/>
            <ac:cxnSpMk id="17" creationId="{B0AA360F-DECB-4836-8FB6-22C4BC3FB02D}"/>
          </ac:cxnSpMkLst>
        </pc:cxnChg>
        <pc:cxnChg chg="add del">
          <ac:chgData name="Šárka Havlíčková Kysová" userId="S::66521@muni.cz::b12e4f7e-7e41-4c99-a201-0632707a5dba" providerId="AD" clId="Web-{CCAE6FDE-B62E-2290-E23E-BE67370DA3F8}" dt="2023-03-05T10:00:22.924" v="1702"/>
          <ac:cxnSpMkLst>
            <pc:docMk/>
            <pc:sldMk cId="729102408" sldId="263"/>
            <ac:cxnSpMk id="19" creationId="{D8689CE0-64D2-447C-9C1F-872D111D8AC3}"/>
          </ac:cxnSpMkLst>
        </pc:cxnChg>
        <pc:cxnChg chg="add del">
          <ac:chgData name="Šárka Havlíčková Kysová" userId="S::66521@muni.cz::b12e4f7e-7e41-4c99-a201-0632707a5dba" providerId="AD" clId="Web-{CCAE6FDE-B62E-2290-E23E-BE67370DA3F8}" dt="2023-03-05T10:00:22.924" v="1702"/>
          <ac:cxnSpMkLst>
            <pc:docMk/>
            <pc:sldMk cId="729102408" sldId="263"/>
            <ac:cxnSpMk id="23" creationId="{B0AA360F-DECB-4836-8FB6-22C4BC3FB02D}"/>
          </ac:cxnSpMkLst>
        </pc:cxnChg>
        <pc:cxnChg chg="add del">
          <ac:chgData name="Šárka Havlíčková Kysová" userId="S::66521@muni.cz::b12e4f7e-7e41-4c99-a201-0632707a5dba" providerId="AD" clId="Web-{CCAE6FDE-B62E-2290-E23E-BE67370DA3F8}" dt="2023-03-05T10:00:46.691" v="1709"/>
          <ac:cxnSpMkLst>
            <pc:docMk/>
            <pc:sldMk cId="729102408" sldId="263"/>
            <ac:cxnSpMk id="28" creationId="{D8689CE0-64D2-447C-9C1F-872D111D8AC3}"/>
          </ac:cxnSpMkLst>
        </pc:cxnChg>
        <pc:cxnChg chg="add del">
          <ac:chgData name="Šárka Havlíčková Kysová" userId="S::66521@muni.cz::b12e4f7e-7e41-4c99-a201-0632707a5dba" providerId="AD" clId="Web-{CCAE6FDE-B62E-2290-E23E-BE67370DA3F8}" dt="2023-03-05T10:00:46.691" v="1709"/>
          <ac:cxnSpMkLst>
            <pc:docMk/>
            <pc:sldMk cId="729102408" sldId="263"/>
            <ac:cxnSpMk id="36" creationId="{B0AA360F-DECB-4836-8FB6-22C4BC3FB02D}"/>
          </ac:cxnSpMkLst>
        </pc:cxnChg>
        <pc:cxnChg chg="add del">
          <ac:chgData name="Šárka Havlíčková Kysová" userId="S::66521@muni.cz::b12e4f7e-7e41-4c99-a201-0632707a5dba" providerId="AD" clId="Web-{CCAE6FDE-B62E-2290-E23E-BE67370DA3F8}" dt="2023-03-05T10:00:46.691" v="1708"/>
          <ac:cxnSpMkLst>
            <pc:docMk/>
            <pc:sldMk cId="729102408" sldId="263"/>
            <ac:cxnSpMk id="41" creationId="{D8689CE0-64D2-447C-9C1F-872D111D8AC3}"/>
          </ac:cxnSpMkLst>
        </pc:cxnChg>
        <pc:cxnChg chg="add del">
          <ac:chgData name="Šárka Havlíčková Kysová" userId="S::66521@muni.cz::b12e4f7e-7e41-4c99-a201-0632707a5dba" providerId="AD" clId="Web-{CCAE6FDE-B62E-2290-E23E-BE67370DA3F8}" dt="2023-03-05T10:00:46.691" v="1708"/>
          <ac:cxnSpMkLst>
            <pc:docMk/>
            <pc:sldMk cId="729102408" sldId="263"/>
            <ac:cxnSpMk id="47" creationId="{B0AA360F-DECB-4836-8FB6-22C4BC3FB02D}"/>
          </ac:cxnSpMkLst>
        </pc:cxnChg>
        <pc:cxnChg chg="add">
          <ac:chgData name="Šárka Havlíčková Kysová" userId="S::66521@muni.cz::b12e4f7e-7e41-4c99-a201-0632707a5dba" providerId="AD" clId="Web-{CCAE6FDE-B62E-2290-E23E-BE67370DA3F8}" dt="2023-03-05T10:00:46.691" v="1709"/>
          <ac:cxnSpMkLst>
            <pc:docMk/>
            <pc:sldMk cId="729102408" sldId="263"/>
            <ac:cxnSpMk id="49" creationId="{D8689CE0-64D2-447C-9C1F-872D111D8AC3}"/>
          </ac:cxnSpMkLst>
        </pc:cxnChg>
        <pc:cxnChg chg="add">
          <ac:chgData name="Šárka Havlíčková Kysová" userId="S::66521@muni.cz::b12e4f7e-7e41-4c99-a201-0632707a5dba" providerId="AD" clId="Web-{CCAE6FDE-B62E-2290-E23E-BE67370DA3F8}" dt="2023-03-05T10:00:46.691" v="1709"/>
          <ac:cxnSpMkLst>
            <pc:docMk/>
            <pc:sldMk cId="729102408" sldId="263"/>
            <ac:cxnSpMk id="51" creationId="{B0AA360F-DECB-4836-8FB6-22C4BC3FB02D}"/>
          </ac:cxnSpMkLst>
        </pc:cxnChg>
      </pc:sldChg>
      <pc:sldChg chg="modSp">
        <pc:chgData name="Šárka Havlíčková Kysová" userId="S::66521@muni.cz::b12e4f7e-7e41-4c99-a201-0632707a5dba" providerId="AD" clId="Web-{CCAE6FDE-B62E-2290-E23E-BE67370DA3F8}" dt="2023-03-05T08:26:04.918" v="632" actId="20577"/>
        <pc:sldMkLst>
          <pc:docMk/>
          <pc:sldMk cId="3584211492" sldId="268"/>
        </pc:sldMkLst>
        <pc:spChg chg="mod">
          <ac:chgData name="Šárka Havlíčková Kysová" userId="S::66521@muni.cz::b12e4f7e-7e41-4c99-a201-0632707a5dba" providerId="AD" clId="Web-{CCAE6FDE-B62E-2290-E23E-BE67370DA3F8}" dt="2023-03-05T08:24:58.290" v="605" actId="20577"/>
          <ac:spMkLst>
            <pc:docMk/>
            <pc:sldMk cId="3584211492" sldId="268"/>
            <ac:spMk id="2" creationId="{7724D194-213D-D0E7-3CB0-7881B908569F}"/>
          </ac:spMkLst>
        </pc:spChg>
        <pc:spChg chg="mod">
          <ac:chgData name="Šárka Havlíčková Kysová" userId="S::66521@muni.cz::b12e4f7e-7e41-4c99-a201-0632707a5dba" providerId="AD" clId="Web-{CCAE6FDE-B62E-2290-E23E-BE67370DA3F8}" dt="2023-03-05T08:26:04.918" v="632" actId="20577"/>
          <ac:spMkLst>
            <pc:docMk/>
            <pc:sldMk cId="3584211492" sldId="268"/>
            <ac:spMk id="17" creationId="{03623FAE-3611-90C9-5E3E-CD13251B5195}"/>
          </ac:spMkLst>
        </pc:spChg>
      </pc:sldChg>
      <pc:sldChg chg="modSp">
        <pc:chgData name="Šárka Havlíčková Kysová" userId="S::66521@muni.cz::b12e4f7e-7e41-4c99-a201-0632707a5dba" providerId="AD" clId="Web-{CCAE6FDE-B62E-2290-E23E-BE67370DA3F8}" dt="2023-03-05T09:10:47.335" v="1270" actId="20577"/>
        <pc:sldMkLst>
          <pc:docMk/>
          <pc:sldMk cId="1242490075" sldId="270"/>
        </pc:sldMkLst>
        <pc:spChg chg="mod">
          <ac:chgData name="Šárka Havlíčková Kysová" userId="S::66521@muni.cz::b12e4f7e-7e41-4c99-a201-0632707a5dba" providerId="AD" clId="Web-{CCAE6FDE-B62E-2290-E23E-BE67370DA3F8}" dt="2023-03-05T09:10:47.335" v="1270" actId="20577"/>
          <ac:spMkLst>
            <pc:docMk/>
            <pc:sldMk cId="1242490075" sldId="270"/>
            <ac:spMk id="55" creationId="{08D3D6DE-535F-8CE0-F28A-0E4EB08D4466}"/>
          </ac:spMkLst>
        </pc:spChg>
      </pc:sldChg>
      <pc:sldChg chg="modSp del">
        <pc:chgData name="Šárka Havlíčková Kysová" userId="S::66521@muni.cz::b12e4f7e-7e41-4c99-a201-0632707a5dba" providerId="AD" clId="Web-{CCAE6FDE-B62E-2290-E23E-BE67370DA3F8}" dt="2023-03-05T08:50:44.445" v="971"/>
        <pc:sldMkLst>
          <pc:docMk/>
          <pc:sldMk cId="1921290841" sldId="271"/>
        </pc:sldMkLst>
        <pc:picChg chg="mod">
          <ac:chgData name="Šárka Havlíčková Kysová" userId="S::66521@muni.cz::b12e4f7e-7e41-4c99-a201-0632707a5dba" providerId="AD" clId="Web-{CCAE6FDE-B62E-2290-E23E-BE67370DA3F8}" dt="2023-03-05T08:47:04.186" v="952" actId="1076"/>
          <ac:picMkLst>
            <pc:docMk/>
            <pc:sldMk cId="1921290841" sldId="271"/>
            <ac:picMk id="5" creationId="{61569AE5-4539-19BB-942E-B13C16856684}"/>
          </ac:picMkLst>
        </pc:picChg>
      </pc:sldChg>
      <pc:sldChg chg="del">
        <pc:chgData name="Šárka Havlíčková Kysová" userId="S::66521@muni.cz::b12e4f7e-7e41-4c99-a201-0632707a5dba" providerId="AD" clId="Web-{CCAE6FDE-B62E-2290-E23E-BE67370DA3F8}" dt="2023-03-05T08:53:05.059" v="1035"/>
        <pc:sldMkLst>
          <pc:docMk/>
          <pc:sldMk cId="3711514495" sldId="272"/>
        </pc:sldMkLst>
      </pc:sldChg>
      <pc:sldChg chg="del">
        <pc:chgData name="Šárka Havlíčková Kysová" userId="S::66521@muni.cz::b12e4f7e-7e41-4c99-a201-0632707a5dba" providerId="AD" clId="Web-{CCAE6FDE-B62E-2290-E23E-BE67370DA3F8}" dt="2023-03-05T07:29:03.886" v="25"/>
        <pc:sldMkLst>
          <pc:docMk/>
          <pc:sldMk cId="1040353639" sldId="282"/>
        </pc:sldMkLst>
      </pc:sldChg>
      <pc:sldChg chg="modSp">
        <pc:chgData name="Šárka Havlíčková Kysová" userId="S::66521@muni.cz::b12e4f7e-7e41-4c99-a201-0632707a5dba" providerId="AD" clId="Web-{CCAE6FDE-B62E-2290-E23E-BE67370DA3F8}" dt="2023-03-05T09:32:35.437" v="1446" actId="20577"/>
        <pc:sldMkLst>
          <pc:docMk/>
          <pc:sldMk cId="337727827" sldId="283"/>
        </pc:sldMkLst>
        <pc:spChg chg="mod">
          <ac:chgData name="Šárka Havlíčková Kysová" userId="S::66521@muni.cz::b12e4f7e-7e41-4c99-a201-0632707a5dba" providerId="AD" clId="Web-{CCAE6FDE-B62E-2290-E23E-BE67370DA3F8}" dt="2023-03-05T09:32:35.437" v="1446" actId="20577"/>
          <ac:spMkLst>
            <pc:docMk/>
            <pc:sldMk cId="337727827" sldId="283"/>
            <ac:spMk id="3" creationId="{DA58B8AF-3A91-0F22-9343-9E2573B04C99}"/>
          </ac:spMkLst>
        </pc:spChg>
      </pc:sldChg>
      <pc:sldChg chg="modSp">
        <pc:chgData name="Šárka Havlíčková Kysová" userId="S::66521@muni.cz::b12e4f7e-7e41-4c99-a201-0632707a5dba" providerId="AD" clId="Web-{CCAE6FDE-B62E-2290-E23E-BE67370DA3F8}" dt="2023-03-05T09:57:29.573" v="1687" actId="20577"/>
        <pc:sldMkLst>
          <pc:docMk/>
          <pc:sldMk cId="2467079165" sldId="285"/>
        </pc:sldMkLst>
        <pc:spChg chg="mod">
          <ac:chgData name="Šárka Havlíčková Kysová" userId="S::66521@muni.cz::b12e4f7e-7e41-4c99-a201-0632707a5dba" providerId="AD" clId="Web-{CCAE6FDE-B62E-2290-E23E-BE67370DA3F8}" dt="2023-03-05T09:57:29.573" v="1687" actId="20577"/>
          <ac:spMkLst>
            <pc:docMk/>
            <pc:sldMk cId="2467079165" sldId="285"/>
            <ac:spMk id="3" creationId="{7C15CFBA-E73E-052C-FBDA-A494B0647D21}"/>
          </ac:spMkLst>
        </pc:spChg>
      </pc:sldChg>
      <pc:sldChg chg="addSp modSp new mod setBg">
        <pc:chgData name="Šárka Havlíčková Kysová" userId="S::66521@muni.cz::b12e4f7e-7e41-4c99-a201-0632707a5dba" providerId="AD" clId="Web-{CCAE6FDE-B62E-2290-E23E-BE67370DA3F8}" dt="2023-03-05T07:26:20.176" v="8"/>
        <pc:sldMkLst>
          <pc:docMk/>
          <pc:sldMk cId="2971882823" sldId="286"/>
        </pc:sldMkLst>
        <pc:spChg chg="mod">
          <ac:chgData name="Šárka Havlíčková Kysová" userId="S::66521@muni.cz::b12e4f7e-7e41-4c99-a201-0632707a5dba" providerId="AD" clId="Web-{CCAE6FDE-B62E-2290-E23E-BE67370DA3F8}" dt="2023-03-05T07:26:20.176" v="8"/>
          <ac:spMkLst>
            <pc:docMk/>
            <pc:sldMk cId="2971882823" sldId="286"/>
            <ac:spMk id="2" creationId="{60767E61-1D8C-699B-7DEE-878C9600686C}"/>
          </ac:spMkLst>
        </pc:spChg>
        <pc:spChg chg="mod">
          <ac:chgData name="Šárka Havlíčková Kysová" userId="S::66521@muni.cz::b12e4f7e-7e41-4c99-a201-0632707a5dba" providerId="AD" clId="Web-{CCAE6FDE-B62E-2290-E23E-BE67370DA3F8}" dt="2023-03-05T07:26:20.176" v="8"/>
          <ac:spMkLst>
            <pc:docMk/>
            <pc:sldMk cId="2971882823" sldId="286"/>
            <ac:spMk id="3" creationId="{F5BE6427-7C70-669A-FA05-76F880C97FF8}"/>
          </ac:spMkLst>
        </pc:spChg>
        <pc:spChg chg="add">
          <ac:chgData name="Šárka Havlíčková Kysová" userId="S::66521@muni.cz::b12e4f7e-7e41-4c99-a201-0632707a5dba" providerId="AD" clId="Web-{CCAE6FDE-B62E-2290-E23E-BE67370DA3F8}" dt="2023-03-05T07:26:20.176" v="8"/>
          <ac:spMkLst>
            <pc:docMk/>
            <pc:sldMk cId="2971882823" sldId="286"/>
            <ac:spMk id="8" creationId="{1A0923FF-2452-437F-8025-CEC713971D8B}"/>
          </ac:spMkLst>
        </pc:spChg>
        <pc:cxnChg chg="add">
          <ac:chgData name="Šárka Havlíčková Kysová" userId="S::66521@muni.cz::b12e4f7e-7e41-4c99-a201-0632707a5dba" providerId="AD" clId="Web-{CCAE6FDE-B62E-2290-E23E-BE67370DA3F8}" dt="2023-03-05T07:26:20.176" v="8"/>
          <ac:cxnSpMkLst>
            <pc:docMk/>
            <pc:sldMk cId="2971882823" sldId="286"/>
            <ac:cxnSpMk id="10" creationId="{46EC0111-225C-468A-9C17-A47A35E2551C}"/>
          </ac:cxnSpMkLst>
        </pc:cxnChg>
      </pc:sldChg>
      <pc:sldChg chg="addSp delSp modSp add del mod setBg modClrScheme chgLayout">
        <pc:chgData name="Šárka Havlíčková Kysová" userId="S::66521@muni.cz::b12e4f7e-7e41-4c99-a201-0632707a5dba" providerId="AD" clId="Web-{CCAE6FDE-B62E-2290-E23E-BE67370DA3F8}" dt="2023-03-05T09:20:32.843" v="1341"/>
        <pc:sldMkLst>
          <pc:docMk/>
          <pc:sldMk cId="551724243" sldId="287"/>
        </pc:sldMkLst>
        <pc:spChg chg="add del mod ord">
          <ac:chgData name="Šárka Havlíčková Kysová" userId="S::66521@muni.cz::b12e4f7e-7e41-4c99-a201-0632707a5dba" providerId="AD" clId="Web-{CCAE6FDE-B62E-2290-E23E-BE67370DA3F8}" dt="2023-03-05T07:28:25.759" v="23"/>
          <ac:spMkLst>
            <pc:docMk/>
            <pc:sldMk cId="551724243" sldId="287"/>
            <ac:spMk id="2" creationId="{9E3400C4-16A5-4C49-73AE-EF23D7AED058}"/>
          </ac:spMkLst>
        </pc:spChg>
        <pc:spChg chg="mod ord">
          <ac:chgData name="Šárka Havlíčková Kysová" userId="S::66521@muni.cz::b12e4f7e-7e41-4c99-a201-0632707a5dba" providerId="AD" clId="Web-{CCAE6FDE-B62E-2290-E23E-BE67370DA3F8}" dt="2023-03-05T07:28:31.072" v="24"/>
          <ac:spMkLst>
            <pc:docMk/>
            <pc:sldMk cId="551724243" sldId="287"/>
            <ac:spMk id="3" creationId="{F2F55196-D7E4-FD96-EC7F-A97087AA4182}"/>
          </ac:spMkLst>
        </pc:spChg>
        <pc:spChg chg="mod ord">
          <ac:chgData name="Šárka Havlíčková Kysová" userId="S::66521@muni.cz::b12e4f7e-7e41-4c99-a201-0632707a5dba" providerId="AD" clId="Web-{CCAE6FDE-B62E-2290-E23E-BE67370DA3F8}" dt="2023-03-05T07:28:31.072" v="24"/>
          <ac:spMkLst>
            <pc:docMk/>
            <pc:sldMk cId="551724243" sldId="287"/>
            <ac:spMk id="4" creationId="{DF9B5750-444C-87E3-4433-BED74D233EC5}"/>
          </ac:spMkLst>
        </pc:spChg>
        <pc:spChg chg="mod ord">
          <ac:chgData name="Šárka Havlíčková Kysová" userId="S::66521@muni.cz::b12e4f7e-7e41-4c99-a201-0632707a5dba" providerId="AD" clId="Web-{CCAE6FDE-B62E-2290-E23E-BE67370DA3F8}" dt="2023-03-05T07:28:31.072" v="24"/>
          <ac:spMkLst>
            <pc:docMk/>
            <pc:sldMk cId="551724243" sldId="287"/>
            <ac:spMk id="5" creationId="{3364478D-A684-A720-7E4B-16E2CEB39BFA}"/>
          </ac:spMkLst>
        </pc:spChg>
        <pc:spChg chg="add">
          <ac:chgData name="Šárka Havlíčková Kysová" userId="S::66521@muni.cz::b12e4f7e-7e41-4c99-a201-0632707a5dba" providerId="AD" clId="Web-{CCAE6FDE-B62E-2290-E23E-BE67370DA3F8}" dt="2023-03-05T07:28:31.072" v="24"/>
          <ac:spMkLst>
            <pc:docMk/>
            <pc:sldMk cId="551724243" sldId="287"/>
            <ac:spMk id="13" creationId="{561B1731-39D9-4145-8343-C209E1F09BC7}"/>
          </ac:spMkLst>
        </pc:spChg>
        <pc:picChg chg="add mod ord">
          <ac:chgData name="Šárka Havlíčková Kysová" userId="S::66521@muni.cz::b12e4f7e-7e41-4c99-a201-0632707a5dba" providerId="AD" clId="Web-{CCAE6FDE-B62E-2290-E23E-BE67370DA3F8}" dt="2023-03-05T07:28:31.072" v="24"/>
          <ac:picMkLst>
            <pc:docMk/>
            <pc:sldMk cId="551724243" sldId="287"/>
            <ac:picMk id="6" creationId="{D2402450-154C-FA14-7D4F-438CA6CAAAC3}"/>
          </ac:picMkLst>
        </pc:picChg>
        <pc:picChg chg="del">
          <ac:chgData name="Šárka Havlíčková Kysová" userId="S::66521@muni.cz::b12e4f7e-7e41-4c99-a201-0632707a5dba" providerId="AD" clId="Web-{CCAE6FDE-B62E-2290-E23E-BE67370DA3F8}" dt="2023-03-05T07:28:07.790" v="21"/>
          <ac:picMkLst>
            <pc:docMk/>
            <pc:sldMk cId="551724243" sldId="287"/>
            <ac:picMk id="1026" creationId="{28FB184D-CF7A-CC6E-5E8E-E15AD9455784}"/>
          </ac:picMkLst>
        </pc:picChg>
        <pc:cxnChg chg="add">
          <ac:chgData name="Šárka Havlíčková Kysová" userId="S::66521@muni.cz::b12e4f7e-7e41-4c99-a201-0632707a5dba" providerId="AD" clId="Web-{CCAE6FDE-B62E-2290-E23E-BE67370DA3F8}" dt="2023-03-05T07:28:31.072" v="24"/>
          <ac:cxnSpMkLst>
            <pc:docMk/>
            <pc:sldMk cId="551724243" sldId="287"/>
            <ac:cxnSpMk id="11" creationId="{D8689CE0-64D2-447C-9C1F-872D111D8AC3}"/>
          </ac:cxnSpMkLst>
        </pc:cxnChg>
        <pc:cxnChg chg="add">
          <ac:chgData name="Šárka Havlíčková Kysová" userId="S::66521@muni.cz::b12e4f7e-7e41-4c99-a201-0632707a5dba" providerId="AD" clId="Web-{CCAE6FDE-B62E-2290-E23E-BE67370DA3F8}" dt="2023-03-05T07:28:31.072" v="24"/>
          <ac:cxnSpMkLst>
            <pc:docMk/>
            <pc:sldMk cId="551724243" sldId="287"/>
            <ac:cxnSpMk id="15" creationId="{F0748755-DDBC-46D0-91EC-1212A8EE2B40}"/>
          </ac:cxnSpMkLst>
        </pc:cxnChg>
      </pc:sldChg>
      <pc:sldChg chg="add del">
        <pc:chgData name="Šárka Havlíčková Kysová" userId="S::66521@muni.cz::b12e4f7e-7e41-4c99-a201-0632707a5dba" providerId="AD" clId="Web-{CCAE6FDE-B62E-2290-E23E-BE67370DA3F8}" dt="2023-03-05T07:28:02.962" v="19"/>
        <pc:sldMkLst>
          <pc:docMk/>
          <pc:sldMk cId="1759435007" sldId="287"/>
        </pc:sldMkLst>
      </pc:sldChg>
      <pc:sldChg chg="addSp delSp modSp new mod setBg">
        <pc:chgData name="Šárka Havlíčková Kysová" userId="S::66521@muni.cz::b12e4f7e-7e41-4c99-a201-0632707a5dba" providerId="AD" clId="Web-{CCAE6FDE-B62E-2290-E23E-BE67370DA3F8}" dt="2023-03-05T07:56:01.704" v="149" actId="20577"/>
        <pc:sldMkLst>
          <pc:docMk/>
          <pc:sldMk cId="2558315981" sldId="288"/>
        </pc:sldMkLst>
        <pc:spChg chg="mod">
          <ac:chgData name="Šárka Havlíčková Kysová" userId="S::66521@muni.cz::b12e4f7e-7e41-4c99-a201-0632707a5dba" providerId="AD" clId="Web-{CCAE6FDE-B62E-2290-E23E-BE67370DA3F8}" dt="2023-03-05T07:56:01.704" v="149" actId="20577"/>
          <ac:spMkLst>
            <pc:docMk/>
            <pc:sldMk cId="2558315981" sldId="288"/>
            <ac:spMk id="2" creationId="{E014925D-F211-E404-5E5F-CC6F1E115926}"/>
          </ac:spMkLst>
        </pc:spChg>
        <pc:spChg chg="del">
          <ac:chgData name="Šárka Havlíčková Kysová" userId="S::66521@muni.cz::b12e4f7e-7e41-4c99-a201-0632707a5dba" providerId="AD" clId="Web-{CCAE6FDE-B62E-2290-E23E-BE67370DA3F8}" dt="2023-03-05T07:52:01.726" v="111"/>
          <ac:spMkLst>
            <pc:docMk/>
            <pc:sldMk cId="2558315981" sldId="288"/>
            <ac:spMk id="3" creationId="{F4C7671E-D456-A019-2596-920BAF634359}"/>
          </ac:spMkLst>
        </pc:spChg>
        <pc:spChg chg="mod">
          <ac:chgData name="Šárka Havlíčková Kysová" userId="S::66521@muni.cz::b12e4f7e-7e41-4c99-a201-0632707a5dba" providerId="AD" clId="Web-{CCAE6FDE-B62E-2290-E23E-BE67370DA3F8}" dt="2023-03-05T07:55:27.672" v="146"/>
          <ac:spMkLst>
            <pc:docMk/>
            <pc:sldMk cId="2558315981" sldId="288"/>
            <ac:spMk id="4" creationId="{97E9C5B6-01BA-8DEE-2CE4-258D8DFF6583}"/>
          </ac:spMkLst>
        </pc:spChg>
        <pc:spChg chg="add del mod">
          <ac:chgData name="Šárka Havlíčková Kysová" userId="S::66521@muni.cz::b12e4f7e-7e41-4c99-a201-0632707a5dba" providerId="AD" clId="Web-{CCAE6FDE-B62E-2290-E23E-BE67370DA3F8}" dt="2023-03-05T07:53:37.245" v="120"/>
          <ac:spMkLst>
            <pc:docMk/>
            <pc:sldMk cId="2558315981" sldId="288"/>
            <ac:spMk id="6" creationId="{96BB5172-20B9-A5D3-5098-918BC3CC230F}"/>
          </ac:spMkLst>
        </pc:spChg>
        <pc:spChg chg="add del">
          <ac:chgData name="Šárka Havlíčková Kysová" userId="S::66521@muni.cz::b12e4f7e-7e41-4c99-a201-0632707a5dba" providerId="AD" clId="Web-{CCAE6FDE-B62E-2290-E23E-BE67370DA3F8}" dt="2023-03-05T07:53:51.574" v="122"/>
          <ac:spMkLst>
            <pc:docMk/>
            <pc:sldMk cId="2558315981" sldId="288"/>
            <ac:spMk id="14" creationId="{A3B168A7-66FE-4359-9866-CBB841A729E6}"/>
          </ac:spMkLst>
        </pc:spChg>
        <pc:spChg chg="add del">
          <ac:chgData name="Šárka Havlíčková Kysová" userId="S::66521@muni.cz::b12e4f7e-7e41-4c99-a201-0632707a5dba" providerId="AD" clId="Web-{CCAE6FDE-B62E-2290-E23E-BE67370DA3F8}" dt="2023-03-05T07:54:05.231" v="124"/>
          <ac:spMkLst>
            <pc:docMk/>
            <pc:sldMk cId="2558315981" sldId="288"/>
            <ac:spMk id="19" creationId="{6C433D98-67CA-4678-8F07-275230C07791}"/>
          </ac:spMkLst>
        </pc:spChg>
        <pc:spChg chg="add del">
          <ac:chgData name="Šárka Havlíčková Kysová" userId="S::66521@muni.cz::b12e4f7e-7e41-4c99-a201-0632707a5dba" providerId="AD" clId="Web-{CCAE6FDE-B62E-2290-E23E-BE67370DA3F8}" dt="2023-03-05T07:54:13.153" v="126"/>
          <ac:spMkLst>
            <pc:docMk/>
            <pc:sldMk cId="2558315981" sldId="288"/>
            <ac:spMk id="23" creationId="{561B1731-39D9-4145-8343-C209E1F09BC7}"/>
          </ac:spMkLst>
        </pc:spChg>
        <pc:spChg chg="add del">
          <ac:chgData name="Šárka Havlíčková Kysová" userId="S::66521@muni.cz::b12e4f7e-7e41-4c99-a201-0632707a5dba" providerId="AD" clId="Web-{CCAE6FDE-B62E-2290-E23E-BE67370DA3F8}" dt="2023-03-05T07:54:21.419" v="128"/>
          <ac:spMkLst>
            <pc:docMk/>
            <pc:sldMk cId="2558315981" sldId="288"/>
            <ac:spMk id="27" creationId="{DB5C2445-A2BD-4CBE-922B-C487E1DF659D}"/>
          </ac:spMkLst>
        </pc:spChg>
        <pc:spChg chg="add del">
          <ac:chgData name="Šárka Havlíčková Kysová" userId="S::66521@muni.cz::b12e4f7e-7e41-4c99-a201-0632707a5dba" providerId="AD" clId="Web-{CCAE6FDE-B62E-2290-E23E-BE67370DA3F8}" dt="2023-03-05T07:54:23.857" v="130"/>
          <ac:spMkLst>
            <pc:docMk/>
            <pc:sldMk cId="2558315981" sldId="288"/>
            <ac:spMk id="31" creationId="{6C433D98-67CA-4678-8F07-275230C07791}"/>
          </ac:spMkLst>
        </pc:spChg>
        <pc:spChg chg="add del">
          <ac:chgData name="Šárka Havlíčková Kysová" userId="S::66521@muni.cz::b12e4f7e-7e41-4c99-a201-0632707a5dba" providerId="AD" clId="Web-{CCAE6FDE-B62E-2290-E23E-BE67370DA3F8}" dt="2023-03-05T07:54:27.263" v="132"/>
          <ac:spMkLst>
            <pc:docMk/>
            <pc:sldMk cId="2558315981" sldId="288"/>
            <ac:spMk id="35" creationId="{561B1731-39D9-4145-8343-C209E1F09BC7}"/>
          </ac:spMkLst>
        </pc:spChg>
        <pc:spChg chg="add del">
          <ac:chgData name="Šárka Havlíčková Kysová" userId="S::66521@muni.cz::b12e4f7e-7e41-4c99-a201-0632707a5dba" providerId="AD" clId="Web-{CCAE6FDE-B62E-2290-E23E-BE67370DA3F8}" dt="2023-03-05T07:55:27.672" v="147"/>
          <ac:spMkLst>
            <pc:docMk/>
            <pc:sldMk cId="2558315981" sldId="288"/>
            <ac:spMk id="39" creationId="{6C433D98-67CA-4678-8F07-275230C07791}"/>
          </ac:spMkLst>
        </pc:spChg>
        <pc:spChg chg="add del">
          <ac:chgData name="Šárka Havlíčková Kysová" userId="S::66521@muni.cz::b12e4f7e-7e41-4c99-a201-0632707a5dba" providerId="AD" clId="Web-{CCAE6FDE-B62E-2290-E23E-BE67370DA3F8}" dt="2023-03-05T07:55:11.202" v="140"/>
          <ac:spMkLst>
            <pc:docMk/>
            <pc:sldMk cId="2558315981" sldId="288"/>
            <ac:spMk id="47" creationId="{6C433D98-67CA-4678-8F07-275230C07791}"/>
          </ac:spMkLst>
        </pc:spChg>
        <pc:spChg chg="add del">
          <ac:chgData name="Šárka Havlíčková Kysová" userId="S::66521@muni.cz::b12e4f7e-7e41-4c99-a201-0632707a5dba" providerId="AD" clId="Web-{CCAE6FDE-B62E-2290-E23E-BE67370DA3F8}" dt="2023-03-05T07:55:18.453" v="142"/>
          <ac:spMkLst>
            <pc:docMk/>
            <pc:sldMk cId="2558315981" sldId="288"/>
            <ac:spMk id="52" creationId="{561B1731-39D9-4145-8343-C209E1F09BC7}"/>
          </ac:spMkLst>
        </pc:spChg>
        <pc:spChg chg="add del">
          <ac:chgData name="Šárka Havlíčková Kysová" userId="S::66521@muni.cz::b12e4f7e-7e41-4c99-a201-0632707a5dba" providerId="AD" clId="Web-{CCAE6FDE-B62E-2290-E23E-BE67370DA3F8}" dt="2023-03-05T07:55:20.999" v="144"/>
          <ac:spMkLst>
            <pc:docMk/>
            <pc:sldMk cId="2558315981" sldId="288"/>
            <ac:spMk id="56" creationId="{6C433D98-67CA-4678-8F07-275230C07791}"/>
          </ac:spMkLst>
        </pc:spChg>
        <pc:spChg chg="add del">
          <ac:chgData name="Šárka Havlíčková Kysová" userId="S::66521@muni.cz::b12e4f7e-7e41-4c99-a201-0632707a5dba" providerId="AD" clId="Web-{CCAE6FDE-B62E-2290-E23E-BE67370DA3F8}" dt="2023-03-05T07:55:27.672" v="146"/>
          <ac:spMkLst>
            <pc:docMk/>
            <pc:sldMk cId="2558315981" sldId="288"/>
            <ac:spMk id="60" creationId="{DB5C2445-A2BD-4CBE-922B-C487E1DF659D}"/>
          </ac:spMkLst>
        </pc:spChg>
        <pc:spChg chg="add">
          <ac:chgData name="Šárka Havlíčková Kysová" userId="S::66521@muni.cz::b12e4f7e-7e41-4c99-a201-0632707a5dba" providerId="AD" clId="Web-{CCAE6FDE-B62E-2290-E23E-BE67370DA3F8}" dt="2023-03-05T07:55:27.672" v="147"/>
          <ac:spMkLst>
            <pc:docMk/>
            <pc:sldMk cId="2558315981" sldId="288"/>
            <ac:spMk id="64" creationId="{6C433D98-67CA-4678-8F07-275230C07791}"/>
          </ac:spMkLst>
        </pc:spChg>
        <pc:picChg chg="add mod ord">
          <ac:chgData name="Šárka Havlíčková Kysová" userId="S::66521@muni.cz::b12e4f7e-7e41-4c99-a201-0632707a5dba" providerId="AD" clId="Web-{CCAE6FDE-B62E-2290-E23E-BE67370DA3F8}" dt="2023-03-05T07:55:27.672" v="146"/>
          <ac:picMkLst>
            <pc:docMk/>
            <pc:sldMk cId="2558315981" sldId="288"/>
            <ac:picMk id="5" creationId="{383889EA-3D09-D5A4-0888-E2C95E3CA677}"/>
          </ac:picMkLst>
        </pc:picChg>
        <pc:picChg chg="add mod">
          <ac:chgData name="Šárka Havlíčková Kysová" userId="S::66521@muni.cz::b12e4f7e-7e41-4c99-a201-0632707a5dba" providerId="AD" clId="Web-{CCAE6FDE-B62E-2290-E23E-BE67370DA3F8}" dt="2023-03-05T07:55:27.672" v="146"/>
          <ac:picMkLst>
            <pc:docMk/>
            <pc:sldMk cId="2558315981" sldId="288"/>
            <ac:picMk id="7" creationId="{8D1BA34B-548C-E201-A9A0-4447D89DAC95}"/>
          </ac:picMkLst>
        </pc:picChg>
        <pc:cxnChg chg="add del">
          <ac:chgData name="Šárka Havlíčková Kysová" userId="S::66521@muni.cz::b12e4f7e-7e41-4c99-a201-0632707a5dba" providerId="AD" clId="Web-{CCAE6FDE-B62E-2290-E23E-BE67370DA3F8}" dt="2023-03-05T07:53:51.574" v="122"/>
          <ac:cxnSpMkLst>
            <pc:docMk/>
            <pc:sldMk cId="2558315981" sldId="288"/>
            <ac:cxnSpMk id="12" creationId="{D8689CE0-64D2-447C-9C1F-872D111D8AC3}"/>
          </ac:cxnSpMkLst>
        </pc:cxnChg>
        <pc:cxnChg chg="add del">
          <ac:chgData name="Šárka Havlíčková Kysová" userId="S::66521@muni.cz::b12e4f7e-7e41-4c99-a201-0632707a5dba" providerId="AD" clId="Web-{CCAE6FDE-B62E-2290-E23E-BE67370DA3F8}" dt="2023-03-05T07:53:51.574" v="122"/>
          <ac:cxnSpMkLst>
            <pc:docMk/>
            <pc:sldMk cId="2558315981" sldId="288"/>
            <ac:cxnSpMk id="16" creationId="{E55FB8EA-5471-4074-88CA-98AA3AD98101}"/>
          </ac:cxnSpMkLst>
        </pc:cxnChg>
        <pc:cxnChg chg="add del">
          <ac:chgData name="Šárka Havlíčková Kysová" userId="S::66521@muni.cz::b12e4f7e-7e41-4c99-a201-0632707a5dba" providerId="AD" clId="Web-{CCAE6FDE-B62E-2290-E23E-BE67370DA3F8}" dt="2023-03-05T07:54:05.231" v="124"/>
          <ac:cxnSpMkLst>
            <pc:docMk/>
            <pc:sldMk cId="2558315981" sldId="288"/>
            <ac:cxnSpMk id="18" creationId="{D8689CE0-64D2-447C-9C1F-872D111D8AC3}"/>
          </ac:cxnSpMkLst>
        </pc:cxnChg>
        <pc:cxnChg chg="add del">
          <ac:chgData name="Šárka Havlíčková Kysová" userId="S::66521@muni.cz::b12e4f7e-7e41-4c99-a201-0632707a5dba" providerId="AD" clId="Web-{CCAE6FDE-B62E-2290-E23E-BE67370DA3F8}" dt="2023-03-05T07:54:05.231" v="124"/>
          <ac:cxnSpMkLst>
            <pc:docMk/>
            <pc:sldMk cId="2558315981" sldId="288"/>
            <ac:cxnSpMk id="20" creationId="{E29BA74B-ECB4-4E0C-ADC9-17655FFE15C5}"/>
          </ac:cxnSpMkLst>
        </pc:cxnChg>
        <pc:cxnChg chg="add del">
          <ac:chgData name="Šárka Havlíčková Kysová" userId="S::66521@muni.cz::b12e4f7e-7e41-4c99-a201-0632707a5dba" providerId="AD" clId="Web-{CCAE6FDE-B62E-2290-E23E-BE67370DA3F8}" dt="2023-03-05T07:54:13.153" v="126"/>
          <ac:cxnSpMkLst>
            <pc:docMk/>
            <pc:sldMk cId="2558315981" sldId="288"/>
            <ac:cxnSpMk id="22" creationId="{D8689CE0-64D2-447C-9C1F-872D111D8AC3}"/>
          </ac:cxnSpMkLst>
        </pc:cxnChg>
        <pc:cxnChg chg="add del">
          <ac:chgData name="Šárka Havlíčková Kysová" userId="S::66521@muni.cz::b12e4f7e-7e41-4c99-a201-0632707a5dba" providerId="AD" clId="Web-{CCAE6FDE-B62E-2290-E23E-BE67370DA3F8}" dt="2023-03-05T07:54:13.153" v="126"/>
          <ac:cxnSpMkLst>
            <pc:docMk/>
            <pc:sldMk cId="2558315981" sldId="288"/>
            <ac:cxnSpMk id="24" creationId="{F0748755-DDBC-46D0-91EC-1212A8EE2B40}"/>
          </ac:cxnSpMkLst>
        </pc:cxnChg>
        <pc:cxnChg chg="add del">
          <ac:chgData name="Šárka Havlíčková Kysová" userId="S::66521@muni.cz::b12e4f7e-7e41-4c99-a201-0632707a5dba" providerId="AD" clId="Web-{CCAE6FDE-B62E-2290-E23E-BE67370DA3F8}" dt="2023-03-05T07:54:21.419" v="128"/>
          <ac:cxnSpMkLst>
            <pc:docMk/>
            <pc:sldMk cId="2558315981" sldId="288"/>
            <ac:cxnSpMk id="26" creationId="{D8689CE0-64D2-447C-9C1F-872D111D8AC3}"/>
          </ac:cxnSpMkLst>
        </pc:cxnChg>
        <pc:cxnChg chg="add del">
          <ac:chgData name="Šárka Havlíčková Kysová" userId="S::66521@muni.cz::b12e4f7e-7e41-4c99-a201-0632707a5dba" providerId="AD" clId="Web-{CCAE6FDE-B62E-2290-E23E-BE67370DA3F8}" dt="2023-03-05T07:54:21.419" v="128"/>
          <ac:cxnSpMkLst>
            <pc:docMk/>
            <pc:sldMk cId="2558315981" sldId="288"/>
            <ac:cxnSpMk id="28" creationId="{F0748755-DDBC-46D0-91EC-1212A8EE2B40}"/>
          </ac:cxnSpMkLst>
        </pc:cxnChg>
        <pc:cxnChg chg="add del">
          <ac:chgData name="Šárka Havlíčková Kysová" userId="S::66521@muni.cz::b12e4f7e-7e41-4c99-a201-0632707a5dba" providerId="AD" clId="Web-{CCAE6FDE-B62E-2290-E23E-BE67370DA3F8}" dt="2023-03-05T07:54:23.857" v="130"/>
          <ac:cxnSpMkLst>
            <pc:docMk/>
            <pc:sldMk cId="2558315981" sldId="288"/>
            <ac:cxnSpMk id="30" creationId="{D8689CE0-64D2-447C-9C1F-872D111D8AC3}"/>
          </ac:cxnSpMkLst>
        </pc:cxnChg>
        <pc:cxnChg chg="add del">
          <ac:chgData name="Šárka Havlíčková Kysová" userId="S::66521@muni.cz::b12e4f7e-7e41-4c99-a201-0632707a5dba" providerId="AD" clId="Web-{CCAE6FDE-B62E-2290-E23E-BE67370DA3F8}" dt="2023-03-05T07:54:23.857" v="130"/>
          <ac:cxnSpMkLst>
            <pc:docMk/>
            <pc:sldMk cId="2558315981" sldId="288"/>
            <ac:cxnSpMk id="32" creationId="{E29BA74B-ECB4-4E0C-ADC9-17655FFE15C5}"/>
          </ac:cxnSpMkLst>
        </pc:cxnChg>
        <pc:cxnChg chg="add del">
          <ac:chgData name="Šárka Havlíčková Kysová" userId="S::66521@muni.cz::b12e4f7e-7e41-4c99-a201-0632707a5dba" providerId="AD" clId="Web-{CCAE6FDE-B62E-2290-E23E-BE67370DA3F8}" dt="2023-03-05T07:54:27.263" v="132"/>
          <ac:cxnSpMkLst>
            <pc:docMk/>
            <pc:sldMk cId="2558315981" sldId="288"/>
            <ac:cxnSpMk id="34" creationId="{D8689CE0-64D2-447C-9C1F-872D111D8AC3}"/>
          </ac:cxnSpMkLst>
        </pc:cxnChg>
        <pc:cxnChg chg="add del">
          <ac:chgData name="Šárka Havlíčková Kysová" userId="S::66521@muni.cz::b12e4f7e-7e41-4c99-a201-0632707a5dba" providerId="AD" clId="Web-{CCAE6FDE-B62E-2290-E23E-BE67370DA3F8}" dt="2023-03-05T07:54:27.263" v="132"/>
          <ac:cxnSpMkLst>
            <pc:docMk/>
            <pc:sldMk cId="2558315981" sldId="288"/>
            <ac:cxnSpMk id="36" creationId="{F0748755-DDBC-46D0-91EC-1212A8EE2B40}"/>
          </ac:cxnSpMkLst>
        </pc:cxnChg>
        <pc:cxnChg chg="add del">
          <ac:chgData name="Šárka Havlíčková Kysová" userId="S::66521@muni.cz::b12e4f7e-7e41-4c99-a201-0632707a5dba" providerId="AD" clId="Web-{CCAE6FDE-B62E-2290-E23E-BE67370DA3F8}" dt="2023-03-05T07:55:27.672" v="147"/>
          <ac:cxnSpMkLst>
            <pc:docMk/>
            <pc:sldMk cId="2558315981" sldId="288"/>
            <ac:cxnSpMk id="38" creationId="{D8689CE0-64D2-447C-9C1F-872D111D8AC3}"/>
          </ac:cxnSpMkLst>
        </pc:cxnChg>
        <pc:cxnChg chg="add del">
          <ac:chgData name="Šárka Havlíčková Kysová" userId="S::66521@muni.cz::b12e4f7e-7e41-4c99-a201-0632707a5dba" providerId="AD" clId="Web-{CCAE6FDE-B62E-2290-E23E-BE67370DA3F8}" dt="2023-03-05T07:55:27.672" v="147"/>
          <ac:cxnSpMkLst>
            <pc:docMk/>
            <pc:sldMk cId="2558315981" sldId="288"/>
            <ac:cxnSpMk id="40" creationId="{E29BA74B-ECB4-4E0C-ADC9-17655FFE15C5}"/>
          </ac:cxnSpMkLst>
        </pc:cxnChg>
        <pc:cxnChg chg="add del">
          <ac:chgData name="Šárka Havlíčková Kysová" userId="S::66521@muni.cz::b12e4f7e-7e41-4c99-a201-0632707a5dba" providerId="AD" clId="Web-{CCAE6FDE-B62E-2290-E23E-BE67370DA3F8}" dt="2023-03-05T07:55:11.202" v="140"/>
          <ac:cxnSpMkLst>
            <pc:docMk/>
            <pc:sldMk cId="2558315981" sldId="288"/>
            <ac:cxnSpMk id="45" creationId="{D8689CE0-64D2-447C-9C1F-872D111D8AC3}"/>
          </ac:cxnSpMkLst>
        </pc:cxnChg>
        <pc:cxnChg chg="add del">
          <ac:chgData name="Šárka Havlíčková Kysová" userId="S::66521@muni.cz::b12e4f7e-7e41-4c99-a201-0632707a5dba" providerId="AD" clId="Web-{CCAE6FDE-B62E-2290-E23E-BE67370DA3F8}" dt="2023-03-05T07:55:11.202" v="140"/>
          <ac:cxnSpMkLst>
            <pc:docMk/>
            <pc:sldMk cId="2558315981" sldId="288"/>
            <ac:cxnSpMk id="49" creationId="{E29BA74B-ECB4-4E0C-ADC9-17655FFE15C5}"/>
          </ac:cxnSpMkLst>
        </pc:cxnChg>
        <pc:cxnChg chg="add del">
          <ac:chgData name="Šárka Havlíčková Kysová" userId="S::66521@muni.cz::b12e4f7e-7e41-4c99-a201-0632707a5dba" providerId="AD" clId="Web-{CCAE6FDE-B62E-2290-E23E-BE67370DA3F8}" dt="2023-03-05T07:55:18.453" v="142"/>
          <ac:cxnSpMkLst>
            <pc:docMk/>
            <pc:sldMk cId="2558315981" sldId="288"/>
            <ac:cxnSpMk id="51" creationId="{D8689CE0-64D2-447C-9C1F-872D111D8AC3}"/>
          </ac:cxnSpMkLst>
        </pc:cxnChg>
        <pc:cxnChg chg="add del">
          <ac:chgData name="Šárka Havlíčková Kysová" userId="S::66521@muni.cz::b12e4f7e-7e41-4c99-a201-0632707a5dba" providerId="AD" clId="Web-{CCAE6FDE-B62E-2290-E23E-BE67370DA3F8}" dt="2023-03-05T07:55:18.453" v="142"/>
          <ac:cxnSpMkLst>
            <pc:docMk/>
            <pc:sldMk cId="2558315981" sldId="288"/>
            <ac:cxnSpMk id="53" creationId="{F0748755-DDBC-46D0-91EC-1212A8EE2B40}"/>
          </ac:cxnSpMkLst>
        </pc:cxnChg>
        <pc:cxnChg chg="add del">
          <ac:chgData name="Šárka Havlíčková Kysová" userId="S::66521@muni.cz::b12e4f7e-7e41-4c99-a201-0632707a5dba" providerId="AD" clId="Web-{CCAE6FDE-B62E-2290-E23E-BE67370DA3F8}" dt="2023-03-05T07:55:20.999" v="144"/>
          <ac:cxnSpMkLst>
            <pc:docMk/>
            <pc:sldMk cId="2558315981" sldId="288"/>
            <ac:cxnSpMk id="55" creationId="{D8689CE0-64D2-447C-9C1F-872D111D8AC3}"/>
          </ac:cxnSpMkLst>
        </pc:cxnChg>
        <pc:cxnChg chg="add del">
          <ac:chgData name="Šárka Havlíčková Kysová" userId="S::66521@muni.cz::b12e4f7e-7e41-4c99-a201-0632707a5dba" providerId="AD" clId="Web-{CCAE6FDE-B62E-2290-E23E-BE67370DA3F8}" dt="2023-03-05T07:55:20.999" v="144"/>
          <ac:cxnSpMkLst>
            <pc:docMk/>
            <pc:sldMk cId="2558315981" sldId="288"/>
            <ac:cxnSpMk id="57" creationId="{E29BA74B-ECB4-4E0C-ADC9-17655FFE15C5}"/>
          </ac:cxnSpMkLst>
        </pc:cxnChg>
        <pc:cxnChg chg="add del">
          <ac:chgData name="Šárka Havlíčková Kysová" userId="S::66521@muni.cz::b12e4f7e-7e41-4c99-a201-0632707a5dba" providerId="AD" clId="Web-{CCAE6FDE-B62E-2290-E23E-BE67370DA3F8}" dt="2023-03-05T07:55:27.672" v="146"/>
          <ac:cxnSpMkLst>
            <pc:docMk/>
            <pc:sldMk cId="2558315981" sldId="288"/>
            <ac:cxnSpMk id="59" creationId="{D8689CE0-64D2-447C-9C1F-872D111D8AC3}"/>
          </ac:cxnSpMkLst>
        </pc:cxnChg>
        <pc:cxnChg chg="add del">
          <ac:chgData name="Šárka Havlíčková Kysová" userId="S::66521@muni.cz::b12e4f7e-7e41-4c99-a201-0632707a5dba" providerId="AD" clId="Web-{CCAE6FDE-B62E-2290-E23E-BE67370DA3F8}" dt="2023-03-05T07:55:27.672" v="146"/>
          <ac:cxnSpMkLst>
            <pc:docMk/>
            <pc:sldMk cId="2558315981" sldId="288"/>
            <ac:cxnSpMk id="61" creationId="{F0748755-DDBC-46D0-91EC-1212A8EE2B40}"/>
          </ac:cxnSpMkLst>
        </pc:cxnChg>
        <pc:cxnChg chg="add">
          <ac:chgData name="Šárka Havlíčková Kysová" userId="S::66521@muni.cz::b12e4f7e-7e41-4c99-a201-0632707a5dba" providerId="AD" clId="Web-{CCAE6FDE-B62E-2290-E23E-BE67370DA3F8}" dt="2023-03-05T07:55:27.672" v="147"/>
          <ac:cxnSpMkLst>
            <pc:docMk/>
            <pc:sldMk cId="2558315981" sldId="288"/>
            <ac:cxnSpMk id="63" creationId="{D8689CE0-64D2-447C-9C1F-872D111D8AC3}"/>
          </ac:cxnSpMkLst>
        </pc:cxnChg>
        <pc:cxnChg chg="add">
          <ac:chgData name="Šárka Havlíčková Kysová" userId="S::66521@muni.cz::b12e4f7e-7e41-4c99-a201-0632707a5dba" providerId="AD" clId="Web-{CCAE6FDE-B62E-2290-E23E-BE67370DA3F8}" dt="2023-03-05T07:55:27.672" v="147"/>
          <ac:cxnSpMkLst>
            <pc:docMk/>
            <pc:sldMk cId="2558315981" sldId="288"/>
            <ac:cxnSpMk id="65" creationId="{E29BA74B-ECB4-4E0C-ADC9-17655FFE15C5}"/>
          </ac:cxnSpMkLst>
        </pc:cxnChg>
      </pc:sldChg>
      <pc:sldChg chg="add del">
        <pc:chgData name="Šárka Havlíčková Kysová" userId="S::66521@muni.cz::b12e4f7e-7e41-4c99-a201-0632707a5dba" providerId="AD" clId="Web-{CCAE6FDE-B62E-2290-E23E-BE67370DA3F8}" dt="2023-03-05T07:30:45.906" v="28"/>
        <pc:sldMkLst>
          <pc:docMk/>
          <pc:sldMk cId="1427506821" sldId="289"/>
        </pc:sldMkLst>
      </pc:sldChg>
      <pc:sldChg chg="addSp delSp modSp add mod setBg modClrScheme chgLayout">
        <pc:chgData name="Šárka Havlíčková Kysová" userId="S::66521@muni.cz::b12e4f7e-7e41-4c99-a201-0632707a5dba" providerId="AD" clId="Web-{CCAE6FDE-B62E-2290-E23E-BE67370DA3F8}" dt="2023-03-05T07:36:02.309" v="59" actId="20577"/>
        <pc:sldMkLst>
          <pc:docMk/>
          <pc:sldMk cId="1518464774" sldId="289"/>
        </pc:sldMkLst>
        <pc:spChg chg="mod ord">
          <ac:chgData name="Šárka Havlíčková Kysová" userId="S::66521@muni.cz::b12e4f7e-7e41-4c99-a201-0632707a5dba" providerId="AD" clId="Web-{CCAE6FDE-B62E-2290-E23E-BE67370DA3F8}" dt="2023-03-05T07:36:02.309" v="59" actId="20577"/>
          <ac:spMkLst>
            <pc:docMk/>
            <pc:sldMk cId="1518464774" sldId="289"/>
            <ac:spMk id="2" creationId="{DC1C6CB4-0E19-4B4B-A981-C5B96EB3E87D}"/>
          </ac:spMkLst>
        </pc:spChg>
        <pc:spChg chg="mod ord">
          <ac:chgData name="Šárka Havlíčková Kysová" userId="S::66521@muni.cz::b12e4f7e-7e41-4c99-a201-0632707a5dba" providerId="AD" clId="Web-{CCAE6FDE-B62E-2290-E23E-BE67370DA3F8}" dt="2023-03-05T07:32:16.222" v="42"/>
          <ac:spMkLst>
            <pc:docMk/>
            <pc:sldMk cId="1518464774" sldId="289"/>
            <ac:spMk id="3" creationId="{CA7E3996-5F03-4742-AE00-98A0D0DCB472}"/>
          </ac:spMkLst>
        </pc:spChg>
        <pc:spChg chg="del mod ord">
          <ac:chgData name="Šárka Havlíčková Kysová" userId="S::66521@muni.cz::b12e4f7e-7e41-4c99-a201-0632707a5dba" providerId="AD" clId="Web-{CCAE6FDE-B62E-2290-E23E-BE67370DA3F8}" dt="2023-03-05T07:32:49.895" v="50"/>
          <ac:spMkLst>
            <pc:docMk/>
            <pc:sldMk cId="1518464774" sldId="289"/>
            <ac:spMk id="4" creationId="{9D442769-2B7A-48C1-9565-364C349F07DD}"/>
          </ac:spMkLst>
        </pc:spChg>
        <pc:spChg chg="del mod ord">
          <ac:chgData name="Šárka Havlíčková Kysová" userId="S::66521@muni.cz::b12e4f7e-7e41-4c99-a201-0632707a5dba" providerId="AD" clId="Web-{CCAE6FDE-B62E-2290-E23E-BE67370DA3F8}" dt="2023-03-05T07:31:54.502" v="40"/>
          <ac:spMkLst>
            <pc:docMk/>
            <pc:sldMk cId="1518464774" sldId="289"/>
            <ac:spMk id="5" creationId="{9AE1E951-A4E6-443A-9107-4E19E9AA688A}"/>
          </ac:spMkLst>
        </pc:spChg>
        <pc:spChg chg="del mod ord">
          <ac:chgData name="Šárka Havlíčková Kysová" userId="S::66521@muni.cz::b12e4f7e-7e41-4c99-a201-0632707a5dba" providerId="AD" clId="Web-{CCAE6FDE-B62E-2290-E23E-BE67370DA3F8}" dt="2023-03-05T07:31:21.360" v="34"/>
          <ac:spMkLst>
            <pc:docMk/>
            <pc:sldMk cId="1518464774" sldId="289"/>
            <ac:spMk id="6" creationId="{574CD848-4B21-4969-AC10-E33A96A79280}"/>
          </ac:spMkLst>
        </pc:spChg>
        <pc:spChg chg="add del mod">
          <ac:chgData name="Šárka Havlíčková Kysová" userId="S::66521@muni.cz::b12e4f7e-7e41-4c99-a201-0632707a5dba" providerId="AD" clId="Web-{CCAE6FDE-B62E-2290-E23E-BE67370DA3F8}" dt="2023-03-05T07:31:04.406" v="31"/>
          <ac:spMkLst>
            <pc:docMk/>
            <pc:sldMk cId="1518464774" sldId="289"/>
            <ac:spMk id="8" creationId="{61A52C00-F360-D333-D381-D8AEB6F7DBF6}"/>
          </ac:spMkLst>
        </pc:spChg>
        <pc:spChg chg="add del">
          <ac:chgData name="Šárka Havlíčková Kysová" userId="S::66521@muni.cz::b12e4f7e-7e41-4c99-a201-0632707a5dba" providerId="AD" clId="Web-{CCAE6FDE-B62E-2290-E23E-BE67370DA3F8}" dt="2023-03-05T07:31:33.282" v="36"/>
          <ac:spMkLst>
            <pc:docMk/>
            <pc:sldMk cId="1518464774" sldId="289"/>
            <ac:spMk id="15" creationId="{7BAB60E1-3066-43D0-BDD2-96DC8AC584FC}"/>
          </ac:spMkLst>
        </pc:spChg>
        <pc:spChg chg="add del">
          <ac:chgData name="Šárka Havlíčková Kysová" userId="S::66521@muni.cz::b12e4f7e-7e41-4c99-a201-0632707a5dba" providerId="AD" clId="Web-{CCAE6FDE-B62E-2290-E23E-BE67370DA3F8}" dt="2023-03-05T07:31:33.282" v="36"/>
          <ac:spMkLst>
            <pc:docMk/>
            <pc:sldMk cId="1518464774" sldId="289"/>
            <ac:spMk id="17" creationId="{1A67FB93-E092-450C-8675-960F10D5CBD6}"/>
          </ac:spMkLst>
        </pc:spChg>
        <pc:spChg chg="add del">
          <ac:chgData name="Šárka Havlíčková Kysová" userId="S::66521@muni.cz::b12e4f7e-7e41-4c99-a201-0632707a5dba" providerId="AD" clId="Web-{CCAE6FDE-B62E-2290-E23E-BE67370DA3F8}" dt="2023-03-05T07:31:44.189" v="38"/>
          <ac:spMkLst>
            <pc:docMk/>
            <pc:sldMk cId="1518464774" sldId="289"/>
            <ac:spMk id="21" creationId="{A3B168A7-66FE-4359-9866-CBB841A729E6}"/>
          </ac:spMkLst>
        </pc:spChg>
        <pc:spChg chg="add del">
          <ac:chgData name="Šárka Havlíčková Kysová" userId="S::66521@muni.cz::b12e4f7e-7e41-4c99-a201-0632707a5dba" providerId="AD" clId="Web-{CCAE6FDE-B62E-2290-E23E-BE67370DA3F8}" dt="2023-03-05T07:32:16.222" v="43"/>
          <ac:spMkLst>
            <pc:docMk/>
            <pc:sldMk cId="1518464774" sldId="289"/>
            <ac:spMk id="24" creationId="{A3B168A7-66FE-4359-9866-CBB841A729E6}"/>
          </ac:spMkLst>
        </pc:spChg>
        <pc:spChg chg="add del">
          <ac:chgData name="Šárka Havlíčková Kysová" userId="S::66521@muni.cz::b12e4f7e-7e41-4c99-a201-0632707a5dba" providerId="AD" clId="Web-{CCAE6FDE-B62E-2290-E23E-BE67370DA3F8}" dt="2023-03-05T07:32:16.222" v="42"/>
          <ac:spMkLst>
            <pc:docMk/>
            <pc:sldMk cId="1518464774" sldId="289"/>
            <ac:spMk id="30" creationId="{A3B168A7-66FE-4359-9866-CBB841A729E6}"/>
          </ac:spMkLst>
        </pc:spChg>
        <pc:spChg chg="add">
          <ac:chgData name="Šárka Havlíčková Kysová" userId="S::66521@muni.cz::b12e4f7e-7e41-4c99-a201-0632707a5dba" providerId="AD" clId="Web-{CCAE6FDE-B62E-2290-E23E-BE67370DA3F8}" dt="2023-03-05T07:32:16.222" v="43"/>
          <ac:spMkLst>
            <pc:docMk/>
            <pc:sldMk cId="1518464774" sldId="289"/>
            <ac:spMk id="34" creationId="{A3B168A7-66FE-4359-9866-CBB841A729E6}"/>
          </ac:spMkLst>
        </pc:spChg>
        <pc:picChg chg="mod ord">
          <ac:chgData name="Šárka Havlíčková Kysová" userId="S::66521@muni.cz::b12e4f7e-7e41-4c99-a201-0632707a5dba" providerId="AD" clId="Web-{CCAE6FDE-B62E-2290-E23E-BE67370DA3F8}" dt="2023-03-05T07:32:55.567" v="51" actId="1076"/>
          <ac:picMkLst>
            <pc:docMk/>
            <pc:sldMk cId="1518464774" sldId="289"/>
            <ac:picMk id="10" creationId="{61C616E4-E659-4AB5-B82C-0325A4A6EEAB}"/>
          </ac:picMkLst>
        </pc:picChg>
        <pc:picChg chg="del">
          <ac:chgData name="Šárka Havlíčková Kysová" userId="S::66521@muni.cz::b12e4f7e-7e41-4c99-a201-0632707a5dba" providerId="AD" clId="Web-{CCAE6FDE-B62E-2290-E23E-BE67370DA3F8}" dt="2023-03-05T07:30:51.984" v="30"/>
          <ac:picMkLst>
            <pc:docMk/>
            <pc:sldMk cId="1518464774" sldId="289"/>
            <ac:picMk id="12" creationId="{8578A584-4159-4692-84DA-34B353F0D0A7}"/>
          </ac:picMkLst>
        </pc:picChg>
        <pc:cxnChg chg="add del">
          <ac:chgData name="Šárka Havlíčková Kysová" userId="S::66521@muni.cz::b12e4f7e-7e41-4c99-a201-0632707a5dba" providerId="AD" clId="Web-{CCAE6FDE-B62E-2290-E23E-BE67370DA3F8}" dt="2023-03-05T07:31:33.282" v="36"/>
          <ac:cxnSpMkLst>
            <pc:docMk/>
            <pc:sldMk cId="1518464774" sldId="289"/>
            <ac:cxnSpMk id="19" creationId="{F0748755-DDBC-46D0-91EC-1212A8EE2B40}"/>
          </ac:cxnSpMkLst>
        </pc:cxnChg>
        <pc:cxnChg chg="add del">
          <ac:chgData name="Šárka Havlíčková Kysová" userId="S::66521@muni.cz::b12e4f7e-7e41-4c99-a201-0632707a5dba" providerId="AD" clId="Web-{CCAE6FDE-B62E-2290-E23E-BE67370DA3F8}" dt="2023-03-05T07:31:44.189" v="38"/>
          <ac:cxnSpMkLst>
            <pc:docMk/>
            <pc:sldMk cId="1518464774" sldId="289"/>
            <ac:cxnSpMk id="22" creationId="{F0748755-DDBC-46D0-91EC-1212A8EE2B40}"/>
          </ac:cxnSpMkLst>
        </pc:cxnChg>
        <pc:cxnChg chg="add del">
          <ac:chgData name="Šárka Havlíčková Kysová" userId="S::66521@muni.cz::b12e4f7e-7e41-4c99-a201-0632707a5dba" providerId="AD" clId="Web-{CCAE6FDE-B62E-2290-E23E-BE67370DA3F8}" dt="2023-03-05T07:32:16.222" v="43"/>
          <ac:cxnSpMkLst>
            <pc:docMk/>
            <pc:sldMk cId="1518464774" sldId="289"/>
            <ac:cxnSpMk id="25" creationId="{F0748755-DDBC-46D0-91EC-1212A8EE2B40}"/>
          </ac:cxnSpMkLst>
        </pc:cxnChg>
        <pc:cxnChg chg="add del">
          <ac:chgData name="Šárka Havlíčková Kysová" userId="S::66521@muni.cz::b12e4f7e-7e41-4c99-a201-0632707a5dba" providerId="AD" clId="Web-{CCAE6FDE-B62E-2290-E23E-BE67370DA3F8}" dt="2023-03-05T07:32:16.222" v="42"/>
          <ac:cxnSpMkLst>
            <pc:docMk/>
            <pc:sldMk cId="1518464774" sldId="289"/>
            <ac:cxnSpMk id="32" creationId="{F0748755-DDBC-46D0-91EC-1212A8EE2B40}"/>
          </ac:cxnSpMkLst>
        </pc:cxnChg>
        <pc:cxnChg chg="add">
          <ac:chgData name="Šárka Havlíčková Kysová" userId="S::66521@muni.cz::b12e4f7e-7e41-4c99-a201-0632707a5dba" providerId="AD" clId="Web-{CCAE6FDE-B62E-2290-E23E-BE67370DA3F8}" dt="2023-03-05T07:32:16.222" v="43"/>
          <ac:cxnSpMkLst>
            <pc:docMk/>
            <pc:sldMk cId="1518464774" sldId="289"/>
            <ac:cxnSpMk id="35" creationId="{F0748755-DDBC-46D0-91EC-1212A8EE2B40}"/>
          </ac:cxnSpMkLst>
        </pc:cxnChg>
      </pc:sldChg>
      <pc:sldChg chg="addSp delSp modSp new mod modClrScheme chgLayout">
        <pc:chgData name="Šárka Havlíčková Kysová" userId="S::66521@muni.cz::b12e4f7e-7e41-4c99-a201-0632707a5dba" providerId="AD" clId="Web-{CCAE6FDE-B62E-2290-E23E-BE67370DA3F8}" dt="2023-03-05T08:34:00.655" v="770"/>
        <pc:sldMkLst>
          <pc:docMk/>
          <pc:sldMk cId="1705395997" sldId="290"/>
        </pc:sldMkLst>
        <pc:spChg chg="mod ord">
          <ac:chgData name="Šárka Havlíčková Kysová" userId="S::66521@muni.cz::b12e4f7e-7e41-4c99-a201-0632707a5dba" providerId="AD" clId="Web-{CCAE6FDE-B62E-2290-E23E-BE67370DA3F8}" dt="2023-03-05T08:34:00.655" v="770"/>
          <ac:spMkLst>
            <pc:docMk/>
            <pc:sldMk cId="1705395997" sldId="290"/>
            <ac:spMk id="2" creationId="{6F309151-48DA-9F2B-9FB6-DA9AEF3F038D}"/>
          </ac:spMkLst>
        </pc:spChg>
        <pc:spChg chg="mod ord">
          <ac:chgData name="Šárka Havlíčková Kysová" userId="S::66521@muni.cz::b12e4f7e-7e41-4c99-a201-0632707a5dba" providerId="AD" clId="Web-{CCAE6FDE-B62E-2290-E23E-BE67370DA3F8}" dt="2023-03-05T08:34:00.655" v="770"/>
          <ac:spMkLst>
            <pc:docMk/>
            <pc:sldMk cId="1705395997" sldId="290"/>
            <ac:spMk id="3" creationId="{8DBCC12D-F36D-CFC7-C859-E6E0854D1D63}"/>
          </ac:spMkLst>
        </pc:spChg>
        <pc:spChg chg="add del mod ord">
          <ac:chgData name="Šárka Havlíčková Kysová" userId="S::66521@muni.cz::b12e4f7e-7e41-4c99-a201-0632707a5dba" providerId="AD" clId="Web-{CCAE6FDE-B62E-2290-E23E-BE67370DA3F8}" dt="2023-03-05T08:16:02.940" v="475"/>
          <ac:spMkLst>
            <pc:docMk/>
            <pc:sldMk cId="1705395997" sldId="290"/>
            <ac:spMk id="6" creationId="{27AB0DF5-B3F7-22D8-FC48-94634C5E1CB3}"/>
          </ac:spMkLst>
        </pc:spChg>
        <pc:spChg chg="add del mod">
          <ac:chgData name="Šárka Havlíčková Kysová" userId="S::66521@muni.cz::b12e4f7e-7e41-4c99-a201-0632707a5dba" providerId="AD" clId="Web-{CCAE6FDE-B62E-2290-E23E-BE67370DA3F8}" dt="2023-03-05T08:34:00.655" v="770"/>
          <ac:spMkLst>
            <pc:docMk/>
            <pc:sldMk cId="1705395997" sldId="290"/>
            <ac:spMk id="75" creationId="{EC3F131E-B942-CC8B-ED40-232B6939B116}"/>
          </ac:spMkLst>
        </pc:spChg>
        <pc:graphicFrameChg chg="add del">
          <ac:chgData name="Šárka Havlíčková Kysová" userId="S::66521@muni.cz::b12e4f7e-7e41-4c99-a201-0632707a5dba" providerId="AD" clId="Web-{CCAE6FDE-B62E-2290-E23E-BE67370DA3F8}" dt="2023-03-05T08:33:46.920" v="769"/>
          <ac:graphicFrameMkLst>
            <pc:docMk/>
            <pc:sldMk cId="1705395997" sldId="290"/>
            <ac:graphicFrameMk id="8" creationId="{1216A2FA-D363-4E4F-D3B1-73C217253C5B}"/>
          </ac:graphicFrameMkLst>
        </pc:graphicFrameChg>
        <pc:picChg chg="add del">
          <ac:chgData name="Šárka Havlíčková Kysová" userId="S::66521@muni.cz::b12e4f7e-7e41-4c99-a201-0632707a5dba" providerId="AD" clId="Web-{CCAE6FDE-B62E-2290-E23E-BE67370DA3F8}" dt="2023-03-05T07:38:27.429" v="72"/>
          <ac:picMkLst>
            <pc:docMk/>
            <pc:sldMk cId="1705395997" sldId="290"/>
            <ac:picMk id="5" creationId="{DE8A7A21-F565-7D40-4260-E0E49823DC4A}"/>
          </ac:picMkLst>
        </pc:picChg>
      </pc:sldChg>
      <pc:sldChg chg="delSp modSp new mod modClrScheme chgLayout">
        <pc:chgData name="Šárka Havlíčková Kysová" userId="S::66521@muni.cz::b12e4f7e-7e41-4c99-a201-0632707a5dba" providerId="AD" clId="Web-{CCAE6FDE-B62E-2290-E23E-BE67370DA3F8}" dt="2023-03-05T08:10:05.675" v="381" actId="20577"/>
        <pc:sldMkLst>
          <pc:docMk/>
          <pc:sldMk cId="325100074" sldId="291"/>
        </pc:sldMkLst>
        <pc:spChg chg="mod ord">
          <ac:chgData name="Šárka Havlíčková Kysová" userId="S::66521@muni.cz::b12e4f7e-7e41-4c99-a201-0632707a5dba" providerId="AD" clId="Web-{CCAE6FDE-B62E-2290-E23E-BE67370DA3F8}" dt="2023-03-05T07:56:34.049" v="168" actId="20577"/>
          <ac:spMkLst>
            <pc:docMk/>
            <pc:sldMk cId="325100074" sldId="291"/>
            <ac:spMk id="2" creationId="{1D42A38C-BADE-7FE9-069E-A71855A24AEE}"/>
          </ac:spMkLst>
        </pc:spChg>
        <pc:spChg chg="mod ord">
          <ac:chgData name="Šárka Havlíčková Kysová" userId="S::66521@muni.cz::b12e4f7e-7e41-4c99-a201-0632707a5dba" providerId="AD" clId="Web-{CCAE6FDE-B62E-2290-E23E-BE67370DA3F8}" dt="2023-03-05T08:10:05.675" v="381" actId="20577"/>
          <ac:spMkLst>
            <pc:docMk/>
            <pc:sldMk cId="325100074" sldId="291"/>
            <ac:spMk id="3" creationId="{EFF46A5C-86EE-1A04-3B3D-6658EBC000F2}"/>
          </ac:spMkLst>
        </pc:spChg>
        <pc:spChg chg="del">
          <ac:chgData name="Šárka Havlíčková Kysová" userId="S::66521@muni.cz::b12e4f7e-7e41-4c99-a201-0632707a5dba" providerId="AD" clId="Web-{CCAE6FDE-B62E-2290-E23E-BE67370DA3F8}" dt="2023-03-05T07:56:20.299" v="151"/>
          <ac:spMkLst>
            <pc:docMk/>
            <pc:sldMk cId="325100074" sldId="291"/>
            <ac:spMk id="4" creationId="{2330C8AC-0BCF-3CC2-6884-14F34CEDA3F7}"/>
          </ac:spMkLst>
        </pc:spChg>
      </pc:sldChg>
      <pc:sldChg chg="new del">
        <pc:chgData name="Šárka Havlíčková Kysová" userId="S::66521@muni.cz::b12e4f7e-7e41-4c99-a201-0632707a5dba" providerId="AD" clId="Web-{CCAE6FDE-B62E-2290-E23E-BE67370DA3F8}" dt="2023-03-05T07:46:58.214" v="80"/>
        <pc:sldMkLst>
          <pc:docMk/>
          <pc:sldMk cId="4063771448" sldId="291"/>
        </pc:sldMkLst>
      </pc:sldChg>
      <pc:sldChg chg="addSp delSp modSp new mod modClrScheme chgLayout">
        <pc:chgData name="Šárka Havlíčková Kysová" userId="S::66521@muni.cz::b12e4f7e-7e41-4c99-a201-0632707a5dba" providerId="AD" clId="Web-{CCAE6FDE-B62E-2290-E23E-BE67370DA3F8}" dt="2023-03-05T10:14:11.160" v="1723" actId="20577"/>
        <pc:sldMkLst>
          <pc:docMk/>
          <pc:sldMk cId="3920380293" sldId="292"/>
        </pc:sldMkLst>
        <pc:spChg chg="mod ord">
          <ac:chgData name="Šárka Havlíčková Kysová" userId="S::66521@muni.cz::b12e4f7e-7e41-4c99-a201-0632707a5dba" providerId="AD" clId="Web-{CCAE6FDE-B62E-2290-E23E-BE67370DA3F8}" dt="2023-03-05T08:18:17.305" v="485"/>
          <ac:spMkLst>
            <pc:docMk/>
            <pc:sldMk cId="3920380293" sldId="292"/>
            <ac:spMk id="2" creationId="{4BCAE5C2-ED9C-1BDE-9994-E2943E229C5C}"/>
          </ac:spMkLst>
        </pc:spChg>
        <pc:spChg chg="del mod">
          <ac:chgData name="Šárka Havlíčková Kysová" userId="S::66521@muni.cz::b12e4f7e-7e41-4c99-a201-0632707a5dba" providerId="AD" clId="Web-{CCAE6FDE-B62E-2290-E23E-BE67370DA3F8}" dt="2023-03-05T08:18:02.898" v="483"/>
          <ac:spMkLst>
            <pc:docMk/>
            <pc:sldMk cId="3920380293" sldId="292"/>
            <ac:spMk id="3" creationId="{8FFC02B9-7DEE-23BB-FEB5-264B896EA207}"/>
          </ac:spMkLst>
        </pc:spChg>
        <pc:spChg chg="del mod">
          <ac:chgData name="Šárka Havlíčková Kysová" userId="S::66521@muni.cz::b12e4f7e-7e41-4c99-a201-0632707a5dba" providerId="AD" clId="Web-{CCAE6FDE-B62E-2290-E23E-BE67370DA3F8}" dt="2023-03-05T08:18:17.305" v="485"/>
          <ac:spMkLst>
            <pc:docMk/>
            <pc:sldMk cId="3920380293" sldId="292"/>
            <ac:spMk id="4" creationId="{31A4396F-BFFB-6242-AE7A-7EFDA2AE988C}"/>
          </ac:spMkLst>
        </pc:spChg>
        <pc:graphicFrameChg chg="add mod ord modGraphic">
          <ac:chgData name="Šárka Havlíčková Kysová" userId="S::66521@muni.cz::b12e4f7e-7e41-4c99-a201-0632707a5dba" providerId="AD" clId="Web-{CCAE6FDE-B62E-2290-E23E-BE67370DA3F8}" dt="2023-03-05T10:14:11.160" v="1723" actId="20577"/>
          <ac:graphicFrameMkLst>
            <pc:docMk/>
            <pc:sldMk cId="3920380293" sldId="292"/>
            <ac:graphicFrameMk id="6" creationId="{1F0DD859-5194-21B0-5417-5BEC5A873D2A}"/>
          </ac:graphicFrameMkLst>
        </pc:graphicFrameChg>
      </pc:sldChg>
      <pc:sldChg chg="addSp modSp add mod setBg modClrScheme chgLayout">
        <pc:chgData name="Šárka Havlíčková Kysová" userId="S::66521@muni.cz::b12e4f7e-7e41-4c99-a201-0632707a5dba" providerId="AD" clId="Web-{CCAE6FDE-B62E-2290-E23E-BE67370DA3F8}" dt="2023-03-05T08:34:45.938" v="774"/>
        <pc:sldMkLst>
          <pc:docMk/>
          <pc:sldMk cId="1993615756" sldId="293"/>
        </pc:sldMkLst>
        <pc:spChg chg="mod ord">
          <ac:chgData name="Šárka Havlíčková Kysová" userId="S::66521@muni.cz::b12e4f7e-7e41-4c99-a201-0632707a5dba" providerId="AD" clId="Web-{CCAE6FDE-B62E-2290-E23E-BE67370DA3F8}" dt="2023-03-05T08:34:45.938" v="774"/>
          <ac:spMkLst>
            <pc:docMk/>
            <pc:sldMk cId="1993615756" sldId="293"/>
            <ac:spMk id="2" creationId="{16694EC5-2B16-1D15-BA9A-398E6DCC3BB2}"/>
          </ac:spMkLst>
        </pc:spChg>
        <pc:spChg chg="mod ord">
          <ac:chgData name="Šárka Havlíčková Kysová" userId="S::66521@muni.cz::b12e4f7e-7e41-4c99-a201-0632707a5dba" providerId="AD" clId="Web-{CCAE6FDE-B62E-2290-E23E-BE67370DA3F8}" dt="2023-03-05T08:34:45.938" v="774"/>
          <ac:spMkLst>
            <pc:docMk/>
            <pc:sldMk cId="1993615756" sldId="293"/>
            <ac:spMk id="3" creationId="{3FC784C2-A892-0A56-F473-3EB3A748B670}"/>
          </ac:spMkLst>
        </pc:spChg>
        <pc:spChg chg="add">
          <ac:chgData name="Šárka Havlíčková Kysová" userId="S::66521@muni.cz::b12e4f7e-7e41-4c99-a201-0632707a5dba" providerId="AD" clId="Web-{CCAE6FDE-B62E-2290-E23E-BE67370DA3F8}" dt="2023-03-05T08:34:45.938" v="774"/>
          <ac:spMkLst>
            <pc:docMk/>
            <pc:sldMk cId="1993615756" sldId="293"/>
            <ac:spMk id="11" creationId="{F96187D8-B32D-4D1A-8C48-A15933DDCD8C}"/>
          </ac:spMkLst>
        </pc:spChg>
        <pc:spChg chg="add">
          <ac:chgData name="Šárka Havlíčková Kysová" userId="S::66521@muni.cz::b12e4f7e-7e41-4c99-a201-0632707a5dba" providerId="AD" clId="Web-{CCAE6FDE-B62E-2290-E23E-BE67370DA3F8}" dt="2023-03-05T08:34:45.938" v="774"/>
          <ac:spMkLst>
            <pc:docMk/>
            <pc:sldMk cId="1993615756" sldId="293"/>
            <ac:spMk id="13" creationId="{D019BB32-A409-4C93-9090-8BDDC45E5796}"/>
          </ac:spMkLst>
        </pc:spChg>
        <pc:spChg chg="add">
          <ac:chgData name="Šárka Havlíčková Kysová" userId="S::66521@muni.cz::b12e4f7e-7e41-4c99-a201-0632707a5dba" providerId="AD" clId="Web-{CCAE6FDE-B62E-2290-E23E-BE67370DA3F8}" dt="2023-03-05T08:34:45.938" v="774"/>
          <ac:spMkLst>
            <pc:docMk/>
            <pc:sldMk cId="1993615756" sldId="293"/>
            <ac:spMk id="17" creationId="{74ED70DB-1943-4E5C-A1B6-D49DFE44028B}"/>
          </ac:spMkLst>
        </pc:spChg>
        <pc:picChg chg="add">
          <ac:chgData name="Šárka Havlíčková Kysová" userId="S::66521@muni.cz::b12e4f7e-7e41-4c99-a201-0632707a5dba" providerId="AD" clId="Web-{CCAE6FDE-B62E-2290-E23E-BE67370DA3F8}" dt="2023-03-05T08:34:45.938" v="774"/>
          <ac:picMkLst>
            <pc:docMk/>
            <pc:sldMk cId="1993615756" sldId="293"/>
            <ac:picMk id="5" creationId="{64FE051D-8214-3D04-26C5-92379BC02570}"/>
          </ac:picMkLst>
        </pc:picChg>
        <pc:cxnChg chg="add">
          <ac:chgData name="Šárka Havlíčková Kysová" userId="S::66521@muni.cz::b12e4f7e-7e41-4c99-a201-0632707a5dba" providerId="AD" clId="Web-{CCAE6FDE-B62E-2290-E23E-BE67370DA3F8}" dt="2023-03-05T08:34:45.938" v="774"/>
          <ac:cxnSpMkLst>
            <pc:docMk/>
            <pc:sldMk cId="1993615756" sldId="293"/>
            <ac:cxnSpMk id="9" creationId="{D8689CE0-64D2-447C-9C1F-872D111D8AC3}"/>
          </ac:cxnSpMkLst>
        </pc:cxnChg>
        <pc:cxnChg chg="add">
          <ac:chgData name="Šárka Havlíčková Kysová" userId="S::66521@muni.cz::b12e4f7e-7e41-4c99-a201-0632707a5dba" providerId="AD" clId="Web-{CCAE6FDE-B62E-2290-E23E-BE67370DA3F8}" dt="2023-03-05T08:34:45.938" v="774"/>
          <ac:cxnSpMkLst>
            <pc:docMk/>
            <pc:sldMk cId="1993615756" sldId="293"/>
            <ac:cxnSpMk id="15" creationId="{B0AA360F-DECB-4836-8FB6-22C4BC3FB02D}"/>
          </ac:cxnSpMkLst>
        </pc:cxnChg>
      </pc:sldChg>
      <pc:sldChg chg="delSp modSp new mod modClrScheme chgLayout">
        <pc:chgData name="Šárka Havlíčková Kysová" userId="S::66521@muni.cz::b12e4f7e-7e41-4c99-a201-0632707a5dba" providerId="AD" clId="Web-{CCAE6FDE-B62E-2290-E23E-BE67370DA3F8}" dt="2023-03-05T09:02:21.706" v="1098" actId="20577"/>
        <pc:sldMkLst>
          <pc:docMk/>
          <pc:sldMk cId="52902997" sldId="294"/>
        </pc:sldMkLst>
        <pc:spChg chg="mod ord">
          <ac:chgData name="Šárka Havlíčková Kysová" userId="S::66521@muni.cz::b12e4f7e-7e41-4c99-a201-0632707a5dba" providerId="AD" clId="Web-{CCAE6FDE-B62E-2290-E23E-BE67370DA3F8}" dt="2023-03-05T08:37:50.164" v="776"/>
          <ac:spMkLst>
            <pc:docMk/>
            <pc:sldMk cId="52902997" sldId="294"/>
            <ac:spMk id="2" creationId="{8B8BB8ED-4968-28C3-1AFC-19BCD69CA53C}"/>
          </ac:spMkLst>
        </pc:spChg>
        <pc:spChg chg="mod ord">
          <ac:chgData name="Šárka Havlíčková Kysová" userId="S::66521@muni.cz::b12e4f7e-7e41-4c99-a201-0632707a5dba" providerId="AD" clId="Web-{CCAE6FDE-B62E-2290-E23E-BE67370DA3F8}" dt="2023-03-05T09:02:21.706" v="1098" actId="20577"/>
          <ac:spMkLst>
            <pc:docMk/>
            <pc:sldMk cId="52902997" sldId="294"/>
            <ac:spMk id="3" creationId="{D738393D-BFBE-884E-0F46-7125C9B8EADE}"/>
          </ac:spMkLst>
        </pc:spChg>
        <pc:spChg chg="del">
          <ac:chgData name="Šárka Havlíčková Kysová" userId="S::66521@muni.cz::b12e4f7e-7e41-4c99-a201-0632707a5dba" providerId="AD" clId="Web-{CCAE6FDE-B62E-2290-E23E-BE67370DA3F8}" dt="2023-03-05T08:37:50.164" v="776"/>
          <ac:spMkLst>
            <pc:docMk/>
            <pc:sldMk cId="52902997" sldId="294"/>
            <ac:spMk id="4" creationId="{28F03DCC-3AAB-84C5-E956-630C8180D588}"/>
          </ac:spMkLst>
        </pc:spChg>
      </pc:sldChg>
      <pc:sldChg chg="add del">
        <pc:chgData name="Šárka Havlíčková Kysová" userId="S::66521@muni.cz::b12e4f7e-7e41-4c99-a201-0632707a5dba" providerId="AD" clId="Web-{CCAE6FDE-B62E-2290-E23E-BE67370DA3F8}" dt="2023-03-05T10:10:02.134" v="1718"/>
        <pc:sldMkLst>
          <pc:docMk/>
          <pc:sldMk cId="3246660990" sldId="295"/>
        </pc:sldMkLst>
      </pc:sldChg>
      <pc:sldChg chg="add">
        <pc:chgData name="Šárka Havlíčková Kysová" userId="S::66521@muni.cz::b12e4f7e-7e41-4c99-a201-0632707a5dba" providerId="AD" clId="Web-{CCAE6FDE-B62E-2290-E23E-BE67370DA3F8}" dt="2023-03-05T08:50:47.070" v="972"/>
        <pc:sldMkLst>
          <pc:docMk/>
          <pc:sldMk cId="871253074" sldId="296"/>
        </pc:sldMkLst>
      </pc:sldChg>
      <pc:sldChg chg="modSp new del">
        <pc:chgData name="Šárka Havlíčková Kysová" userId="S::66521@muni.cz::b12e4f7e-7e41-4c99-a201-0632707a5dba" providerId="AD" clId="Web-{CCAE6FDE-B62E-2290-E23E-BE67370DA3F8}" dt="2023-03-05T08:50:01.505" v="956"/>
        <pc:sldMkLst>
          <pc:docMk/>
          <pc:sldMk cId="906046100" sldId="296"/>
        </pc:sldMkLst>
        <pc:spChg chg="mod">
          <ac:chgData name="Šárka Havlíčková Kysová" userId="S::66521@muni.cz::b12e4f7e-7e41-4c99-a201-0632707a5dba" providerId="AD" clId="Web-{CCAE6FDE-B62E-2290-E23E-BE67370DA3F8}" dt="2023-03-05T08:50:00.646" v="955" actId="20577"/>
          <ac:spMkLst>
            <pc:docMk/>
            <pc:sldMk cId="906046100" sldId="296"/>
            <ac:spMk id="3" creationId="{B48E3F21-44FE-766D-95BF-1C43397F05A5}"/>
          </ac:spMkLst>
        </pc:spChg>
      </pc:sldChg>
      <pc:sldChg chg="modSp new">
        <pc:chgData name="Šárka Havlíčková Kysová" userId="S::66521@muni.cz::b12e4f7e-7e41-4c99-a201-0632707a5dba" providerId="AD" clId="Web-{CCAE6FDE-B62E-2290-E23E-BE67370DA3F8}" dt="2023-03-05T09:03:45.241" v="1122" actId="20577"/>
        <pc:sldMkLst>
          <pc:docMk/>
          <pc:sldMk cId="4018167486" sldId="297"/>
        </pc:sldMkLst>
        <pc:spChg chg="mod">
          <ac:chgData name="Šárka Havlíčková Kysová" userId="S::66521@muni.cz::b12e4f7e-7e41-4c99-a201-0632707a5dba" providerId="AD" clId="Web-{CCAE6FDE-B62E-2290-E23E-BE67370DA3F8}" dt="2023-03-05T08:52:04.260" v="1015" actId="20577"/>
          <ac:spMkLst>
            <pc:docMk/>
            <pc:sldMk cId="4018167486" sldId="297"/>
            <ac:spMk id="2" creationId="{6DC900F2-AB44-CF42-4FEE-B9A678E40FA2}"/>
          </ac:spMkLst>
        </pc:spChg>
        <pc:spChg chg="mod">
          <ac:chgData name="Šárka Havlíčková Kysová" userId="S::66521@muni.cz::b12e4f7e-7e41-4c99-a201-0632707a5dba" providerId="AD" clId="Web-{CCAE6FDE-B62E-2290-E23E-BE67370DA3F8}" dt="2023-03-05T09:03:45.241" v="1122" actId="20577"/>
          <ac:spMkLst>
            <pc:docMk/>
            <pc:sldMk cId="4018167486" sldId="297"/>
            <ac:spMk id="3" creationId="{1500F34B-BC84-D6CA-C700-919F1E8B5BF3}"/>
          </ac:spMkLst>
        </pc:spChg>
      </pc:sldChg>
      <pc:sldChg chg="add del">
        <pc:chgData name="Šárka Havlíčková Kysová" userId="S::66521@muni.cz::b12e4f7e-7e41-4c99-a201-0632707a5dba" providerId="AD" clId="Web-{CCAE6FDE-B62E-2290-E23E-BE67370DA3F8}" dt="2023-03-05T09:03:52.803" v="1123"/>
        <pc:sldMkLst>
          <pc:docMk/>
          <pc:sldMk cId="2303982720" sldId="298"/>
        </pc:sldMkLst>
      </pc:sldChg>
      <pc:sldChg chg="modSp new del">
        <pc:chgData name="Šárka Havlíčková Kysová" userId="S::66521@muni.cz::b12e4f7e-7e41-4c99-a201-0632707a5dba" providerId="AD" clId="Web-{CCAE6FDE-B62E-2290-E23E-BE67370DA3F8}" dt="2023-03-05T09:20:11.014" v="1339"/>
        <pc:sldMkLst>
          <pc:docMk/>
          <pc:sldMk cId="3241885620" sldId="299"/>
        </pc:sldMkLst>
        <pc:spChg chg="mod">
          <ac:chgData name="Šárka Havlíčková Kysová" userId="S::66521@muni.cz::b12e4f7e-7e41-4c99-a201-0632707a5dba" providerId="AD" clId="Web-{CCAE6FDE-B62E-2290-E23E-BE67370DA3F8}" dt="2023-03-05T08:55:36.831" v="1059" actId="20577"/>
          <ac:spMkLst>
            <pc:docMk/>
            <pc:sldMk cId="3241885620" sldId="299"/>
            <ac:spMk id="2" creationId="{BDE63763-EA04-6139-DB99-4330BE1CE5C1}"/>
          </ac:spMkLst>
        </pc:spChg>
        <pc:spChg chg="mod">
          <ac:chgData name="Šárka Havlíčková Kysová" userId="S::66521@muni.cz::b12e4f7e-7e41-4c99-a201-0632707a5dba" providerId="AD" clId="Web-{CCAE6FDE-B62E-2290-E23E-BE67370DA3F8}" dt="2023-03-05T09:20:09.951" v="1338" actId="20577"/>
          <ac:spMkLst>
            <pc:docMk/>
            <pc:sldMk cId="3241885620" sldId="299"/>
            <ac:spMk id="3" creationId="{353D24E6-FF6D-C592-A2E6-41E8E05FAB6F}"/>
          </ac:spMkLst>
        </pc:spChg>
      </pc:sldChg>
      <pc:sldChg chg="add">
        <pc:chgData name="Šárka Havlíčková Kysová" userId="S::66521@muni.cz::b12e4f7e-7e41-4c99-a201-0632707a5dba" providerId="AD" clId="Web-{CCAE6FDE-B62E-2290-E23E-BE67370DA3F8}" dt="2023-03-05T09:04:00.710" v="1124"/>
        <pc:sldMkLst>
          <pc:docMk/>
          <pc:sldMk cId="2673181920" sldId="300"/>
        </pc:sldMkLst>
      </pc:sldChg>
      <pc:sldChg chg="modSp add">
        <pc:chgData name="Šárka Havlíčková Kysová" userId="S::66521@muni.cz::b12e4f7e-7e41-4c99-a201-0632707a5dba" providerId="AD" clId="Web-{CCAE6FDE-B62E-2290-E23E-BE67370DA3F8}" dt="2023-03-05T09:22:11.268" v="1372" actId="20577"/>
        <pc:sldMkLst>
          <pc:docMk/>
          <pc:sldMk cId="605700904" sldId="301"/>
        </pc:sldMkLst>
        <pc:spChg chg="mod">
          <ac:chgData name="Šárka Havlíčková Kysová" userId="S::66521@muni.cz::b12e4f7e-7e41-4c99-a201-0632707a5dba" providerId="AD" clId="Web-{CCAE6FDE-B62E-2290-E23E-BE67370DA3F8}" dt="2023-03-05T09:22:11.268" v="1372" actId="20577"/>
          <ac:spMkLst>
            <pc:docMk/>
            <pc:sldMk cId="605700904" sldId="301"/>
            <ac:spMk id="2" creationId="{BDE63763-EA04-6139-DB99-4330BE1CE5C1}"/>
          </ac:spMkLst>
        </pc:spChg>
      </pc:sldChg>
      <pc:sldChg chg="modSp add">
        <pc:chgData name="Šárka Havlíčková Kysová" userId="S::66521@muni.cz::b12e4f7e-7e41-4c99-a201-0632707a5dba" providerId="AD" clId="Web-{CCAE6FDE-B62E-2290-E23E-BE67370DA3F8}" dt="2023-03-05T09:22:01.455" v="1370" actId="20577"/>
        <pc:sldMkLst>
          <pc:docMk/>
          <pc:sldMk cId="3003221576" sldId="302"/>
        </pc:sldMkLst>
        <pc:spChg chg="mod">
          <ac:chgData name="Šárka Havlíčková Kysová" userId="S::66521@muni.cz::b12e4f7e-7e41-4c99-a201-0632707a5dba" providerId="AD" clId="Web-{CCAE6FDE-B62E-2290-E23E-BE67370DA3F8}" dt="2023-03-05T09:22:01.455" v="1370" actId="20577"/>
          <ac:spMkLst>
            <pc:docMk/>
            <pc:sldMk cId="3003221576" sldId="302"/>
            <ac:spMk id="5" creationId="{3364478D-A684-A720-7E4B-16E2CEB39BFA}"/>
          </ac:spMkLst>
        </pc:spChg>
      </pc:sldChg>
      <pc:sldChg chg="modSp new">
        <pc:chgData name="Šárka Havlíčková Kysová" userId="S::66521@muni.cz::b12e4f7e-7e41-4c99-a201-0632707a5dba" providerId="AD" clId="Web-{CCAE6FDE-B62E-2290-E23E-BE67370DA3F8}" dt="2023-03-05T09:48:43.412" v="1594" actId="20577"/>
        <pc:sldMkLst>
          <pc:docMk/>
          <pc:sldMk cId="447340023" sldId="303"/>
        </pc:sldMkLst>
        <pc:spChg chg="mod">
          <ac:chgData name="Šárka Havlíčková Kysová" userId="S::66521@muni.cz::b12e4f7e-7e41-4c99-a201-0632707a5dba" providerId="AD" clId="Web-{CCAE6FDE-B62E-2290-E23E-BE67370DA3F8}" dt="2023-03-05T09:23:34.475" v="1392" actId="20577"/>
          <ac:spMkLst>
            <pc:docMk/>
            <pc:sldMk cId="447340023" sldId="303"/>
            <ac:spMk id="2" creationId="{7F7BF52D-BAAA-2347-2298-2CFBC7053EEC}"/>
          </ac:spMkLst>
        </pc:spChg>
        <pc:spChg chg="mod">
          <ac:chgData name="Šárka Havlíčková Kysová" userId="S::66521@muni.cz::b12e4f7e-7e41-4c99-a201-0632707a5dba" providerId="AD" clId="Web-{CCAE6FDE-B62E-2290-E23E-BE67370DA3F8}" dt="2023-03-05T09:48:43.412" v="1594" actId="20577"/>
          <ac:spMkLst>
            <pc:docMk/>
            <pc:sldMk cId="447340023" sldId="303"/>
            <ac:spMk id="3" creationId="{EC90D0D1-E395-4FA4-9516-207B68C8F6CB}"/>
          </ac:spMkLst>
        </pc:spChg>
      </pc:sldChg>
      <pc:sldMasterChg chg="add del addSldLayout delSldLayout">
        <pc:chgData name="Šárka Havlíčková Kysová" userId="S::66521@muni.cz::b12e4f7e-7e41-4c99-a201-0632707a5dba" providerId="AD" clId="Web-{CCAE6FDE-B62E-2290-E23E-BE67370DA3F8}" dt="2023-03-05T07:30:45.906" v="28"/>
        <pc:sldMasterMkLst>
          <pc:docMk/>
          <pc:sldMasterMk cId="0" sldId="2147483657"/>
        </pc:sldMasterMkLst>
        <pc:sldLayoutChg chg="add del">
          <pc:chgData name="Šárka Havlíčková Kysová" userId="S::66521@muni.cz::b12e4f7e-7e41-4c99-a201-0632707a5dba" providerId="AD" clId="Web-{CCAE6FDE-B62E-2290-E23E-BE67370DA3F8}" dt="2023-03-05T07:30:45.906" v="28"/>
          <pc:sldLayoutMkLst>
            <pc:docMk/>
            <pc:sldMasterMk cId="0" sldId="2147483657"/>
            <pc:sldLayoutMk cId="2713741071" sldId="2147483673"/>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2966739591" sldId="2147483674"/>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234975528" sldId="2147483675"/>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1722986648" sldId="2147483677"/>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935384140" sldId="2147483678"/>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1691229579" sldId="2147483684"/>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4034428296" sldId="2147483685"/>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723890779" sldId="2147483686"/>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317168426" sldId="2147483688"/>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9481167" sldId="2147483690"/>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00970397" sldId="2147483692"/>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791214269" sldId="2147483693"/>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1964211764" sldId="2147483694"/>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845540717" sldId="2147483695"/>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819924859" sldId="2147483696"/>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2158127259" sldId="2147483697"/>
          </pc:sldLayoutMkLst>
        </pc:sldLayoutChg>
        <pc:sldLayoutChg chg="add del">
          <pc:chgData name="Šárka Havlíčková Kysová" userId="S::66521@muni.cz::b12e4f7e-7e41-4c99-a201-0632707a5dba" providerId="AD" clId="Web-{CCAE6FDE-B62E-2290-E23E-BE67370DA3F8}" dt="2023-03-05T07:30:45.906" v="28"/>
          <pc:sldLayoutMkLst>
            <pc:docMk/>
            <pc:sldMasterMk cId="0" sldId="2147483657"/>
            <pc:sldLayoutMk cId="3832835305" sldId="2147483698"/>
          </pc:sldLayoutMkLst>
        </pc:sldLayoutChg>
      </pc:sldMasterChg>
      <pc:sldMasterChg chg="addSldLayout">
        <pc:chgData name="Šárka Havlíčková Kysová" userId="S::66521@muni.cz::b12e4f7e-7e41-4c99-a201-0632707a5dba" providerId="AD" clId="Web-{CCAE6FDE-B62E-2290-E23E-BE67370DA3F8}" dt="2023-03-05T07:30:45.984" v="29"/>
        <pc:sldMasterMkLst>
          <pc:docMk/>
          <pc:sldMasterMk cId="3048457687" sldId="2147483712"/>
        </pc:sldMasterMkLst>
        <pc:sldLayoutChg chg="add replId">
          <pc:chgData name="Šárka Havlíčková Kysová" userId="S::66521@muni.cz::b12e4f7e-7e41-4c99-a201-0632707a5dba" providerId="AD" clId="Web-{CCAE6FDE-B62E-2290-E23E-BE67370DA3F8}" dt="2023-03-05T07:28:03.040" v="20"/>
          <pc:sldLayoutMkLst>
            <pc:docMk/>
            <pc:sldMasterMk cId="3048457687" sldId="2147483712"/>
            <pc:sldLayoutMk cId="1902091569" sldId="2147483713"/>
          </pc:sldLayoutMkLst>
        </pc:sldLayoutChg>
        <pc:sldLayoutChg chg="add">
          <pc:chgData name="Šárka Havlíčková Kysová" userId="S::66521@muni.cz::b12e4f7e-7e41-4c99-a201-0632707a5dba" providerId="AD" clId="Web-{CCAE6FDE-B62E-2290-E23E-BE67370DA3F8}" dt="2023-03-05T07:30:45.984" v="29"/>
          <pc:sldLayoutMkLst>
            <pc:docMk/>
            <pc:sldMasterMk cId="3048457687" sldId="2147483712"/>
            <pc:sldLayoutMk cId="3345687292" sldId="2147483714"/>
          </pc:sldLayoutMkLst>
        </pc:sldLayoutChg>
      </pc:sldMasterChg>
    </pc:docChg>
  </pc:docChgLst>
  <pc:docChgLst>
    <pc:chgData name="Šárka Havlíčková Kysová" userId="S::66521@muni.cz::b12e4f7e-7e41-4c99-a201-0632707a5dba" providerId="AD" clId="Web-{2D2DB9BB-CF7F-67BE-90F3-15943F4D4F6C}"/>
    <pc:docChg chg="addSld modSld">
      <pc:chgData name="Šárka Havlíčková Kysová" userId="S::66521@muni.cz::b12e4f7e-7e41-4c99-a201-0632707a5dba" providerId="AD" clId="Web-{2D2DB9BB-CF7F-67BE-90F3-15943F4D4F6C}" dt="2023-03-06T12:40:29.918" v="702" actId="20577"/>
      <pc:docMkLst>
        <pc:docMk/>
      </pc:docMkLst>
      <pc:sldChg chg="modSp">
        <pc:chgData name="Šárka Havlíčková Kysová" userId="S::66521@muni.cz::b12e4f7e-7e41-4c99-a201-0632707a5dba" providerId="AD" clId="Web-{2D2DB9BB-CF7F-67BE-90F3-15943F4D4F6C}" dt="2023-03-06T11:50:48.525" v="65" actId="20577"/>
        <pc:sldMkLst>
          <pc:docMk/>
          <pc:sldMk cId="2418619139" sldId="274"/>
        </pc:sldMkLst>
        <pc:spChg chg="mod">
          <ac:chgData name="Šárka Havlíčková Kysová" userId="S::66521@muni.cz::b12e4f7e-7e41-4c99-a201-0632707a5dba" providerId="AD" clId="Web-{2D2DB9BB-CF7F-67BE-90F3-15943F4D4F6C}" dt="2023-03-06T11:50:48.525" v="65" actId="20577"/>
          <ac:spMkLst>
            <pc:docMk/>
            <pc:sldMk cId="2418619139" sldId="274"/>
            <ac:spMk id="44" creationId="{5E328428-B797-0C33-F5A9-869C9CBA6D83}"/>
          </ac:spMkLst>
        </pc:spChg>
      </pc:sldChg>
      <pc:sldChg chg="modSp">
        <pc:chgData name="Šárka Havlíčková Kysová" userId="S::66521@muni.cz::b12e4f7e-7e41-4c99-a201-0632707a5dba" providerId="AD" clId="Web-{2D2DB9BB-CF7F-67BE-90F3-15943F4D4F6C}" dt="2023-03-06T11:57:04.612" v="136" actId="20577"/>
        <pc:sldMkLst>
          <pc:docMk/>
          <pc:sldMk cId="3724344654" sldId="278"/>
        </pc:sldMkLst>
        <pc:spChg chg="mod">
          <ac:chgData name="Šárka Havlíčková Kysová" userId="S::66521@muni.cz::b12e4f7e-7e41-4c99-a201-0632707a5dba" providerId="AD" clId="Web-{2D2DB9BB-CF7F-67BE-90F3-15943F4D4F6C}" dt="2023-03-06T11:57:04.612" v="136" actId="20577"/>
          <ac:spMkLst>
            <pc:docMk/>
            <pc:sldMk cId="3724344654" sldId="278"/>
            <ac:spMk id="4" creationId="{03CB9B23-F8E3-680F-D56C-3340E1F308B4}"/>
          </ac:spMkLst>
        </pc:spChg>
      </pc:sldChg>
      <pc:sldChg chg="modSp">
        <pc:chgData name="Šárka Havlíčková Kysová" userId="S::66521@muni.cz::b12e4f7e-7e41-4c99-a201-0632707a5dba" providerId="AD" clId="Web-{2D2DB9BB-CF7F-67BE-90F3-15943F4D4F6C}" dt="2023-03-06T11:59:32.152" v="166" actId="20577"/>
        <pc:sldMkLst>
          <pc:docMk/>
          <pc:sldMk cId="2744017936" sldId="279"/>
        </pc:sldMkLst>
        <pc:spChg chg="mod">
          <ac:chgData name="Šárka Havlíčková Kysová" userId="S::66521@muni.cz::b12e4f7e-7e41-4c99-a201-0632707a5dba" providerId="AD" clId="Web-{2D2DB9BB-CF7F-67BE-90F3-15943F4D4F6C}" dt="2023-03-06T11:59:32.152" v="166" actId="20577"/>
          <ac:spMkLst>
            <pc:docMk/>
            <pc:sldMk cId="2744017936" sldId="279"/>
            <ac:spMk id="22" creationId="{A1BEAF4F-A9C1-109D-C9FD-566F92805AA8}"/>
          </ac:spMkLst>
        </pc:spChg>
      </pc:sldChg>
      <pc:sldChg chg="modSp">
        <pc:chgData name="Šárka Havlíčková Kysová" userId="S::66521@muni.cz::b12e4f7e-7e41-4c99-a201-0632707a5dba" providerId="AD" clId="Web-{2D2DB9BB-CF7F-67BE-90F3-15943F4D4F6C}" dt="2023-03-06T11:53:15.628" v="83" actId="20577"/>
        <pc:sldMkLst>
          <pc:docMk/>
          <pc:sldMk cId="1539742505" sldId="280"/>
        </pc:sldMkLst>
        <pc:spChg chg="mod">
          <ac:chgData name="Šárka Havlíčková Kysová" userId="S::66521@muni.cz::b12e4f7e-7e41-4c99-a201-0632707a5dba" providerId="AD" clId="Web-{2D2DB9BB-CF7F-67BE-90F3-15943F4D4F6C}" dt="2023-03-06T11:52:32.876" v="70" actId="20577"/>
          <ac:spMkLst>
            <pc:docMk/>
            <pc:sldMk cId="1539742505" sldId="280"/>
            <ac:spMk id="2" creationId="{DE4E0DBF-343F-C300-7ADE-26418718A544}"/>
          </ac:spMkLst>
        </pc:spChg>
        <pc:spChg chg="mod">
          <ac:chgData name="Šárka Havlíčková Kysová" userId="S::66521@muni.cz::b12e4f7e-7e41-4c99-a201-0632707a5dba" providerId="AD" clId="Web-{2D2DB9BB-CF7F-67BE-90F3-15943F4D4F6C}" dt="2023-03-06T11:53:15.628" v="83" actId="20577"/>
          <ac:spMkLst>
            <pc:docMk/>
            <pc:sldMk cId="1539742505" sldId="280"/>
            <ac:spMk id="3" creationId="{F90AD770-A570-5303-3F5F-2AC18A963731}"/>
          </ac:spMkLst>
        </pc:spChg>
      </pc:sldChg>
      <pc:sldChg chg="modSp">
        <pc:chgData name="Šárka Havlíčková Kysová" userId="S::66521@muni.cz::b12e4f7e-7e41-4c99-a201-0632707a5dba" providerId="AD" clId="Web-{2D2DB9BB-CF7F-67BE-90F3-15943F4D4F6C}" dt="2023-03-06T11:53:49.255" v="84" actId="20577"/>
        <pc:sldMkLst>
          <pc:docMk/>
          <pc:sldMk cId="1797813745" sldId="281"/>
        </pc:sldMkLst>
        <pc:spChg chg="mod">
          <ac:chgData name="Šárka Havlíčková Kysová" userId="S::66521@muni.cz::b12e4f7e-7e41-4c99-a201-0632707a5dba" providerId="AD" clId="Web-{2D2DB9BB-CF7F-67BE-90F3-15943F4D4F6C}" dt="2023-03-06T11:53:49.255" v="84" actId="20577"/>
          <ac:spMkLst>
            <pc:docMk/>
            <pc:sldMk cId="1797813745" sldId="281"/>
            <ac:spMk id="4" creationId="{B91F15B6-57B4-969C-9BE8-95517D5D9A89}"/>
          </ac:spMkLst>
        </pc:spChg>
      </pc:sldChg>
      <pc:sldChg chg="modSp">
        <pc:chgData name="Šárka Havlíčková Kysová" userId="S::66521@muni.cz::b12e4f7e-7e41-4c99-a201-0632707a5dba" providerId="AD" clId="Web-{2D2DB9BB-CF7F-67BE-90F3-15943F4D4F6C}" dt="2023-03-06T12:00:07.201" v="177" actId="20577"/>
        <pc:sldMkLst>
          <pc:docMk/>
          <pc:sldMk cId="337727827" sldId="283"/>
        </pc:sldMkLst>
        <pc:spChg chg="mod">
          <ac:chgData name="Šárka Havlíčková Kysová" userId="S::66521@muni.cz::b12e4f7e-7e41-4c99-a201-0632707a5dba" providerId="AD" clId="Web-{2D2DB9BB-CF7F-67BE-90F3-15943F4D4F6C}" dt="2023-03-06T12:00:07.201" v="177" actId="20577"/>
          <ac:spMkLst>
            <pc:docMk/>
            <pc:sldMk cId="337727827" sldId="283"/>
            <ac:spMk id="3" creationId="{DA58B8AF-3A91-0F22-9343-9E2573B04C99}"/>
          </ac:spMkLst>
        </pc:spChg>
      </pc:sldChg>
      <pc:sldChg chg="modSp">
        <pc:chgData name="Šárka Havlíčková Kysová" userId="S::66521@muni.cz::b12e4f7e-7e41-4c99-a201-0632707a5dba" providerId="AD" clId="Web-{2D2DB9BB-CF7F-67BE-90F3-15943F4D4F6C}" dt="2023-03-06T12:01:19.143" v="181" actId="20577"/>
        <pc:sldMkLst>
          <pc:docMk/>
          <pc:sldMk cId="2467079165" sldId="285"/>
        </pc:sldMkLst>
        <pc:spChg chg="mod">
          <ac:chgData name="Šárka Havlíčková Kysová" userId="S::66521@muni.cz::b12e4f7e-7e41-4c99-a201-0632707a5dba" providerId="AD" clId="Web-{2D2DB9BB-CF7F-67BE-90F3-15943F4D4F6C}" dt="2023-03-06T12:01:19.143" v="181" actId="20577"/>
          <ac:spMkLst>
            <pc:docMk/>
            <pc:sldMk cId="2467079165" sldId="285"/>
            <ac:spMk id="3" creationId="{7C15CFBA-E73E-052C-FBDA-A494B0647D21}"/>
          </ac:spMkLst>
        </pc:spChg>
      </pc:sldChg>
      <pc:sldChg chg="modSp">
        <pc:chgData name="Šárka Havlíčková Kysová" userId="S::66521@muni.cz::b12e4f7e-7e41-4c99-a201-0632707a5dba" providerId="AD" clId="Web-{2D2DB9BB-CF7F-67BE-90F3-15943F4D4F6C}" dt="2023-03-06T11:32:06.876" v="1" actId="20577"/>
        <pc:sldMkLst>
          <pc:docMk/>
          <pc:sldMk cId="2971882823" sldId="286"/>
        </pc:sldMkLst>
        <pc:spChg chg="mod">
          <ac:chgData name="Šárka Havlíčková Kysová" userId="S::66521@muni.cz::b12e4f7e-7e41-4c99-a201-0632707a5dba" providerId="AD" clId="Web-{2D2DB9BB-CF7F-67BE-90F3-15943F4D4F6C}" dt="2023-03-06T11:32:06.876" v="1" actId="20577"/>
          <ac:spMkLst>
            <pc:docMk/>
            <pc:sldMk cId="2971882823" sldId="286"/>
            <ac:spMk id="3" creationId="{F5BE6427-7C70-669A-FA05-76F880C97FF8}"/>
          </ac:spMkLst>
        </pc:spChg>
      </pc:sldChg>
      <pc:sldChg chg="modSp">
        <pc:chgData name="Šárka Havlíčková Kysová" userId="S::66521@muni.cz::b12e4f7e-7e41-4c99-a201-0632707a5dba" providerId="AD" clId="Web-{2D2DB9BB-CF7F-67BE-90F3-15943F4D4F6C}" dt="2023-03-06T12:01:40.035" v="182" actId="14100"/>
        <pc:sldMkLst>
          <pc:docMk/>
          <pc:sldMk cId="1518464774" sldId="289"/>
        </pc:sldMkLst>
        <pc:spChg chg="mod">
          <ac:chgData name="Šárka Havlíčková Kysová" userId="S::66521@muni.cz::b12e4f7e-7e41-4c99-a201-0632707a5dba" providerId="AD" clId="Web-{2D2DB9BB-CF7F-67BE-90F3-15943F4D4F6C}" dt="2023-03-06T12:01:40.035" v="182" actId="14100"/>
          <ac:spMkLst>
            <pc:docMk/>
            <pc:sldMk cId="1518464774" sldId="289"/>
            <ac:spMk id="2" creationId="{DC1C6CB4-0E19-4B4B-A981-C5B96EB3E87D}"/>
          </ac:spMkLst>
        </pc:spChg>
      </pc:sldChg>
      <pc:sldChg chg="modSp">
        <pc:chgData name="Šárka Havlíčková Kysová" userId="S::66521@muni.cz::b12e4f7e-7e41-4c99-a201-0632707a5dba" providerId="AD" clId="Web-{2D2DB9BB-CF7F-67BE-90F3-15943F4D4F6C}" dt="2023-03-06T11:36:38.112" v="23" actId="20577"/>
        <pc:sldMkLst>
          <pc:docMk/>
          <pc:sldMk cId="1705395997" sldId="290"/>
        </pc:sldMkLst>
        <pc:spChg chg="mod">
          <ac:chgData name="Šárka Havlíčková Kysová" userId="S::66521@muni.cz::b12e4f7e-7e41-4c99-a201-0632707a5dba" providerId="AD" clId="Web-{2D2DB9BB-CF7F-67BE-90F3-15943F4D4F6C}" dt="2023-03-06T11:36:38.112" v="23" actId="20577"/>
          <ac:spMkLst>
            <pc:docMk/>
            <pc:sldMk cId="1705395997" sldId="290"/>
            <ac:spMk id="3" creationId="{8DBCC12D-F36D-CFC7-C859-E6E0854D1D63}"/>
          </ac:spMkLst>
        </pc:spChg>
      </pc:sldChg>
      <pc:sldChg chg="modSp">
        <pc:chgData name="Šárka Havlíčková Kysová" userId="S::66521@muni.cz::b12e4f7e-7e41-4c99-a201-0632707a5dba" providerId="AD" clId="Web-{2D2DB9BB-CF7F-67BE-90F3-15943F4D4F6C}" dt="2023-03-06T12:05:28.441" v="234" actId="20577"/>
        <pc:sldMkLst>
          <pc:docMk/>
          <pc:sldMk cId="325100074" sldId="291"/>
        </pc:sldMkLst>
        <pc:spChg chg="mod">
          <ac:chgData name="Šárka Havlíčková Kysová" userId="S::66521@muni.cz::b12e4f7e-7e41-4c99-a201-0632707a5dba" providerId="AD" clId="Web-{2D2DB9BB-CF7F-67BE-90F3-15943F4D4F6C}" dt="2023-03-06T12:05:28.441" v="234" actId="20577"/>
          <ac:spMkLst>
            <pc:docMk/>
            <pc:sldMk cId="325100074" sldId="291"/>
            <ac:spMk id="3" creationId="{EFF46A5C-86EE-1A04-3B3D-6658EBC000F2}"/>
          </ac:spMkLst>
        </pc:spChg>
      </pc:sldChg>
      <pc:sldChg chg="modSp">
        <pc:chgData name="Šárka Havlíčková Kysová" userId="S::66521@muni.cz::b12e4f7e-7e41-4c99-a201-0632707a5dba" providerId="AD" clId="Web-{2D2DB9BB-CF7F-67BE-90F3-15943F4D4F6C}" dt="2023-03-06T11:39:11.731" v="28" actId="20577"/>
        <pc:sldMkLst>
          <pc:docMk/>
          <pc:sldMk cId="52902997" sldId="294"/>
        </pc:sldMkLst>
        <pc:spChg chg="mod">
          <ac:chgData name="Šárka Havlíčková Kysová" userId="S::66521@muni.cz::b12e4f7e-7e41-4c99-a201-0632707a5dba" providerId="AD" clId="Web-{2D2DB9BB-CF7F-67BE-90F3-15943F4D4F6C}" dt="2023-03-06T11:39:11.731" v="28" actId="20577"/>
          <ac:spMkLst>
            <pc:docMk/>
            <pc:sldMk cId="52902997" sldId="294"/>
            <ac:spMk id="3" creationId="{D738393D-BFBE-884E-0F46-7125C9B8EADE}"/>
          </ac:spMkLst>
        </pc:spChg>
      </pc:sldChg>
      <pc:sldChg chg="modSp">
        <pc:chgData name="Šárka Havlíčková Kysová" userId="S::66521@muni.cz::b12e4f7e-7e41-4c99-a201-0632707a5dba" providerId="AD" clId="Web-{2D2DB9BB-CF7F-67BE-90F3-15943F4D4F6C}" dt="2023-03-06T11:40:23.236" v="35" actId="20577"/>
        <pc:sldMkLst>
          <pc:docMk/>
          <pc:sldMk cId="4018167486" sldId="297"/>
        </pc:sldMkLst>
        <pc:spChg chg="mod">
          <ac:chgData name="Šárka Havlíčková Kysová" userId="S::66521@muni.cz::b12e4f7e-7e41-4c99-a201-0632707a5dba" providerId="AD" clId="Web-{2D2DB9BB-CF7F-67BE-90F3-15943F4D4F6C}" dt="2023-03-06T11:40:23.236" v="35" actId="20577"/>
          <ac:spMkLst>
            <pc:docMk/>
            <pc:sldMk cId="4018167486" sldId="297"/>
            <ac:spMk id="3" creationId="{1500F34B-BC84-D6CA-C700-919F1E8B5BF3}"/>
          </ac:spMkLst>
        </pc:spChg>
      </pc:sldChg>
      <pc:sldChg chg="modSp">
        <pc:chgData name="Šárka Havlíčková Kysová" userId="S::66521@muni.cz::b12e4f7e-7e41-4c99-a201-0632707a5dba" providerId="AD" clId="Web-{2D2DB9BB-CF7F-67BE-90F3-15943F4D4F6C}" dt="2023-03-06T11:44:35.314" v="58" actId="20577"/>
        <pc:sldMkLst>
          <pc:docMk/>
          <pc:sldMk cId="605700904" sldId="301"/>
        </pc:sldMkLst>
        <pc:spChg chg="mod">
          <ac:chgData name="Šárka Havlíčková Kysová" userId="S::66521@muni.cz::b12e4f7e-7e41-4c99-a201-0632707a5dba" providerId="AD" clId="Web-{2D2DB9BB-CF7F-67BE-90F3-15943F4D4F6C}" dt="2023-03-06T11:44:35.314" v="58" actId="20577"/>
          <ac:spMkLst>
            <pc:docMk/>
            <pc:sldMk cId="605700904" sldId="301"/>
            <ac:spMk id="3" creationId="{353D24E6-FF6D-C592-A2E6-41E8E05FAB6F}"/>
          </ac:spMkLst>
        </pc:spChg>
      </pc:sldChg>
      <pc:sldChg chg="modSp">
        <pc:chgData name="Šárka Havlíčková Kysová" userId="S::66521@muni.cz::b12e4f7e-7e41-4c99-a201-0632707a5dba" providerId="AD" clId="Web-{2D2DB9BB-CF7F-67BE-90F3-15943F4D4F6C}" dt="2023-03-06T11:43:44.561" v="43" actId="20577"/>
        <pc:sldMkLst>
          <pc:docMk/>
          <pc:sldMk cId="3003221576" sldId="302"/>
        </pc:sldMkLst>
        <pc:spChg chg="mod">
          <ac:chgData name="Šárka Havlíčková Kysová" userId="S::66521@muni.cz::b12e4f7e-7e41-4c99-a201-0632707a5dba" providerId="AD" clId="Web-{2D2DB9BB-CF7F-67BE-90F3-15943F4D4F6C}" dt="2023-03-06T11:43:44.561" v="43" actId="20577"/>
          <ac:spMkLst>
            <pc:docMk/>
            <pc:sldMk cId="3003221576" sldId="302"/>
            <ac:spMk id="5" creationId="{3364478D-A684-A720-7E4B-16E2CEB39BFA}"/>
          </ac:spMkLst>
        </pc:spChg>
      </pc:sldChg>
      <pc:sldChg chg="modSp">
        <pc:chgData name="Šárka Havlíčková Kysová" userId="S::66521@muni.cz::b12e4f7e-7e41-4c99-a201-0632707a5dba" providerId="AD" clId="Web-{2D2DB9BB-CF7F-67BE-90F3-15943F4D4F6C}" dt="2023-03-06T11:49:40.458" v="64" actId="20577"/>
        <pc:sldMkLst>
          <pc:docMk/>
          <pc:sldMk cId="447340023" sldId="303"/>
        </pc:sldMkLst>
        <pc:spChg chg="mod">
          <ac:chgData name="Šárka Havlíčková Kysová" userId="S::66521@muni.cz::b12e4f7e-7e41-4c99-a201-0632707a5dba" providerId="AD" clId="Web-{2D2DB9BB-CF7F-67BE-90F3-15943F4D4F6C}" dt="2023-03-06T11:49:40.458" v="64" actId="20577"/>
          <ac:spMkLst>
            <pc:docMk/>
            <pc:sldMk cId="447340023" sldId="303"/>
            <ac:spMk id="3" creationId="{EC90D0D1-E395-4FA4-9516-207B68C8F6CB}"/>
          </ac:spMkLst>
        </pc:spChg>
      </pc:sldChg>
      <pc:sldChg chg="modSp">
        <pc:chgData name="Šárka Havlíčková Kysová" userId="S::66521@muni.cz::b12e4f7e-7e41-4c99-a201-0632707a5dba" providerId="AD" clId="Web-{2D2DB9BB-CF7F-67BE-90F3-15943F4D4F6C}" dt="2023-03-06T11:35:24.623" v="7" actId="20577"/>
        <pc:sldMkLst>
          <pc:docMk/>
          <pc:sldMk cId="4003867231" sldId="304"/>
        </pc:sldMkLst>
        <pc:spChg chg="mod">
          <ac:chgData name="Šárka Havlíčková Kysová" userId="S::66521@muni.cz::b12e4f7e-7e41-4c99-a201-0632707a5dba" providerId="AD" clId="Web-{2D2DB9BB-CF7F-67BE-90F3-15943F4D4F6C}" dt="2023-03-06T11:35:24.623" v="7" actId="20577"/>
          <ac:spMkLst>
            <pc:docMk/>
            <pc:sldMk cId="4003867231" sldId="304"/>
            <ac:spMk id="3" creationId="{F5BE6427-7C70-669A-FA05-76F880C97FF8}"/>
          </ac:spMkLst>
        </pc:spChg>
      </pc:sldChg>
      <pc:sldChg chg="addSp modSp new mod modClrScheme chgLayout">
        <pc:chgData name="Šárka Havlíčková Kysová" userId="S::66521@muni.cz::b12e4f7e-7e41-4c99-a201-0632707a5dba" providerId="AD" clId="Web-{2D2DB9BB-CF7F-67BE-90F3-15943F4D4F6C}" dt="2023-03-06T12:40:29.918" v="702" actId="20577"/>
        <pc:sldMkLst>
          <pc:docMk/>
          <pc:sldMk cId="140181584" sldId="307"/>
        </pc:sldMkLst>
        <pc:spChg chg="mod ord">
          <ac:chgData name="Šárka Havlíčková Kysová" userId="S::66521@muni.cz::b12e4f7e-7e41-4c99-a201-0632707a5dba" providerId="AD" clId="Web-{2D2DB9BB-CF7F-67BE-90F3-15943F4D4F6C}" dt="2023-03-06T12:07:02.853" v="249"/>
          <ac:spMkLst>
            <pc:docMk/>
            <pc:sldMk cId="140181584" sldId="307"/>
            <ac:spMk id="2" creationId="{2A181D9A-5DF3-0E49-6251-CFD815D0C5BE}"/>
          </ac:spMkLst>
        </pc:spChg>
        <pc:spChg chg="mod ord">
          <ac:chgData name="Šárka Havlíčková Kysová" userId="S::66521@muni.cz::b12e4f7e-7e41-4c99-a201-0632707a5dba" providerId="AD" clId="Web-{2D2DB9BB-CF7F-67BE-90F3-15943F4D4F6C}" dt="2023-03-06T12:40:29.918" v="702" actId="20577"/>
          <ac:spMkLst>
            <pc:docMk/>
            <pc:sldMk cId="140181584" sldId="307"/>
            <ac:spMk id="3" creationId="{B8871118-D5B8-9A0F-C993-423A1102AD95}"/>
          </ac:spMkLst>
        </pc:spChg>
        <pc:spChg chg="add mod ord">
          <ac:chgData name="Šárka Havlíčková Kysová" userId="S::66521@muni.cz::b12e4f7e-7e41-4c99-a201-0632707a5dba" providerId="AD" clId="Web-{2D2DB9BB-CF7F-67BE-90F3-15943F4D4F6C}" dt="2023-03-06T12:33:31.564" v="643" actId="20577"/>
          <ac:spMkLst>
            <pc:docMk/>
            <pc:sldMk cId="140181584" sldId="307"/>
            <ac:spMk id="4" creationId="{1CDBEB90-3C94-540F-4D9D-3C9EF9767A6D}"/>
          </ac:spMkLst>
        </pc:spChg>
      </pc:sldChg>
    </pc:docChg>
  </pc:docChgLst>
  <pc:docChgLst>
    <pc:chgData name="Šárka Havlíčková Kysová" userId="S::66521@muni.cz::b12e4f7e-7e41-4c99-a201-0632707a5dba" providerId="AD" clId="Web-{4C799332-46B5-D5B7-AC5B-133743914635}"/>
    <pc:docChg chg="addSld delSld modSld sldOrd">
      <pc:chgData name="Šárka Havlíčková Kysová" userId="S::66521@muni.cz::b12e4f7e-7e41-4c99-a201-0632707a5dba" providerId="AD" clId="Web-{4C799332-46B5-D5B7-AC5B-133743914635}" dt="2023-03-03T14:02:46.922" v="342" actId="20577"/>
      <pc:docMkLst>
        <pc:docMk/>
      </pc:docMkLst>
      <pc:sldChg chg="addSp delSp modSp mod setBg">
        <pc:chgData name="Šárka Havlíčková Kysová" userId="S::66521@muni.cz::b12e4f7e-7e41-4c99-a201-0632707a5dba" providerId="AD" clId="Web-{4C799332-46B5-D5B7-AC5B-133743914635}" dt="2023-03-03T13:38:04.007" v="50"/>
        <pc:sldMkLst>
          <pc:docMk/>
          <pc:sldMk cId="3245761254" sldId="259"/>
        </pc:sldMkLst>
        <pc:spChg chg="mod">
          <ac:chgData name="Šárka Havlíčková Kysová" userId="S::66521@muni.cz::b12e4f7e-7e41-4c99-a201-0632707a5dba" providerId="AD" clId="Web-{4C799332-46B5-D5B7-AC5B-133743914635}" dt="2023-03-03T13:38:04.007" v="50"/>
          <ac:spMkLst>
            <pc:docMk/>
            <pc:sldMk cId="3245761254" sldId="259"/>
            <ac:spMk id="2" creationId="{BE8F098B-47BF-C29D-0208-F02DF902EB25}"/>
          </ac:spMkLst>
        </pc:spChg>
        <pc:spChg chg="add del">
          <ac:chgData name="Šárka Havlíčková Kysová" userId="S::66521@muni.cz::b12e4f7e-7e41-4c99-a201-0632707a5dba" providerId="AD" clId="Web-{4C799332-46B5-D5B7-AC5B-133743914635}" dt="2023-03-03T13:38:04.007" v="50"/>
          <ac:spMkLst>
            <pc:docMk/>
            <pc:sldMk cId="3245761254" sldId="259"/>
            <ac:spMk id="3" creationId="{37F7DB64-6056-E122-703B-99DDC8751F3C}"/>
          </ac:spMkLst>
        </pc:spChg>
        <pc:spChg chg="add del">
          <ac:chgData name="Šárka Havlíčková Kysová" userId="S::66521@muni.cz::b12e4f7e-7e41-4c99-a201-0632707a5dba" providerId="AD" clId="Web-{4C799332-46B5-D5B7-AC5B-133743914635}" dt="2023-03-03T13:38:03.991" v="49"/>
          <ac:spMkLst>
            <pc:docMk/>
            <pc:sldMk cId="3245761254" sldId="259"/>
            <ac:spMk id="8" creationId="{129CABA9-3567-4B35-BA23-BFE668BC1020}"/>
          </ac:spMkLst>
        </pc:spChg>
        <pc:spChg chg="add del">
          <ac:chgData name="Šárka Havlíčková Kysová" userId="S::66521@muni.cz::b12e4f7e-7e41-4c99-a201-0632707a5dba" providerId="AD" clId="Web-{4C799332-46B5-D5B7-AC5B-133743914635}" dt="2023-03-03T13:38:01.616" v="47"/>
          <ac:spMkLst>
            <pc:docMk/>
            <pc:sldMk cId="3245761254" sldId="259"/>
            <ac:spMk id="11" creationId="{F96187D8-B32D-4D1A-8C48-A15933DDCD8C}"/>
          </ac:spMkLst>
        </pc:spChg>
        <pc:spChg chg="add del">
          <ac:chgData name="Šárka Havlíčková Kysová" userId="S::66521@muni.cz::b12e4f7e-7e41-4c99-a201-0632707a5dba" providerId="AD" clId="Web-{4C799332-46B5-D5B7-AC5B-133743914635}" dt="2023-03-03T13:38:01.616" v="47"/>
          <ac:spMkLst>
            <pc:docMk/>
            <pc:sldMk cId="3245761254" sldId="259"/>
            <ac:spMk id="13" creationId="{D019BB32-A409-4C93-9090-8BDDC45E5796}"/>
          </ac:spMkLst>
        </pc:spChg>
        <pc:spChg chg="add del">
          <ac:chgData name="Šárka Havlíčková Kysová" userId="S::66521@muni.cz::b12e4f7e-7e41-4c99-a201-0632707a5dba" providerId="AD" clId="Web-{4C799332-46B5-D5B7-AC5B-133743914635}" dt="2023-03-03T13:38:01.616" v="47"/>
          <ac:spMkLst>
            <pc:docMk/>
            <pc:sldMk cId="3245761254" sldId="259"/>
            <ac:spMk id="17" creationId="{74ED70DB-1943-4E5C-A1B6-D49DFE44028B}"/>
          </ac:spMkLst>
        </pc:spChg>
        <pc:spChg chg="add del">
          <ac:chgData name="Šárka Havlíčková Kysová" userId="S::66521@muni.cz::b12e4f7e-7e41-4c99-a201-0632707a5dba" providerId="AD" clId="Web-{4C799332-46B5-D5B7-AC5B-133743914635}" dt="2023-03-03T13:38:03.991" v="49"/>
          <ac:spMkLst>
            <pc:docMk/>
            <pc:sldMk cId="3245761254" sldId="259"/>
            <ac:spMk id="19" creationId="{37F7DB64-6056-E122-703B-99DDC8751F3C}"/>
          </ac:spMkLst>
        </pc:spChg>
        <pc:spChg chg="add">
          <ac:chgData name="Šárka Havlíčková Kysová" userId="S::66521@muni.cz::b12e4f7e-7e41-4c99-a201-0632707a5dba" providerId="AD" clId="Web-{4C799332-46B5-D5B7-AC5B-133743914635}" dt="2023-03-03T13:38:04.007" v="50"/>
          <ac:spMkLst>
            <pc:docMk/>
            <pc:sldMk cId="3245761254" sldId="259"/>
            <ac:spMk id="21" creationId="{1A0923FF-2452-437F-8025-CEC713971D8B}"/>
          </ac:spMkLst>
        </pc:spChg>
        <pc:spChg chg="add">
          <ac:chgData name="Šárka Havlíčková Kysová" userId="S::66521@muni.cz::b12e4f7e-7e41-4c99-a201-0632707a5dba" providerId="AD" clId="Web-{4C799332-46B5-D5B7-AC5B-133743914635}" dt="2023-03-03T13:38:04.007" v="50"/>
          <ac:spMkLst>
            <pc:docMk/>
            <pc:sldMk cId="3245761254" sldId="259"/>
            <ac:spMk id="23" creationId="{37F7DB64-6056-E122-703B-99DDC8751F3C}"/>
          </ac:spMkLst>
        </pc:spChg>
        <pc:picChg chg="add del">
          <ac:chgData name="Šárka Havlíčková Kysová" userId="S::66521@muni.cz::b12e4f7e-7e41-4c99-a201-0632707a5dba" providerId="AD" clId="Web-{4C799332-46B5-D5B7-AC5B-133743914635}" dt="2023-03-03T13:38:01.616" v="47"/>
          <ac:picMkLst>
            <pc:docMk/>
            <pc:sldMk cId="3245761254" sldId="259"/>
            <ac:picMk id="5" creationId="{94686E0A-0059-6EBC-AA91-407B313945F1}"/>
          </ac:picMkLst>
        </pc:picChg>
        <pc:cxnChg chg="add del">
          <ac:chgData name="Šárka Havlíčková Kysová" userId="S::66521@muni.cz::b12e4f7e-7e41-4c99-a201-0632707a5dba" providerId="AD" clId="Web-{4C799332-46B5-D5B7-AC5B-133743914635}" dt="2023-03-03T13:38:01.616" v="47"/>
          <ac:cxnSpMkLst>
            <pc:docMk/>
            <pc:sldMk cId="3245761254" sldId="259"/>
            <ac:cxnSpMk id="9" creationId="{D8689CE0-64D2-447C-9C1F-872D111D8AC3}"/>
          </ac:cxnSpMkLst>
        </pc:cxnChg>
        <pc:cxnChg chg="add del">
          <ac:chgData name="Šárka Havlíčková Kysová" userId="S::66521@muni.cz::b12e4f7e-7e41-4c99-a201-0632707a5dba" providerId="AD" clId="Web-{4C799332-46B5-D5B7-AC5B-133743914635}" dt="2023-03-03T13:38:03.991" v="49"/>
          <ac:cxnSpMkLst>
            <pc:docMk/>
            <pc:sldMk cId="3245761254" sldId="259"/>
            <ac:cxnSpMk id="10" creationId="{74EC0A4C-23DD-4FEE-8670-263D20FC9F68}"/>
          </ac:cxnSpMkLst>
        </pc:cxnChg>
        <pc:cxnChg chg="add del">
          <ac:chgData name="Šárka Havlíčková Kysová" userId="S::66521@muni.cz::b12e4f7e-7e41-4c99-a201-0632707a5dba" providerId="AD" clId="Web-{4C799332-46B5-D5B7-AC5B-133743914635}" dt="2023-03-03T13:38:01.616" v="47"/>
          <ac:cxnSpMkLst>
            <pc:docMk/>
            <pc:sldMk cId="3245761254" sldId="259"/>
            <ac:cxnSpMk id="15" creationId="{B0AA360F-DECB-4836-8FB6-22C4BC3FB02D}"/>
          </ac:cxnSpMkLst>
        </pc:cxnChg>
        <pc:cxnChg chg="add">
          <ac:chgData name="Šárka Havlíčková Kysová" userId="S::66521@muni.cz::b12e4f7e-7e41-4c99-a201-0632707a5dba" providerId="AD" clId="Web-{4C799332-46B5-D5B7-AC5B-133743914635}" dt="2023-03-03T13:38:04.007" v="50"/>
          <ac:cxnSpMkLst>
            <pc:docMk/>
            <pc:sldMk cId="3245761254" sldId="259"/>
            <ac:cxnSpMk id="22" creationId="{46EC0111-225C-468A-9C17-A47A35E2551C}"/>
          </ac:cxnSpMkLst>
        </pc:cxnChg>
      </pc:sldChg>
      <pc:sldChg chg="modSp ord">
        <pc:chgData name="Šárka Havlíčková Kysová" userId="S::66521@muni.cz::b12e4f7e-7e41-4c99-a201-0632707a5dba" providerId="AD" clId="Web-{4C799332-46B5-D5B7-AC5B-133743914635}" dt="2023-03-03T13:55:16.343" v="240" actId="20577"/>
        <pc:sldMkLst>
          <pc:docMk/>
          <pc:sldMk cId="1294531892" sldId="261"/>
        </pc:sldMkLst>
        <pc:spChg chg="mod">
          <ac:chgData name="Šárka Havlíčková Kysová" userId="S::66521@muni.cz::b12e4f7e-7e41-4c99-a201-0632707a5dba" providerId="AD" clId="Web-{4C799332-46B5-D5B7-AC5B-133743914635}" dt="2023-03-03T13:55:16.343" v="240" actId="20577"/>
          <ac:spMkLst>
            <pc:docMk/>
            <pc:sldMk cId="1294531892" sldId="261"/>
            <ac:spMk id="3" creationId="{3FC784C2-A892-0A56-F473-3EB3A748B670}"/>
          </ac:spMkLst>
        </pc:spChg>
      </pc:sldChg>
      <pc:sldChg chg="modSp">
        <pc:chgData name="Šárka Havlíčková Kysová" userId="S::66521@muni.cz::b12e4f7e-7e41-4c99-a201-0632707a5dba" providerId="AD" clId="Web-{4C799332-46B5-D5B7-AC5B-133743914635}" dt="2023-03-03T13:30:04.458" v="13" actId="20577"/>
        <pc:sldMkLst>
          <pc:docMk/>
          <pc:sldMk cId="832700733" sldId="262"/>
        </pc:sldMkLst>
        <pc:spChg chg="mod">
          <ac:chgData name="Šárka Havlíčková Kysová" userId="S::66521@muni.cz::b12e4f7e-7e41-4c99-a201-0632707a5dba" providerId="AD" clId="Web-{4C799332-46B5-D5B7-AC5B-133743914635}" dt="2023-03-03T13:30:04.458" v="13" actId="20577"/>
          <ac:spMkLst>
            <pc:docMk/>
            <pc:sldMk cId="832700733" sldId="262"/>
            <ac:spMk id="2" creationId="{509ED5D1-9793-EBC5-6C6A-99372866DE31}"/>
          </ac:spMkLst>
        </pc:spChg>
      </pc:sldChg>
      <pc:sldChg chg="addSp delSp modSp new del mod setBg">
        <pc:chgData name="Šárka Havlíčková Kysová" userId="S::66521@muni.cz::b12e4f7e-7e41-4c99-a201-0632707a5dba" providerId="AD" clId="Web-{4C799332-46B5-D5B7-AC5B-133743914635}" dt="2023-03-03T13:41:36.984" v="68"/>
        <pc:sldMkLst>
          <pc:docMk/>
          <pc:sldMk cId="1353422132" sldId="265"/>
        </pc:sldMkLst>
        <pc:spChg chg="mod">
          <ac:chgData name="Šárka Havlíčková Kysová" userId="S::66521@muni.cz::b12e4f7e-7e41-4c99-a201-0632707a5dba" providerId="AD" clId="Web-{4C799332-46B5-D5B7-AC5B-133743914635}" dt="2023-03-03T13:38:40.337" v="62" actId="20577"/>
          <ac:spMkLst>
            <pc:docMk/>
            <pc:sldMk cId="1353422132" sldId="265"/>
            <ac:spMk id="2" creationId="{9223D217-5E14-CFFE-821A-825290EBB8D3}"/>
          </ac:spMkLst>
        </pc:spChg>
        <pc:spChg chg="del">
          <ac:chgData name="Šárka Havlíčková Kysová" userId="S::66521@muni.cz::b12e4f7e-7e41-4c99-a201-0632707a5dba" providerId="AD" clId="Web-{4C799332-46B5-D5B7-AC5B-133743914635}" dt="2023-03-03T13:30:33.584" v="15"/>
          <ac:spMkLst>
            <pc:docMk/>
            <pc:sldMk cId="1353422132" sldId="265"/>
            <ac:spMk id="3" creationId="{EC0D1E6C-86FC-B498-737D-DD97324F2639}"/>
          </ac:spMkLst>
        </pc:spChg>
        <pc:spChg chg="add del">
          <ac:chgData name="Šárka Havlíčková Kysová" userId="S::66521@muni.cz::b12e4f7e-7e41-4c99-a201-0632707a5dba" providerId="AD" clId="Web-{4C799332-46B5-D5B7-AC5B-133743914635}" dt="2023-03-03T13:30:45.475" v="17"/>
          <ac:spMkLst>
            <pc:docMk/>
            <pc:sldMk cId="1353422132" sldId="265"/>
            <ac:spMk id="11" creationId="{902D1A37-7C2A-4258-95A8-919D781C6992}"/>
          </ac:spMkLst>
        </pc:spChg>
        <pc:spChg chg="add del">
          <ac:chgData name="Šárka Havlíčková Kysová" userId="S::66521@muni.cz::b12e4f7e-7e41-4c99-a201-0632707a5dba" providerId="AD" clId="Web-{4C799332-46B5-D5B7-AC5B-133743914635}" dt="2023-03-03T13:38:20.867" v="51"/>
          <ac:spMkLst>
            <pc:docMk/>
            <pc:sldMk cId="1353422132" sldId="265"/>
            <ac:spMk id="16" creationId="{902D1A37-7C2A-4258-95A8-919D781C6992}"/>
          </ac:spMkLst>
        </pc:spChg>
        <pc:spChg chg="add">
          <ac:chgData name="Šárka Havlíčková Kysová" userId="S::66521@muni.cz::b12e4f7e-7e41-4c99-a201-0632707a5dba" providerId="AD" clId="Web-{4C799332-46B5-D5B7-AC5B-133743914635}" dt="2023-03-03T13:38:20.867" v="51"/>
          <ac:spMkLst>
            <pc:docMk/>
            <pc:sldMk cId="1353422132" sldId="265"/>
            <ac:spMk id="24" creationId="{902D1A37-7C2A-4258-95A8-919D781C6992}"/>
          </ac:spMkLst>
        </pc:spChg>
        <pc:picChg chg="add mod ord">
          <ac:chgData name="Šárka Havlíčková Kysová" userId="S::66521@muni.cz::b12e4f7e-7e41-4c99-a201-0632707a5dba" providerId="AD" clId="Web-{4C799332-46B5-D5B7-AC5B-133743914635}" dt="2023-03-03T13:38:20.867" v="51"/>
          <ac:picMkLst>
            <pc:docMk/>
            <pc:sldMk cId="1353422132" sldId="265"/>
            <ac:picMk id="4" creationId="{B5684CDC-D90E-86EB-339A-483D78551AB9}"/>
          </ac:picMkLst>
        </pc:picChg>
        <pc:cxnChg chg="add del">
          <ac:chgData name="Šárka Havlíčková Kysová" userId="S::66521@muni.cz::b12e4f7e-7e41-4c99-a201-0632707a5dba" providerId="AD" clId="Web-{4C799332-46B5-D5B7-AC5B-133743914635}" dt="2023-03-03T13:30:45.475" v="17"/>
          <ac:cxnSpMkLst>
            <pc:docMk/>
            <pc:sldMk cId="1353422132" sldId="265"/>
            <ac:cxnSpMk id="9" creationId="{D8689CE0-64D2-447C-9C1F-872D111D8AC3}"/>
          </ac:cxnSpMkLst>
        </pc:cxnChg>
        <pc:cxnChg chg="add del">
          <ac:chgData name="Šárka Havlíčková Kysová" userId="S::66521@muni.cz::b12e4f7e-7e41-4c99-a201-0632707a5dba" providerId="AD" clId="Web-{4C799332-46B5-D5B7-AC5B-133743914635}" dt="2023-03-03T13:30:45.475" v="17"/>
          <ac:cxnSpMkLst>
            <pc:docMk/>
            <pc:sldMk cId="1353422132" sldId="265"/>
            <ac:cxnSpMk id="13" creationId="{B0AA360F-DECB-4836-8FB6-22C4BC3FB02D}"/>
          </ac:cxnSpMkLst>
        </pc:cxnChg>
        <pc:cxnChg chg="add del">
          <ac:chgData name="Šárka Havlíčková Kysová" userId="S::66521@muni.cz::b12e4f7e-7e41-4c99-a201-0632707a5dba" providerId="AD" clId="Web-{4C799332-46B5-D5B7-AC5B-133743914635}" dt="2023-03-03T13:38:20.867" v="51"/>
          <ac:cxnSpMkLst>
            <pc:docMk/>
            <pc:sldMk cId="1353422132" sldId="265"/>
            <ac:cxnSpMk id="15" creationId="{D8689CE0-64D2-447C-9C1F-872D111D8AC3}"/>
          </ac:cxnSpMkLst>
        </pc:cxnChg>
        <pc:cxnChg chg="add del">
          <ac:chgData name="Šárka Havlíčková Kysová" userId="S::66521@muni.cz::b12e4f7e-7e41-4c99-a201-0632707a5dba" providerId="AD" clId="Web-{4C799332-46B5-D5B7-AC5B-133743914635}" dt="2023-03-03T13:38:20.867" v="51"/>
          <ac:cxnSpMkLst>
            <pc:docMk/>
            <pc:sldMk cId="1353422132" sldId="265"/>
            <ac:cxnSpMk id="17" creationId="{B0AA360F-DECB-4836-8FB6-22C4BC3FB02D}"/>
          </ac:cxnSpMkLst>
        </pc:cxnChg>
        <pc:cxnChg chg="add">
          <ac:chgData name="Šárka Havlíčková Kysová" userId="S::66521@muni.cz::b12e4f7e-7e41-4c99-a201-0632707a5dba" providerId="AD" clId="Web-{4C799332-46B5-D5B7-AC5B-133743914635}" dt="2023-03-03T13:38:20.867" v="51"/>
          <ac:cxnSpMkLst>
            <pc:docMk/>
            <pc:sldMk cId="1353422132" sldId="265"/>
            <ac:cxnSpMk id="22" creationId="{D8689CE0-64D2-447C-9C1F-872D111D8AC3}"/>
          </ac:cxnSpMkLst>
        </pc:cxnChg>
        <pc:cxnChg chg="add">
          <ac:chgData name="Šárka Havlíčková Kysová" userId="S::66521@muni.cz::b12e4f7e-7e41-4c99-a201-0632707a5dba" providerId="AD" clId="Web-{4C799332-46B5-D5B7-AC5B-133743914635}" dt="2023-03-03T13:38:20.867" v="51"/>
          <ac:cxnSpMkLst>
            <pc:docMk/>
            <pc:sldMk cId="1353422132" sldId="265"/>
            <ac:cxnSpMk id="26" creationId="{B0AA360F-DECB-4836-8FB6-22C4BC3FB02D}"/>
          </ac:cxnSpMkLst>
        </pc:cxnChg>
      </pc:sldChg>
      <pc:sldChg chg="new">
        <pc:chgData name="Šárka Havlíčková Kysová" userId="S::66521@muni.cz::b12e4f7e-7e41-4c99-a201-0632707a5dba" providerId="AD" clId="Web-{4C799332-46B5-D5B7-AC5B-133743914635}" dt="2023-03-03T13:34:16.233" v="19"/>
        <pc:sldMkLst>
          <pc:docMk/>
          <pc:sldMk cId="3533415778" sldId="266"/>
        </pc:sldMkLst>
      </pc:sldChg>
      <pc:sldChg chg="addSp delSp modSp new mod setBg">
        <pc:chgData name="Šárka Havlíčková Kysová" userId="S::66521@muni.cz::b12e4f7e-7e41-4c99-a201-0632707a5dba" providerId="AD" clId="Web-{4C799332-46B5-D5B7-AC5B-133743914635}" dt="2023-03-03T13:37:30.771" v="45" actId="20577"/>
        <pc:sldMkLst>
          <pc:docMk/>
          <pc:sldMk cId="1769465997" sldId="267"/>
        </pc:sldMkLst>
        <pc:spChg chg="mod">
          <ac:chgData name="Šárka Havlíčková Kysová" userId="S::66521@muni.cz::b12e4f7e-7e41-4c99-a201-0632707a5dba" providerId="AD" clId="Web-{4C799332-46B5-D5B7-AC5B-133743914635}" dt="2023-03-03T13:37:13.208" v="43"/>
          <ac:spMkLst>
            <pc:docMk/>
            <pc:sldMk cId="1769465997" sldId="267"/>
            <ac:spMk id="2" creationId="{0E8F7522-D8F3-30C8-57DB-185F78956535}"/>
          </ac:spMkLst>
        </pc:spChg>
        <pc:spChg chg="del">
          <ac:chgData name="Šárka Havlíčková Kysová" userId="S::66521@muni.cz::b12e4f7e-7e41-4c99-a201-0632707a5dba" providerId="AD" clId="Web-{4C799332-46B5-D5B7-AC5B-133743914635}" dt="2023-03-03T13:34:27.343" v="21"/>
          <ac:spMkLst>
            <pc:docMk/>
            <pc:sldMk cId="1769465997" sldId="267"/>
            <ac:spMk id="3" creationId="{1AD78BA6-2205-2358-A412-BDD370BBE099}"/>
          </ac:spMkLst>
        </pc:spChg>
        <pc:spChg chg="del">
          <ac:chgData name="Šárka Havlíčková Kysová" userId="S::66521@muni.cz::b12e4f7e-7e41-4c99-a201-0632707a5dba" providerId="AD" clId="Web-{4C799332-46B5-D5B7-AC5B-133743914635}" dt="2023-03-03T13:34:32.577" v="22"/>
          <ac:spMkLst>
            <pc:docMk/>
            <pc:sldMk cId="1769465997" sldId="267"/>
            <ac:spMk id="4" creationId="{97AED610-442E-4682-722E-6E42567F199E}"/>
          </ac:spMkLst>
        </pc:spChg>
        <pc:spChg chg="add del mod">
          <ac:chgData name="Šárka Havlíčková Kysová" userId="S::66521@muni.cz::b12e4f7e-7e41-4c99-a201-0632707a5dba" providerId="AD" clId="Web-{4C799332-46B5-D5B7-AC5B-133743914635}" dt="2023-03-03T13:37:09.443" v="42"/>
          <ac:spMkLst>
            <pc:docMk/>
            <pc:sldMk cId="1769465997" sldId="267"/>
            <ac:spMk id="7" creationId="{370E10EF-04F9-C29D-4AAD-3B067CB4FC21}"/>
          </ac:spMkLst>
        </pc:spChg>
        <pc:spChg chg="add mod">
          <ac:chgData name="Šárka Havlíčková Kysová" userId="S::66521@muni.cz::b12e4f7e-7e41-4c99-a201-0632707a5dba" providerId="AD" clId="Web-{4C799332-46B5-D5B7-AC5B-133743914635}" dt="2023-03-03T13:37:30.771" v="45" actId="20577"/>
          <ac:spMkLst>
            <pc:docMk/>
            <pc:sldMk cId="1769465997" sldId="267"/>
            <ac:spMk id="10" creationId="{BC9525D5-3E83-195B-2018-6DD13D6034E9}"/>
          </ac:spMkLst>
        </pc:spChg>
        <pc:spChg chg="add">
          <ac:chgData name="Šárka Havlíčková Kysová" userId="S::66521@muni.cz::b12e4f7e-7e41-4c99-a201-0632707a5dba" providerId="AD" clId="Web-{4C799332-46B5-D5B7-AC5B-133743914635}" dt="2023-03-03T13:37:13.208" v="43"/>
          <ac:spMkLst>
            <pc:docMk/>
            <pc:sldMk cId="1769465997" sldId="267"/>
            <ac:spMk id="15" creationId="{DB5C2445-A2BD-4CBE-922B-C487E1DF659D}"/>
          </ac:spMkLst>
        </pc:spChg>
        <pc:picChg chg="add mod ord">
          <ac:chgData name="Šárka Havlíčková Kysová" userId="S::66521@muni.cz::b12e4f7e-7e41-4c99-a201-0632707a5dba" providerId="AD" clId="Web-{4C799332-46B5-D5B7-AC5B-133743914635}" dt="2023-03-03T13:37:13.208" v="43"/>
          <ac:picMkLst>
            <pc:docMk/>
            <pc:sldMk cId="1769465997" sldId="267"/>
            <ac:picMk id="5" creationId="{9FA01E96-339A-F425-A66B-A666FFB17128}"/>
          </ac:picMkLst>
        </pc:picChg>
        <pc:picChg chg="add mod ord">
          <ac:chgData name="Šárka Havlíčková Kysová" userId="S::66521@muni.cz::b12e4f7e-7e41-4c99-a201-0632707a5dba" providerId="AD" clId="Web-{4C799332-46B5-D5B7-AC5B-133743914635}" dt="2023-03-03T13:37:13.208" v="43"/>
          <ac:picMkLst>
            <pc:docMk/>
            <pc:sldMk cId="1769465997" sldId="267"/>
            <ac:picMk id="6" creationId="{EBEA4292-78B7-2DF8-6778-8F975DE4D698}"/>
          </ac:picMkLst>
        </pc:picChg>
        <pc:cxnChg chg="add">
          <ac:chgData name="Šárka Havlíčková Kysová" userId="S::66521@muni.cz::b12e4f7e-7e41-4c99-a201-0632707a5dba" providerId="AD" clId="Web-{4C799332-46B5-D5B7-AC5B-133743914635}" dt="2023-03-03T13:37:13.208" v="43"/>
          <ac:cxnSpMkLst>
            <pc:docMk/>
            <pc:sldMk cId="1769465997" sldId="267"/>
            <ac:cxnSpMk id="13" creationId="{D8689CE0-64D2-447C-9C1F-872D111D8AC3}"/>
          </ac:cxnSpMkLst>
        </pc:cxnChg>
        <pc:cxnChg chg="add">
          <ac:chgData name="Šárka Havlíčková Kysová" userId="S::66521@muni.cz::b12e4f7e-7e41-4c99-a201-0632707a5dba" providerId="AD" clId="Web-{4C799332-46B5-D5B7-AC5B-133743914635}" dt="2023-03-03T13:37:13.208" v="43"/>
          <ac:cxnSpMkLst>
            <pc:docMk/>
            <pc:sldMk cId="1769465997" sldId="267"/>
            <ac:cxnSpMk id="17" creationId="{F0748755-DDBC-46D0-91EC-1212A8EE2B40}"/>
          </ac:cxnSpMkLst>
        </pc:cxnChg>
      </pc:sldChg>
      <pc:sldChg chg="addSp delSp modSp new mod setBg">
        <pc:chgData name="Šárka Havlíčková Kysová" userId="S::66521@muni.cz::b12e4f7e-7e41-4c99-a201-0632707a5dba" providerId="AD" clId="Web-{4C799332-46B5-D5B7-AC5B-133743914635}" dt="2023-03-03T13:41:49.047" v="84" actId="20577"/>
        <pc:sldMkLst>
          <pc:docMk/>
          <pc:sldMk cId="3584211492" sldId="268"/>
        </pc:sldMkLst>
        <pc:spChg chg="mod">
          <ac:chgData name="Šárka Havlíčková Kysová" userId="S::66521@muni.cz::b12e4f7e-7e41-4c99-a201-0632707a5dba" providerId="AD" clId="Web-{4C799332-46B5-D5B7-AC5B-133743914635}" dt="2023-03-03T13:41:49.047" v="84" actId="20577"/>
          <ac:spMkLst>
            <pc:docMk/>
            <pc:sldMk cId="3584211492" sldId="268"/>
            <ac:spMk id="2" creationId="{7724D194-213D-D0E7-3CB0-7881B908569F}"/>
          </ac:spMkLst>
        </pc:spChg>
        <pc:spChg chg="del">
          <ac:chgData name="Šárka Havlíčková Kysová" userId="S::66521@muni.cz::b12e4f7e-7e41-4c99-a201-0632707a5dba" providerId="AD" clId="Web-{4C799332-46B5-D5B7-AC5B-133743914635}" dt="2023-03-03T13:41:03.342" v="64"/>
          <ac:spMkLst>
            <pc:docMk/>
            <pc:sldMk cId="3584211492" sldId="268"/>
            <ac:spMk id="3" creationId="{721108DD-B5F3-5970-26BF-CC4AE4C742FA}"/>
          </ac:spMkLst>
        </pc:spChg>
        <pc:spChg chg="add del">
          <ac:chgData name="Šárka Havlíčková Kysová" userId="S::66521@muni.cz::b12e4f7e-7e41-4c99-a201-0632707a5dba" providerId="AD" clId="Web-{4C799332-46B5-D5B7-AC5B-133743914635}" dt="2023-03-03T13:41:23.390" v="66"/>
          <ac:spMkLst>
            <pc:docMk/>
            <pc:sldMk cId="3584211492" sldId="268"/>
            <ac:spMk id="8" creationId="{87560D8C-0571-9121-3E52-66CED6ADE5F1}"/>
          </ac:spMkLst>
        </pc:spChg>
        <pc:spChg chg="add del">
          <ac:chgData name="Šárka Havlíčková Kysová" userId="S::66521@muni.cz::b12e4f7e-7e41-4c99-a201-0632707a5dba" providerId="AD" clId="Web-{4C799332-46B5-D5B7-AC5B-133743914635}" dt="2023-03-03T13:41:23.390" v="66"/>
          <ac:spMkLst>
            <pc:docMk/>
            <pc:sldMk cId="3584211492" sldId="268"/>
            <ac:spMk id="11" creationId="{A12145F0-5149-412D-9A3F-1E3051B3979C}"/>
          </ac:spMkLst>
        </pc:spChg>
        <pc:spChg chg="add">
          <ac:chgData name="Šárka Havlíčková Kysová" userId="S::66521@muni.cz::b12e4f7e-7e41-4c99-a201-0632707a5dba" providerId="AD" clId="Web-{4C799332-46B5-D5B7-AC5B-133743914635}" dt="2023-03-03T13:41:23.405" v="67"/>
          <ac:spMkLst>
            <pc:docMk/>
            <pc:sldMk cId="3584211492" sldId="268"/>
            <ac:spMk id="15" creationId="{8D6F774C-5F1D-4238-9942-12AC01518F75}"/>
          </ac:spMkLst>
        </pc:spChg>
        <pc:spChg chg="add">
          <ac:chgData name="Šárka Havlíčková Kysová" userId="S::66521@muni.cz::b12e4f7e-7e41-4c99-a201-0632707a5dba" providerId="AD" clId="Web-{4C799332-46B5-D5B7-AC5B-133743914635}" dt="2023-03-03T13:41:23.405" v="67"/>
          <ac:spMkLst>
            <pc:docMk/>
            <pc:sldMk cId="3584211492" sldId="268"/>
            <ac:spMk id="17" creationId="{03623FAE-3611-90C9-5E3E-CD13251B5195}"/>
          </ac:spMkLst>
        </pc:spChg>
        <pc:picChg chg="add mod ord">
          <ac:chgData name="Šárka Havlíčková Kysová" userId="S::66521@muni.cz::b12e4f7e-7e41-4c99-a201-0632707a5dba" providerId="AD" clId="Web-{4C799332-46B5-D5B7-AC5B-133743914635}" dt="2023-03-03T13:41:23.405" v="67"/>
          <ac:picMkLst>
            <pc:docMk/>
            <pc:sldMk cId="3584211492" sldId="268"/>
            <ac:picMk id="4" creationId="{BB9CC87D-5E30-1AB3-39F0-2230AB92E02D}"/>
          </ac:picMkLst>
        </pc:picChg>
        <pc:cxnChg chg="add del">
          <ac:chgData name="Šárka Havlíčková Kysová" userId="S::66521@muni.cz::b12e4f7e-7e41-4c99-a201-0632707a5dba" providerId="AD" clId="Web-{4C799332-46B5-D5B7-AC5B-133743914635}" dt="2023-03-03T13:41:23.390" v="66"/>
          <ac:cxnSpMkLst>
            <pc:docMk/>
            <pc:sldMk cId="3584211492" sldId="268"/>
            <ac:cxnSpMk id="13" creationId="{F0748755-DDBC-46D0-91EC-1212A8EE2B40}"/>
          </ac:cxnSpMkLst>
        </pc:cxnChg>
        <pc:cxnChg chg="add">
          <ac:chgData name="Šárka Havlíčková Kysová" userId="S::66521@muni.cz::b12e4f7e-7e41-4c99-a201-0632707a5dba" providerId="AD" clId="Web-{4C799332-46B5-D5B7-AC5B-133743914635}" dt="2023-03-03T13:41:23.405" v="67"/>
          <ac:cxnSpMkLst>
            <pc:docMk/>
            <pc:sldMk cId="3584211492" sldId="268"/>
            <ac:cxnSpMk id="16" creationId="{F0748755-DDBC-46D0-91EC-1212A8EE2B40}"/>
          </ac:cxnSpMkLst>
        </pc:cxnChg>
      </pc:sldChg>
      <pc:sldChg chg="addSp delSp modSp new mod setBg modClrScheme delDesignElem chgLayout">
        <pc:chgData name="Šárka Havlíčková Kysová" userId="S::66521@muni.cz::b12e4f7e-7e41-4c99-a201-0632707a5dba" providerId="AD" clId="Web-{4C799332-46B5-D5B7-AC5B-133743914635}" dt="2023-03-03T14:01:32.217" v="335"/>
        <pc:sldMkLst>
          <pc:docMk/>
          <pc:sldMk cId="2574399305" sldId="269"/>
        </pc:sldMkLst>
        <pc:spChg chg="mod ord">
          <ac:chgData name="Šárka Havlíčková Kysová" userId="S::66521@muni.cz::b12e4f7e-7e41-4c99-a201-0632707a5dba" providerId="AD" clId="Web-{4C799332-46B5-D5B7-AC5B-133743914635}" dt="2023-03-03T14:01:32.217" v="335"/>
          <ac:spMkLst>
            <pc:docMk/>
            <pc:sldMk cId="2574399305" sldId="269"/>
            <ac:spMk id="2" creationId="{50581F62-8EA3-9E81-1DBA-E0730D76B1F4}"/>
          </ac:spMkLst>
        </pc:spChg>
        <pc:spChg chg="add del">
          <ac:chgData name="Šárka Havlíčková Kysová" userId="S::66521@muni.cz::b12e4f7e-7e41-4c99-a201-0632707a5dba" providerId="AD" clId="Web-{4C799332-46B5-D5B7-AC5B-133743914635}" dt="2023-03-03T13:47:17.200" v="106"/>
          <ac:spMkLst>
            <pc:docMk/>
            <pc:sldMk cId="2574399305" sldId="269"/>
            <ac:spMk id="3" creationId="{475B70A1-6C66-0F4B-F7A7-C6B5DC005373}"/>
          </ac:spMkLst>
        </pc:spChg>
        <pc:spChg chg="add del mod ord">
          <ac:chgData name="Šárka Havlíčková Kysová" userId="S::66521@muni.cz::b12e4f7e-7e41-4c99-a201-0632707a5dba" providerId="AD" clId="Web-{4C799332-46B5-D5B7-AC5B-133743914635}" dt="2023-03-03T13:47:43.529" v="110"/>
          <ac:spMkLst>
            <pc:docMk/>
            <pc:sldMk cId="2574399305" sldId="269"/>
            <ac:spMk id="6" creationId="{B69BC673-682C-57AA-F7E3-0D9FE2883AB7}"/>
          </ac:spMkLst>
        </pc:spChg>
        <pc:spChg chg="add del">
          <ac:chgData name="Šárka Havlíčková Kysová" userId="S::66521@muni.cz::b12e4f7e-7e41-4c99-a201-0632707a5dba" providerId="AD" clId="Web-{4C799332-46B5-D5B7-AC5B-133743914635}" dt="2023-03-03T13:47:36.591" v="109"/>
          <ac:spMkLst>
            <pc:docMk/>
            <pc:sldMk cId="2574399305" sldId="269"/>
            <ac:spMk id="8" creationId="{F47A6ACE-A9C5-47FE-8B87-BB64849E6698}"/>
          </ac:spMkLst>
        </pc:spChg>
        <pc:spChg chg="add del">
          <ac:chgData name="Šárka Havlíčková Kysová" userId="S::66521@muni.cz::b12e4f7e-7e41-4c99-a201-0632707a5dba" providerId="AD" clId="Web-{4C799332-46B5-D5B7-AC5B-133743914635}" dt="2023-03-03T13:44:42.460" v="101"/>
          <ac:spMkLst>
            <pc:docMk/>
            <pc:sldMk cId="2574399305" sldId="269"/>
            <ac:spMk id="11" creationId="{F96187D8-B32D-4D1A-8C48-A15933DDCD8C}"/>
          </ac:spMkLst>
        </pc:spChg>
        <pc:spChg chg="add del">
          <ac:chgData name="Šárka Havlíčková Kysová" userId="S::66521@muni.cz::b12e4f7e-7e41-4c99-a201-0632707a5dba" providerId="AD" clId="Web-{4C799332-46B5-D5B7-AC5B-133743914635}" dt="2023-03-03T13:44:42.460" v="101"/>
          <ac:spMkLst>
            <pc:docMk/>
            <pc:sldMk cId="2574399305" sldId="269"/>
            <ac:spMk id="13" creationId="{D019BB32-A409-4C93-9090-8BDDC45E5796}"/>
          </ac:spMkLst>
        </pc:spChg>
        <pc:spChg chg="add del">
          <ac:chgData name="Šárka Havlíčková Kysová" userId="S::66521@muni.cz::b12e4f7e-7e41-4c99-a201-0632707a5dba" providerId="AD" clId="Web-{4C799332-46B5-D5B7-AC5B-133743914635}" dt="2023-03-03T14:01:32.217" v="335"/>
          <ac:spMkLst>
            <pc:docMk/>
            <pc:sldMk cId="2574399305" sldId="269"/>
            <ac:spMk id="14" creationId="{902D1A37-7C2A-4258-95A8-919D781C6992}"/>
          </ac:spMkLst>
        </pc:spChg>
        <pc:spChg chg="add del">
          <ac:chgData name="Šárka Havlíčková Kysová" userId="S::66521@muni.cz::b12e4f7e-7e41-4c99-a201-0632707a5dba" providerId="AD" clId="Web-{4C799332-46B5-D5B7-AC5B-133743914635}" dt="2023-03-03T13:44:42.460" v="101"/>
          <ac:spMkLst>
            <pc:docMk/>
            <pc:sldMk cId="2574399305" sldId="269"/>
            <ac:spMk id="17" creationId="{74ED70DB-1943-4E5C-A1B6-D49DFE44028B}"/>
          </ac:spMkLst>
        </pc:spChg>
        <pc:spChg chg="add del">
          <ac:chgData name="Šárka Havlíčková Kysová" userId="S::66521@muni.cz::b12e4f7e-7e41-4c99-a201-0632707a5dba" providerId="AD" clId="Web-{4C799332-46B5-D5B7-AC5B-133743914635}" dt="2023-03-03T13:44:44.944" v="103"/>
          <ac:spMkLst>
            <pc:docMk/>
            <pc:sldMk cId="2574399305" sldId="269"/>
            <ac:spMk id="20" creationId="{41D7B59F-C43F-435D-A754-00854140FD6E}"/>
          </ac:spMkLst>
        </pc:spChg>
        <pc:spChg chg="add del">
          <ac:chgData name="Šárka Havlíčková Kysová" userId="S::66521@muni.cz::b12e4f7e-7e41-4c99-a201-0632707a5dba" providerId="AD" clId="Web-{4C799332-46B5-D5B7-AC5B-133743914635}" dt="2023-03-03T13:44:44.944" v="103"/>
          <ac:spMkLst>
            <pc:docMk/>
            <pc:sldMk cId="2574399305" sldId="269"/>
            <ac:spMk id="22" creationId="{7EEAEB7F-657B-DEB0-ADDC-03CAE43EFA24}"/>
          </ac:spMkLst>
        </pc:spChg>
        <pc:spChg chg="add del">
          <ac:chgData name="Šárka Havlíčková Kysová" userId="S::66521@muni.cz::b12e4f7e-7e41-4c99-a201-0632707a5dba" providerId="AD" clId="Web-{4C799332-46B5-D5B7-AC5B-133743914635}" dt="2023-03-03T13:44:44.944" v="103"/>
          <ac:spMkLst>
            <pc:docMk/>
            <pc:sldMk cId="2574399305" sldId="269"/>
            <ac:spMk id="23" creationId="{FC542542-348B-FB37-590A-1A0C034F4ED6}"/>
          </ac:spMkLst>
        </pc:spChg>
        <pc:spChg chg="add del">
          <ac:chgData name="Šárka Havlíčková Kysová" userId="S::66521@muni.cz::b12e4f7e-7e41-4c99-a201-0632707a5dba" providerId="AD" clId="Web-{4C799332-46B5-D5B7-AC5B-133743914635}" dt="2023-03-03T13:47:17.184" v="105"/>
          <ac:spMkLst>
            <pc:docMk/>
            <pc:sldMk cId="2574399305" sldId="269"/>
            <ac:spMk id="27" creationId="{F96187D8-B32D-4D1A-8C48-A15933DDCD8C}"/>
          </ac:spMkLst>
        </pc:spChg>
        <pc:spChg chg="add del">
          <ac:chgData name="Šárka Havlíčková Kysová" userId="S::66521@muni.cz::b12e4f7e-7e41-4c99-a201-0632707a5dba" providerId="AD" clId="Web-{4C799332-46B5-D5B7-AC5B-133743914635}" dt="2023-03-03T13:47:17.184" v="105"/>
          <ac:spMkLst>
            <pc:docMk/>
            <pc:sldMk cId="2574399305" sldId="269"/>
            <ac:spMk id="29" creationId="{D019BB32-A409-4C93-9090-8BDDC45E5796}"/>
          </ac:spMkLst>
        </pc:spChg>
        <pc:spChg chg="add del">
          <ac:chgData name="Šárka Havlíčková Kysová" userId="S::66521@muni.cz::b12e4f7e-7e41-4c99-a201-0632707a5dba" providerId="AD" clId="Web-{4C799332-46B5-D5B7-AC5B-133743914635}" dt="2023-03-03T13:47:17.184" v="105"/>
          <ac:spMkLst>
            <pc:docMk/>
            <pc:sldMk cId="2574399305" sldId="269"/>
            <ac:spMk id="31" creationId="{74ED70DB-1943-4E5C-A1B6-D49DFE44028B}"/>
          </ac:spMkLst>
        </pc:spChg>
        <pc:spChg chg="add">
          <ac:chgData name="Šárka Havlíčková Kysová" userId="S::66521@muni.cz::b12e4f7e-7e41-4c99-a201-0632707a5dba" providerId="AD" clId="Web-{4C799332-46B5-D5B7-AC5B-133743914635}" dt="2023-03-03T14:01:32.217" v="335"/>
          <ac:spMkLst>
            <pc:docMk/>
            <pc:sldMk cId="2574399305" sldId="269"/>
            <ac:spMk id="32" creationId="{902D1A37-7C2A-4258-95A8-919D781C6992}"/>
          </ac:spMkLst>
        </pc:spChg>
        <pc:spChg chg="add del">
          <ac:chgData name="Šárka Havlíčková Kysová" userId="S::66521@muni.cz::b12e4f7e-7e41-4c99-a201-0632707a5dba" providerId="AD" clId="Web-{4C799332-46B5-D5B7-AC5B-133743914635}" dt="2023-03-03T13:47:24.606" v="107"/>
          <ac:spMkLst>
            <pc:docMk/>
            <pc:sldMk cId="2574399305" sldId="269"/>
            <ac:spMk id="33" creationId="{475B70A1-6C66-0F4B-F7A7-C6B5DC005373}"/>
          </ac:spMkLst>
        </pc:spChg>
        <pc:picChg chg="add mod ord">
          <ac:chgData name="Šárka Havlíčková Kysová" userId="S::66521@muni.cz::b12e4f7e-7e41-4c99-a201-0632707a5dba" providerId="AD" clId="Web-{4C799332-46B5-D5B7-AC5B-133743914635}" dt="2023-03-03T14:01:32.217" v="335"/>
          <ac:picMkLst>
            <pc:docMk/>
            <pc:sldMk cId="2574399305" sldId="269"/>
            <ac:picMk id="4" creationId="{7D90AD5B-6AA9-1832-1EB7-41220F8106D4}"/>
          </ac:picMkLst>
        </pc:picChg>
        <pc:picChg chg="add del">
          <ac:chgData name="Šárka Havlíčková Kysová" userId="S::66521@muni.cz::b12e4f7e-7e41-4c99-a201-0632707a5dba" providerId="AD" clId="Web-{4C799332-46B5-D5B7-AC5B-133743914635}" dt="2023-03-03T13:44:42.460" v="101"/>
          <ac:picMkLst>
            <pc:docMk/>
            <pc:sldMk cId="2574399305" sldId="269"/>
            <ac:picMk id="5" creationId="{4B08D4F0-93ED-F582-47CB-D313718FB38B}"/>
          </ac:picMkLst>
        </pc:picChg>
        <pc:picChg chg="add mod ord">
          <ac:chgData name="Šárka Havlíčková Kysová" userId="S::66521@muni.cz::b12e4f7e-7e41-4c99-a201-0632707a5dba" providerId="AD" clId="Web-{4C799332-46B5-D5B7-AC5B-133743914635}" dt="2023-03-03T14:01:32.217" v="335"/>
          <ac:picMkLst>
            <pc:docMk/>
            <pc:sldMk cId="2574399305" sldId="269"/>
            <ac:picMk id="7" creationId="{E688BFF8-E736-5076-FC4E-B45F4D3B16D4}"/>
          </ac:picMkLst>
        </pc:picChg>
        <pc:picChg chg="add del">
          <ac:chgData name="Šárka Havlíčková Kysová" userId="S::66521@muni.cz::b12e4f7e-7e41-4c99-a201-0632707a5dba" providerId="AD" clId="Web-{4C799332-46B5-D5B7-AC5B-133743914635}" dt="2023-03-03T13:44:44.944" v="103"/>
          <ac:picMkLst>
            <pc:docMk/>
            <pc:sldMk cId="2574399305" sldId="269"/>
            <ac:picMk id="21" creationId="{4D9A6272-BD92-AD8E-4B13-FE576F124325}"/>
          </ac:picMkLst>
        </pc:picChg>
        <pc:picChg chg="add del">
          <ac:chgData name="Šárka Havlíčková Kysová" userId="S::66521@muni.cz::b12e4f7e-7e41-4c99-a201-0632707a5dba" providerId="AD" clId="Web-{4C799332-46B5-D5B7-AC5B-133743914635}" dt="2023-03-03T13:47:17.184" v="105"/>
          <ac:picMkLst>
            <pc:docMk/>
            <pc:sldMk cId="2574399305" sldId="269"/>
            <ac:picMk id="28" creationId="{4B08D4F0-93ED-F582-47CB-D313718FB38B}"/>
          </ac:picMkLst>
        </pc:picChg>
        <pc:cxnChg chg="add del">
          <ac:chgData name="Šárka Havlíčková Kysová" userId="S::66521@muni.cz::b12e4f7e-7e41-4c99-a201-0632707a5dba" providerId="AD" clId="Web-{4C799332-46B5-D5B7-AC5B-133743914635}" dt="2023-03-03T13:44:42.460" v="101"/>
          <ac:cxnSpMkLst>
            <pc:docMk/>
            <pc:sldMk cId="2574399305" sldId="269"/>
            <ac:cxnSpMk id="9" creationId="{D8689CE0-64D2-447C-9C1F-872D111D8AC3}"/>
          </ac:cxnSpMkLst>
        </pc:cxnChg>
        <pc:cxnChg chg="add del">
          <ac:chgData name="Šárka Havlíčková Kysová" userId="S::66521@muni.cz::b12e4f7e-7e41-4c99-a201-0632707a5dba" providerId="AD" clId="Web-{4C799332-46B5-D5B7-AC5B-133743914635}" dt="2023-03-03T13:47:36.591" v="109"/>
          <ac:cxnSpMkLst>
            <pc:docMk/>
            <pc:sldMk cId="2574399305" sldId="269"/>
            <ac:cxnSpMk id="10" creationId="{F0748755-DDBC-46D0-91EC-1212A8EE2B40}"/>
          </ac:cxnSpMkLst>
        </pc:cxnChg>
        <pc:cxnChg chg="add del">
          <ac:chgData name="Šárka Havlíčková Kysová" userId="S::66521@muni.cz::b12e4f7e-7e41-4c99-a201-0632707a5dba" providerId="AD" clId="Web-{4C799332-46B5-D5B7-AC5B-133743914635}" dt="2023-03-03T14:01:32.217" v="335"/>
          <ac:cxnSpMkLst>
            <pc:docMk/>
            <pc:sldMk cId="2574399305" sldId="269"/>
            <ac:cxnSpMk id="12" creationId="{D8689CE0-64D2-447C-9C1F-872D111D8AC3}"/>
          </ac:cxnSpMkLst>
        </pc:cxnChg>
        <pc:cxnChg chg="add del">
          <ac:chgData name="Šárka Havlíčková Kysová" userId="S::66521@muni.cz::b12e4f7e-7e41-4c99-a201-0632707a5dba" providerId="AD" clId="Web-{4C799332-46B5-D5B7-AC5B-133743914635}" dt="2023-03-03T13:44:42.460" v="101"/>
          <ac:cxnSpMkLst>
            <pc:docMk/>
            <pc:sldMk cId="2574399305" sldId="269"/>
            <ac:cxnSpMk id="15" creationId="{B0AA360F-DECB-4836-8FB6-22C4BC3FB02D}"/>
          </ac:cxnSpMkLst>
        </pc:cxnChg>
        <pc:cxnChg chg="add del">
          <ac:chgData name="Šárka Havlíčková Kysová" userId="S::66521@muni.cz::b12e4f7e-7e41-4c99-a201-0632707a5dba" providerId="AD" clId="Web-{4C799332-46B5-D5B7-AC5B-133743914635}" dt="2023-03-03T14:01:32.217" v="335"/>
          <ac:cxnSpMkLst>
            <pc:docMk/>
            <pc:sldMk cId="2574399305" sldId="269"/>
            <ac:cxnSpMk id="16" creationId="{B0AA360F-DECB-4836-8FB6-22C4BC3FB02D}"/>
          </ac:cxnSpMkLst>
        </pc:cxnChg>
        <pc:cxnChg chg="add">
          <ac:chgData name="Šárka Havlíčková Kysová" userId="S::66521@muni.cz::b12e4f7e-7e41-4c99-a201-0632707a5dba" providerId="AD" clId="Web-{4C799332-46B5-D5B7-AC5B-133743914635}" dt="2023-03-03T14:01:32.217" v="335"/>
          <ac:cxnSpMkLst>
            <pc:docMk/>
            <pc:sldMk cId="2574399305" sldId="269"/>
            <ac:cxnSpMk id="18" creationId="{D8689CE0-64D2-447C-9C1F-872D111D8AC3}"/>
          </ac:cxnSpMkLst>
        </pc:cxnChg>
        <pc:cxnChg chg="add del">
          <ac:chgData name="Šárka Havlíčková Kysová" userId="S::66521@muni.cz::b12e4f7e-7e41-4c99-a201-0632707a5dba" providerId="AD" clId="Web-{4C799332-46B5-D5B7-AC5B-133743914635}" dt="2023-03-03T13:44:44.944" v="103"/>
          <ac:cxnSpMkLst>
            <pc:docMk/>
            <pc:sldMk cId="2574399305" sldId="269"/>
            <ac:cxnSpMk id="19" creationId="{D8689CE0-64D2-447C-9C1F-872D111D8AC3}"/>
          </ac:cxnSpMkLst>
        </pc:cxnChg>
        <pc:cxnChg chg="add del">
          <ac:chgData name="Šárka Havlíčková Kysová" userId="S::66521@muni.cz::b12e4f7e-7e41-4c99-a201-0632707a5dba" providerId="AD" clId="Web-{4C799332-46B5-D5B7-AC5B-133743914635}" dt="2023-03-03T13:44:44.944" v="103"/>
          <ac:cxnSpMkLst>
            <pc:docMk/>
            <pc:sldMk cId="2574399305" sldId="269"/>
            <ac:cxnSpMk id="24" creationId="{B0AA360F-DECB-4836-8FB6-22C4BC3FB02D}"/>
          </ac:cxnSpMkLst>
        </pc:cxnChg>
        <pc:cxnChg chg="add">
          <ac:chgData name="Šárka Havlíčková Kysová" userId="S::66521@muni.cz::b12e4f7e-7e41-4c99-a201-0632707a5dba" providerId="AD" clId="Web-{4C799332-46B5-D5B7-AC5B-133743914635}" dt="2023-03-03T14:01:32.217" v="335"/>
          <ac:cxnSpMkLst>
            <pc:docMk/>
            <pc:sldMk cId="2574399305" sldId="269"/>
            <ac:cxnSpMk id="25" creationId="{B0AA360F-DECB-4836-8FB6-22C4BC3FB02D}"/>
          </ac:cxnSpMkLst>
        </pc:cxnChg>
        <pc:cxnChg chg="add del">
          <ac:chgData name="Šárka Havlíčková Kysová" userId="S::66521@muni.cz::b12e4f7e-7e41-4c99-a201-0632707a5dba" providerId="AD" clId="Web-{4C799332-46B5-D5B7-AC5B-133743914635}" dt="2023-03-03T13:47:17.184" v="105"/>
          <ac:cxnSpMkLst>
            <pc:docMk/>
            <pc:sldMk cId="2574399305" sldId="269"/>
            <ac:cxnSpMk id="26" creationId="{D8689CE0-64D2-447C-9C1F-872D111D8AC3}"/>
          </ac:cxnSpMkLst>
        </pc:cxnChg>
        <pc:cxnChg chg="add del">
          <ac:chgData name="Šárka Havlíčková Kysová" userId="S::66521@muni.cz::b12e4f7e-7e41-4c99-a201-0632707a5dba" providerId="AD" clId="Web-{4C799332-46B5-D5B7-AC5B-133743914635}" dt="2023-03-03T13:47:17.184" v="105"/>
          <ac:cxnSpMkLst>
            <pc:docMk/>
            <pc:sldMk cId="2574399305" sldId="269"/>
            <ac:cxnSpMk id="30" creationId="{B0AA360F-DECB-4836-8FB6-22C4BC3FB02D}"/>
          </ac:cxnSpMkLst>
        </pc:cxnChg>
      </pc:sldChg>
      <pc:sldChg chg="addSp delSp modSp new mod setBg">
        <pc:chgData name="Šárka Havlíčková Kysová" userId="S::66521@muni.cz::b12e4f7e-7e41-4c99-a201-0632707a5dba" providerId="AD" clId="Web-{4C799332-46B5-D5B7-AC5B-133743914635}" dt="2023-03-03T13:49:09.923" v="139"/>
        <pc:sldMkLst>
          <pc:docMk/>
          <pc:sldMk cId="1242490075" sldId="270"/>
        </pc:sldMkLst>
        <pc:spChg chg="add del">
          <ac:chgData name="Šárka Havlíčková Kysová" userId="S::66521@muni.cz::b12e4f7e-7e41-4c99-a201-0632707a5dba" providerId="AD" clId="Web-{4C799332-46B5-D5B7-AC5B-133743914635}" dt="2023-03-03T13:48:31.921" v="120"/>
          <ac:spMkLst>
            <pc:docMk/>
            <pc:sldMk cId="1242490075" sldId="270"/>
            <ac:spMk id="2" creationId="{33D8678C-E6B0-98F5-73E7-4E76FFAA1770}"/>
          </ac:spMkLst>
        </pc:spChg>
        <pc:spChg chg="add del">
          <ac:chgData name="Šárka Havlíčková Kysová" userId="S::66521@muni.cz::b12e4f7e-7e41-4c99-a201-0632707a5dba" providerId="AD" clId="Web-{4C799332-46B5-D5B7-AC5B-133743914635}" dt="2023-03-03T13:48:31.921" v="120"/>
          <ac:spMkLst>
            <pc:docMk/>
            <pc:sldMk cId="1242490075" sldId="270"/>
            <ac:spMk id="3" creationId="{08D3D6DE-535F-8CE0-F28A-0E4EB08D4466}"/>
          </ac:spMkLst>
        </pc:spChg>
        <pc:spChg chg="del">
          <ac:chgData name="Šárka Havlíčková Kysová" userId="S::66521@muni.cz::b12e4f7e-7e41-4c99-a201-0632707a5dba" providerId="AD" clId="Web-{4C799332-46B5-D5B7-AC5B-133743914635}" dt="2023-03-03T13:48:22.312" v="117"/>
          <ac:spMkLst>
            <pc:docMk/>
            <pc:sldMk cId="1242490075" sldId="270"/>
            <ac:spMk id="4" creationId="{8B8BFE61-646D-B497-79F6-F8A36B83A6D9}"/>
          </ac:spMkLst>
        </pc:spChg>
        <pc:spChg chg="add del">
          <ac:chgData name="Šárka Havlíčková Kysová" userId="S::66521@muni.cz::b12e4f7e-7e41-4c99-a201-0632707a5dba" providerId="AD" clId="Web-{4C799332-46B5-D5B7-AC5B-133743914635}" dt="2023-03-03T13:48:31.906" v="119"/>
          <ac:spMkLst>
            <pc:docMk/>
            <pc:sldMk cId="1242490075" sldId="270"/>
            <ac:spMk id="13" creationId="{806CA7B0-BBC0-4A11-86D8-E7C39A860B4E}"/>
          </ac:spMkLst>
        </pc:spChg>
        <pc:spChg chg="add del">
          <ac:chgData name="Šárka Havlíčková Kysová" userId="S::66521@muni.cz::b12e4f7e-7e41-4c99-a201-0632707a5dba" providerId="AD" clId="Web-{4C799332-46B5-D5B7-AC5B-133743914635}" dt="2023-03-03T13:49:09.923" v="139"/>
          <ac:spMkLst>
            <pc:docMk/>
            <pc:sldMk cId="1242490075" sldId="270"/>
            <ac:spMk id="18" creationId="{A3B168A7-66FE-4359-9866-CBB841A729E6}"/>
          </ac:spMkLst>
        </pc:spChg>
        <pc:spChg chg="add mod ord">
          <ac:chgData name="Šárka Havlíčková Kysová" userId="S::66521@muni.cz::b12e4f7e-7e41-4c99-a201-0632707a5dba" providerId="AD" clId="Web-{4C799332-46B5-D5B7-AC5B-133743914635}" dt="2023-03-03T13:49:09.923" v="139"/>
          <ac:spMkLst>
            <pc:docMk/>
            <pc:sldMk cId="1242490075" sldId="270"/>
            <ac:spMk id="19" creationId="{33D8678C-E6B0-98F5-73E7-4E76FFAA1770}"/>
          </ac:spMkLst>
        </pc:spChg>
        <pc:spChg chg="add del mod">
          <ac:chgData name="Šárka Havlíčková Kysová" userId="S::66521@muni.cz::b12e4f7e-7e41-4c99-a201-0632707a5dba" providerId="AD" clId="Web-{4C799332-46B5-D5B7-AC5B-133743914635}" dt="2023-03-03T13:49:09.923" v="139"/>
          <ac:spMkLst>
            <pc:docMk/>
            <pc:sldMk cId="1242490075" sldId="270"/>
            <ac:spMk id="21" creationId="{08D3D6DE-535F-8CE0-F28A-0E4EB08D4466}"/>
          </ac:spMkLst>
        </pc:spChg>
        <pc:spChg chg="add del">
          <ac:chgData name="Šárka Havlíčková Kysová" userId="S::66521@muni.cz::b12e4f7e-7e41-4c99-a201-0632707a5dba" providerId="AD" clId="Web-{4C799332-46B5-D5B7-AC5B-133743914635}" dt="2023-03-03T13:48:57.813" v="130"/>
          <ac:spMkLst>
            <pc:docMk/>
            <pc:sldMk cId="1242490075" sldId="270"/>
            <ac:spMk id="28" creationId="{561B1731-39D9-4145-8343-C209E1F09BC7}"/>
          </ac:spMkLst>
        </pc:spChg>
        <pc:spChg chg="add del">
          <ac:chgData name="Šárka Havlíčková Kysová" userId="S::66521@muni.cz::b12e4f7e-7e41-4c99-a201-0632707a5dba" providerId="AD" clId="Web-{4C799332-46B5-D5B7-AC5B-133743914635}" dt="2023-03-03T13:49:00.157" v="132"/>
          <ac:spMkLst>
            <pc:docMk/>
            <pc:sldMk cId="1242490075" sldId="270"/>
            <ac:spMk id="33" creationId="{511C99DC-C3C5-4EBE-91DD-345109C3D6E0}"/>
          </ac:spMkLst>
        </pc:spChg>
        <pc:spChg chg="add del">
          <ac:chgData name="Šárka Havlíčková Kysová" userId="S::66521@muni.cz::b12e4f7e-7e41-4c99-a201-0632707a5dba" providerId="AD" clId="Web-{4C799332-46B5-D5B7-AC5B-133743914635}" dt="2023-03-03T13:49:02.563" v="134"/>
          <ac:spMkLst>
            <pc:docMk/>
            <pc:sldMk cId="1242490075" sldId="270"/>
            <ac:spMk id="37" creationId="{561B1731-39D9-4145-8343-C209E1F09BC7}"/>
          </ac:spMkLst>
        </pc:spChg>
        <pc:spChg chg="add del">
          <ac:chgData name="Šárka Havlíčková Kysová" userId="S::66521@muni.cz::b12e4f7e-7e41-4c99-a201-0632707a5dba" providerId="AD" clId="Web-{4C799332-46B5-D5B7-AC5B-133743914635}" dt="2023-03-03T13:49:02.563" v="134"/>
          <ac:spMkLst>
            <pc:docMk/>
            <pc:sldMk cId="1242490075" sldId="270"/>
            <ac:spMk id="39" creationId="{08D3D6DE-535F-8CE0-F28A-0E4EB08D4466}"/>
          </ac:spMkLst>
        </pc:spChg>
        <pc:spChg chg="add del">
          <ac:chgData name="Šárka Havlíčková Kysová" userId="S::66521@muni.cz::b12e4f7e-7e41-4c99-a201-0632707a5dba" providerId="AD" clId="Web-{4C799332-46B5-D5B7-AC5B-133743914635}" dt="2023-03-03T13:49:06.735" v="136"/>
          <ac:spMkLst>
            <pc:docMk/>
            <pc:sldMk cId="1242490075" sldId="270"/>
            <ac:spMk id="42" creationId="{A3B168A7-66FE-4359-9866-CBB841A729E6}"/>
          </ac:spMkLst>
        </pc:spChg>
        <pc:spChg chg="add del">
          <ac:chgData name="Šárka Havlíčková Kysová" userId="S::66521@muni.cz::b12e4f7e-7e41-4c99-a201-0632707a5dba" providerId="AD" clId="Web-{4C799332-46B5-D5B7-AC5B-133743914635}" dt="2023-03-03T13:49:06.735" v="136"/>
          <ac:spMkLst>
            <pc:docMk/>
            <pc:sldMk cId="1242490075" sldId="270"/>
            <ac:spMk id="44" creationId="{08D3D6DE-535F-8CE0-F28A-0E4EB08D4466}"/>
          </ac:spMkLst>
        </pc:spChg>
        <pc:spChg chg="add del">
          <ac:chgData name="Šárka Havlíčková Kysová" userId="S::66521@muni.cz::b12e4f7e-7e41-4c99-a201-0632707a5dba" providerId="AD" clId="Web-{4C799332-46B5-D5B7-AC5B-133743914635}" dt="2023-03-03T13:49:09.907" v="138"/>
          <ac:spMkLst>
            <pc:docMk/>
            <pc:sldMk cId="1242490075" sldId="270"/>
            <ac:spMk id="47" creationId="{7BAB60E1-3066-43D0-BDD2-96DC8AC584FC}"/>
          </ac:spMkLst>
        </pc:spChg>
        <pc:spChg chg="add del">
          <ac:chgData name="Šárka Havlíčková Kysová" userId="S::66521@muni.cz::b12e4f7e-7e41-4c99-a201-0632707a5dba" providerId="AD" clId="Web-{4C799332-46B5-D5B7-AC5B-133743914635}" dt="2023-03-03T13:49:09.907" v="138"/>
          <ac:spMkLst>
            <pc:docMk/>
            <pc:sldMk cId="1242490075" sldId="270"/>
            <ac:spMk id="48" creationId="{1A67FB93-E092-450C-8675-960F10D5CBD6}"/>
          </ac:spMkLst>
        </pc:spChg>
        <pc:spChg chg="add del">
          <ac:chgData name="Šárka Havlíčková Kysová" userId="S::66521@muni.cz::b12e4f7e-7e41-4c99-a201-0632707a5dba" providerId="AD" clId="Web-{4C799332-46B5-D5B7-AC5B-133743914635}" dt="2023-03-03T13:49:09.907" v="138"/>
          <ac:spMkLst>
            <pc:docMk/>
            <pc:sldMk cId="1242490075" sldId="270"/>
            <ac:spMk id="50" creationId="{08D3D6DE-535F-8CE0-F28A-0E4EB08D4466}"/>
          </ac:spMkLst>
        </pc:spChg>
        <pc:spChg chg="add">
          <ac:chgData name="Šárka Havlíčková Kysová" userId="S::66521@muni.cz::b12e4f7e-7e41-4c99-a201-0632707a5dba" providerId="AD" clId="Web-{4C799332-46B5-D5B7-AC5B-133743914635}" dt="2023-03-03T13:49:09.923" v="139"/>
          <ac:spMkLst>
            <pc:docMk/>
            <pc:sldMk cId="1242490075" sldId="270"/>
            <ac:spMk id="53" creationId="{A3B168A7-66FE-4359-9866-CBB841A729E6}"/>
          </ac:spMkLst>
        </pc:spChg>
        <pc:spChg chg="add">
          <ac:chgData name="Šárka Havlíčková Kysová" userId="S::66521@muni.cz::b12e4f7e-7e41-4c99-a201-0632707a5dba" providerId="AD" clId="Web-{4C799332-46B5-D5B7-AC5B-133743914635}" dt="2023-03-03T13:49:09.923" v="139"/>
          <ac:spMkLst>
            <pc:docMk/>
            <pc:sldMk cId="1242490075" sldId="270"/>
            <ac:spMk id="55" creationId="{08D3D6DE-535F-8CE0-F28A-0E4EB08D4466}"/>
          </ac:spMkLst>
        </pc:spChg>
        <pc:picChg chg="add del mod ord">
          <ac:chgData name="Šárka Havlíčková Kysová" userId="S::66521@muni.cz::b12e4f7e-7e41-4c99-a201-0632707a5dba" providerId="AD" clId="Web-{4C799332-46B5-D5B7-AC5B-133743914635}" dt="2023-03-03T13:48:16.233" v="116"/>
          <ac:picMkLst>
            <pc:docMk/>
            <pc:sldMk cId="1242490075" sldId="270"/>
            <ac:picMk id="5" creationId="{E75223DC-5620-78C8-E440-276CD8A5ECFF}"/>
          </ac:picMkLst>
        </pc:picChg>
        <pc:picChg chg="add mod ord">
          <ac:chgData name="Šárka Havlíčková Kysová" userId="S::66521@muni.cz::b12e4f7e-7e41-4c99-a201-0632707a5dba" providerId="AD" clId="Web-{4C799332-46B5-D5B7-AC5B-133743914635}" dt="2023-03-03T13:49:09.907" v="138"/>
          <ac:picMkLst>
            <pc:docMk/>
            <pc:sldMk cId="1242490075" sldId="270"/>
            <ac:picMk id="6" creationId="{7F17A186-7454-DBD2-3193-824BE6A111CD}"/>
          </ac:picMkLst>
        </pc:picChg>
        <pc:cxnChg chg="add del">
          <ac:chgData name="Šárka Havlíčková Kysová" userId="S::66521@muni.cz::b12e4f7e-7e41-4c99-a201-0632707a5dba" providerId="AD" clId="Web-{4C799332-46B5-D5B7-AC5B-133743914635}" dt="2023-03-03T13:48:31.906" v="119"/>
          <ac:cxnSpMkLst>
            <pc:docMk/>
            <pc:sldMk cId="1242490075" sldId="270"/>
            <ac:cxnSpMk id="11" creationId="{D8689CE0-64D2-447C-9C1F-872D111D8AC3}"/>
          </ac:cxnSpMkLst>
        </pc:cxnChg>
        <pc:cxnChg chg="add del">
          <ac:chgData name="Šárka Havlíčková Kysová" userId="S::66521@muni.cz::b12e4f7e-7e41-4c99-a201-0632707a5dba" providerId="AD" clId="Web-{4C799332-46B5-D5B7-AC5B-133743914635}" dt="2023-03-03T13:48:31.906" v="119"/>
          <ac:cxnSpMkLst>
            <pc:docMk/>
            <pc:sldMk cId="1242490075" sldId="270"/>
            <ac:cxnSpMk id="15" creationId="{595FDA8D-23FF-4895-928C-505FA84D5C16}"/>
          </ac:cxnSpMkLst>
        </pc:cxnChg>
        <pc:cxnChg chg="add del">
          <ac:chgData name="Šárka Havlíčková Kysová" userId="S::66521@muni.cz::b12e4f7e-7e41-4c99-a201-0632707a5dba" providerId="AD" clId="Web-{4C799332-46B5-D5B7-AC5B-133743914635}" dt="2023-03-03T13:49:09.923" v="139"/>
          <ac:cxnSpMkLst>
            <pc:docMk/>
            <pc:sldMk cId="1242490075" sldId="270"/>
            <ac:cxnSpMk id="17" creationId="{D8689CE0-64D2-447C-9C1F-872D111D8AC3}"/>
          </ac:cxnSpMkLst>
        </pc:cxnChg>
        <pc:cxnChg chg="add del">
          <ac:chgData name="Šárka Havlíčková Kysová" userId="S::66521@muni.cz::b12e4f7e-7e41-4c99-a201-0632707a5dba" providerId="AD" clId="Web-{4C799332-46B5-D5B7-AC5B-133743914635}" dt="2023-03-03T13:49:09.923" v="139"/>
          <ac:cxnSpMkLst>
            <pc:docMk/>
            <pc:sldMk cId="1242490075" sldId="270"/>
            <ac:cxnSpMk id="20" creationId="{F0748755-DDBC-46D0-91EC-1212A8EE2B40}"/>
          </ac:cxnSpMkLst>
        </pc:cxnChg>
        <pc:cxnChg chg="add del">
          <ac:chgData name="Šárka Havlíčková Kysová" userId="S::66521@muni.cz::b12e4f7e-7e41-4c99-a201-0632707a5dba" providerId="AD" clId="Web-{4C799332-46B5-D5B7-AC5B-133743914635}" dt="2023-03-03T13:48:57.813" v="130"/>
          <ac:cxnSpMkLst>
            <pc:docMk/>
            <pc:sldMk cId="1242490075" sldId="270"/>
            <ac:cxnSpMk id="26" creationId="{D8689CE0-64D2-447C-9C1F-872D111D8AC3}"/>
          </ac:cxnSpMkLst>
        </pc:cxnChg>
        <pc:cxnChg chg="add del">
          <ac:chgData name="Šárka Havlíčková Kysová" userId="S::66521@muni.cz::b12e4f7e-7e41-4c99-a201-0632707a5dba" providerId="AD" clId="Web-{4C799332-46B5-D5B7-AC5B-133743914635}" dt="2023-03-03T13:48:57.813" v="130"/>
          <ac:cxnSpMkLst>
            <pc:docMk/>
            <pc:sldMk cId="1242490075" sldId="270"/>
            <ac:cxnSpMk id="30" creationId="{F0748755-DDBC-46D0-91EC-1212A8EE2B40}"/>
          </ac:cxnSpMkLst>
        </pc:cxnChg>
        <pc:cxnChg chg="add del">
          <ac:chgData name="Šárka Havlíčková Kysová" userId="S::66521@muni.cz::b12e4f7e-7e41-4c99-a201-0632707a5dba" providerId="AD" clId="Web-{4C799332-46B5-D5B7-AC5B-133743914635}" dt="2023-03-03T13:49:00.157" v="132"/>
          <ac:cxnSpMkLst>
            <pc:docMk/>
            <pc:sldMk cId="1242490075" sldId="270"/>
            <ac:cxnSpMk id="32" creationId="{D8689CE0-64D2-447C-9C1F-872D111D8AC3}"/>
          </ac:cxnSpMkLst>
        </pc:cxnChg>
        <pc:cxnChg chg="add del">
          <ac:chgData name="Šárka Havlíčková Kysová" userId="S::66521@muni.cz::b12e4f7e-7e41-4c99-a201-0632707a5dba" providerId="AD" clId="Web-{4C799332-46B5-D5B7-AC5B-133743914635}" dt="2023-03-03T13:49:00.157" v="132"/>
          <ac:cxnSpMkLst>
            <pc:docMk/>
            <pc:sldMk cId="1242490075" sldId="270"/>
            <ac:cxnSpMk id="34" creationId="{B0AA360F-DECB-4836-8FB6-22C4BC3FB02D}"/>
          </ac:cxnSpMkLst>
        </pc:cxnChg>
        <pc:cxnChg chg="add del">
          <ac:chgData name="Šárka Havlíčková Kysová" userId="S::66521@muni.cz::b12e4f7e-7e41-4c99-a201-0632707a5dba" providerId="AD" clId="Web-{4C799332-46B5-D5B7-AC5B-133743914635}" dt="2023-03-03T13:49:02.563" v="134"/>
          <ac:cxnSpMkLst>
            <pc:docMk/>
            <pc:sldMk cId="1242490075" sldId="270"/>
            <ac:cxnSpMk id="36" creationId="{D8689CE0-64D2-447C-9C1F-872D111D8AC3}"/>
          </ac:cxnSpMkLst>
        </pc:cxnChg>
        <pc:cxnChg chg="add del">
          <ac:chgData name="Šárka Havlíčková Kysová" userId="S::66521@muni.cz::b12e4f7e-7e41-4c99-a201-0632707a5dba" providerId="AD" clId="Web-{4C799332-46B5-D5B7-AC5B-133743914635}" dt="2023-03-03T13:49:02.563" v="134"/>
          <ac:cxnSpMkLst>
            <pc:docMk/>
            <pc:sldMk cId="1242490075" sldId="270"/>
            <ac:cxnSpMk id="38" creationId="{F0748755-DDBC-46D0-91EC-1212A8EE2B40}"/>
          </ac:cxnSpMkLst>
        </pc:cxnChg>
        <pc:cxnChg chg="add del">
          <ac:chgData name="Šárka Havlíčková Kysová" userId="S::66521@muni.cz::b12e4f7e-7e41-4c99-a201-0632707a5dba" providerId="AD" clId="Web-{4C799332-46B5-D5B7-AC5B-133743914635}" dt="2023-03-03T13:49:06.735" v="136"/>
          <ac:cxnSpMkLst>
            <pc:docMk/>
            <pc:sldMk cId="1242490075" sldId="270"/>
            <ac:cxnSpMk id="41" creationId="{D8689CE0-64D2-447C-9C1F-872D111D8AC3}"/>
          </ac:cxnSpMkLst>
        </pc:cxnChg>
        <pc:cxnChg chg="add del">
          <ac:chgData name="Šárka Havlíčková Kysová" userId="S::66521@muni.cz::b12e4f7e-7e41-4c99-a201-0632707a5dba" providerId="AD" clId="Web-{4C799332-46B5-D5B7-AC5B-133743914635}" dt="2023-03-03T13:49:06.735" v="136"/>
          <ac:cxnSpMkLst>
            <pc:docMk/>
            <pc:sldMk cId="1242490075" sldId="270"/>
            <ac:cxnSpMk id="43" creationId="{F0748755-DDBC-46D0-91EC-1212A8EE2B40}"/>
          </ac:cxnSpMkLst>
        </pc:cxnChg>
        <pc:cxnChg chg="add del">
          <ac:chgData name="Šárka Havlíčková Kysová" userId="S::66521@muni.cz::b12e4f7e-7e41-4c99-a201-0632707a5dba" providerId="AD" clId="Web-{4C799332-46B5-D5B7-AC5B-133743914635}" dt="2023-03-03T13:49:09.907" v="138"/>
          <ac:cxnSpMkLst>
            <pc:docMk/>
            <pc:sldMk cId="1242490075" sldId="270"/>
            <ac:cxnSpMk id="46" creationId="{D8689CE0-64D2-447C-9C1F-872D111D8AC3}"/>
          </ac:cxnSpMkLst>
        </pc:cxnChg>
        <pc:cxnChg chg="add del">
          <ac:chgData name="Šárka Havlíčková Kysová" userId="S::66521@muni.cz::b12e4f7e-7e41-4c99-a201-0632707a5dba" providerId="AD" clId="Web-{4C799332-46B5-D5B7-AC5B-133743914635}" dt="2023-03-03T13:49:09.907" v="138"/>
          <ac:cxnSpMkLst>
            <pc:docMk/>
            <pc:sldMk cId="1242490075" sldId="270"/>
            <ac:cxnSpMk id="49" creationId="{F0748755-DDBC-46D0-91EC-1212A8EE2B40}"/>
          </ac:cxnSpMkLst>
        </pc:cxnChg>
        <pc:cxnChg chg="add">
          <ac:chgData name="Šárka Havlíčková Kysová" userId="S::66521@muni.cz::b12e4f7e-7e41-4c99-a201-0632707a5dba" providerId="AD" clId="Web-{4C799332-46B5-D5B7-AC5B-133743914635}" dt="2023-03-03T13:49:09.923" v="139"/>
          <ac:cxnSpMkLst>
            <pc:docMk/>
            <pc:sldMk cId="1242490075" sldId="270"/>
            <ac:cxnSpMk id="52" creationId="{D8689CE0-64D2-447C-9C1F-872D111D8AC3}"/>
          </ac:cxnSpMkLst>
        </pc:cxnChg>
        <pc:cxnChg chg="add">
          <ac:chgData name="Šárka Havlíčková Kysová" userId="S::66521@muni.cz::b12e4f7e-7e41-4c99-a201-0632707a5dba" providerId="AD" clId="Web-{4C799332-46B5-D5B7-AC5B-133743914635}" dt="2023-03-03T13:49:09.923" v="139"/>
          <ac:cxnSpMkLst>
            <pc:docMk/>
            <pc:sldMk cId="1242490075" sldId="270"/>
            <ac:cxnSpMk id="54" creationId="{F0748755-DDBC-46D0-91EC-1212A8EE2B40}"/>
          </ac:cxnSpMkLst>
        </pc:cxnChg>
      </pc:sldChg>
      <pc:sldChg chg="addSp delSp modSp new mod setBg modClrScheme addAnim chgLayout">
        <pc:chgData name="Šárka Havlíčková Kysová" userId="S::66521@muni.cz::b12e4f7e-7e41-4c99-a201-0632707a5dba" providerId="AD" clId="Web-{4C799332-46B5-D5B7-AC5B-133743914635}" dt="2023-03-03T13:55:10.421" v="229" actId="20577"/>
        <pc:sldMkLst>
          <pc:docMk/>
          <pc:sldMk cId="1921290841" sldId="271"/>
        </pc:sldMkLst>
        <pc:spChg chg="mod ord">
          <ac:chgData name="Šárka Havlíčková Kysová" userId="S::66521@muni.cz::b12e4f7e-7e41-4c99-a201-0632707a5dba" providerId="AD" clId="Web-{4C799332-46B5-D5B7-AC5B-133743914635}" dt="2023-03-03T13:55:10.421" v="229" actId="20577"/>
          <ac:spMkLst>
            <pc:docMk/>
            <pc:sldMk cId="1921290841" sldId="271"/>
            <ac:spMk id="2" creationId="{73FD701D-5FEF-F3B5-3947-F9EC8B5FFABD}"/>
          </ac:spMkLst>
        </pc:spChg>
        <pc:spChg chg="mod ord">
          <ac:chgData name="Šárka Havlíčková Kysová" userId="S::66521@muni.cz::b12e4f7e-7e41-4c99-a201-0632707a5dba" providerId="AD" clId="Web-{4C799332-46B5-D5B7-AC5B-133743914635}" dt="2023-03-03T13:54:09.309" v="214"/>
          <ac:spMkLst>
            <pc:docMk/>
            <pc:sldMk cId="1921290841" sldId="271"/>
            <ac:spMk id="3" creationId="{569A156D-9D63-57F1-1914-0E96E93DA999}"/>
          </ac:spMkLst>
        </pc:spChg>
        <pc:spChg chg="add del mod ord">
          <ac:chgData name="Šárka Havlíčková Kysová" userId="S::66521@muni.cz::b12e4f7e-7e41-4c99-a201-0632707a5dba" providerId="AD" clId="Web-{4C799332-46B5-D5B7-AC5B-133743914635}" dt="2023-03-03T13:51:54.445" v="164"/>
          <ac:spMkLst>
            <pc:docMk/>
            <pc:sldMk cId="1921290841" sldId="271"/>
            <ac:spMk id="4" creationId="{32DBBAB6-69B7-16B6-FC56-DD17FA593BC7}"/>
          </ac:spMkLst>
        </pc:spChg>
        <pc:spChg chg="add">
          <ac:chgData name="Šárka Havlíčková Kysová" userId="S::66521@muni.cz::b12e4f7e-7e41-4c99-a201-0632707a5dba" providerId="AD" clId="Web-{4C799332-46B5-D5B7-AC5B-133743914635}" dt="2023-03-03T13:54:09.309" v="214"/>
          <ac:spMkLst>
            <pc:docMk/>
            <pc:sldMk cId="1921290841" sldId="271"/>
            <ac:spMk id="12" creationId="{902D1A37-7C2A-4258-95A8-919D781C6992}"/>
          </ac:spMkLst>
        </pc:spChg>
        <pc:spChg chg="add">
          <ac:chgData name="Šárka Havlíčková Kysová" userId="S::66521@muni.cz::b12e4f7e-7e41-4c99-a201-0632707a5dba" providerId="AD" clId="Web-{4C799332-46B5-D5B7-AC5B-133743914635}" dt="2023-03-03T13:54:09.309" v="214"/>
          <ac:spMkLst>
            <pc:docMk/>
            <pc:sldMk cId="1921290841" sldId="271"/>
            <ac:spMk id="14" creationId="{5C0776A0-F3D1-AEC9-DE44-3676E3568899}"/>
          </ac:spMkLst>
        </pc:spChg>
        <pc:picChg chg="add mod ord">
          <ac:chgData name="Šárka Havlíčková Kysová" userId="S::66521@muni.cz::b12e4f7e-7e41-4c99-a201-0632707a5dba" providerId="AD" clId="Web-{4C799332-46B5-D5B7-AC5B-133743914635}" dt="2023-03-03T13:54:09.309" v="214"/>
          <ac:picMkLst>
            <pc:docMk/>
            <pc:sldMk cId="1921290841" sldId="271"/>
            <ac:picMk id="5" creationId="{61569AE5-4539-19BB-942E-B13C16856684}"/>
          </ac:picMkLst>
        </pc:picChg>
        <pc:cxnChg chg="add">
          <ac:chgData name="Šárka Havlíčková Kysová" userId="S::66521@muni.cz::b12e4f7e-7e41-4c99-a201-0632707a5dba" providerId="AD" clId="Web-{4C799332-46B5-D5B7-AC5B-133743914635}" dt="2023-03-03T13:54:09.309" v="214"/>
          <ac:cxnSpMkLst>
            <pc:docMk/>
            <pc:sldMk cId="1921290841" sldId="271"/>
            <ac:cxnSpMk id="10" creationId="{D8689CE0-64D2-447C-9C1F-872D111D8AC3}"/>
          </ac:cxnSpMkLst>
        </pc:cxnChg>
        <pc:cxnChg chg="add">
          <ac:chgData name="Šárka Havlíčková Kysová" userId="S::66521@muni.cz::b12e4f7e-7e41-4c99-a201-0632707a5dba" providerId="AD" clId="Web-{4C799332-46B5-D5B7-AC5B-133743914635}" dt="2023-03-03T13:54:09.309" v="214"/>
          <ac:cxnSpMkLst>
            <pc:docMk/>
            <pc:sldMk cId="1921290841" sldId="271"/>
            <ac:cxnSpMk id="16" creationId="{B0AA360F-DECB-4836-8FB6-22C4BC3FB02D}"/>
          </ac:cxnSpMkLst>
        </pc:cxnChg>
      </pc:sldChg>
      <pc:sldChg chg="addSp delSp modSp new mod setBg">
        <pc:chgData name="Šárka Havlíčková Kysová" userId="S::66521@muni.cz::b12e4f7e-7e41-4c99-a201-0632707a5dba" providerId="AD" clId="Web-{4C799332-46B5-D5B7-AC5B-133743914635}" dt="2023-03-03T14:02:46.922" v="342" actId="20577"/>
        <pc:sldMkLst>
          <pc:docMk/>
          <pc:sldMk cId="3711514495" sldId="272"/>
        </pc:sldMkLst>
        <pc:spChg chg="mod ord">
          <ac:chgData name="Šárka Havlíčková Kysová" userId="S::66521@muni.cz::b12e4f7e-7e41-4c99-a201-0632707a5dba" providerId="AD" clId="Web-{4C799332-46B5-D5B7-AC5B-133743914635}" dt="2023-03-03T14:02:24.765" v="339" actId="20577"/>
          <ac:spMkLst>
            <pc:docMk/>
            <pc:sldMk cId="3711514495" sldId="272"/>
            <ac:spMk id="2" creationId="{E84631C5-13B0-E0D5-A3C3-4883BDC4F089}"/>
          </ac:spMkLst>
        </pc:spChg>
        <pc:spChg chg="del">
          <ac:chgData name="Šárka Havlíčková Kysová" userId="S::66521@muni.cz::b12e4f7e-7e41-4c99-a201-0632707a5dba" providerId="AD" clId="Web-{4C799332-46B5-D5B7-AC5B-133743914635}" dt="2023-03-03T13:56:32.643" v="272"/>
          <ac:spMkLst>
            <pc:docMk/>
            <pc:sldMk cId="3711514495" sldId="272"/>
            <ac:spMk id="3" creationId="{8B53D5D4-8AAE-7B0E-2544-2C0CC5D25D2A}"/>
          </ac:spMkLst>
        </pc:spChg>
        <pc:spChg chg="add del">
          <ac:chgData name="Šárka Havlíčková Kysová" userId="S::66521@muni.cz::b12e4f7e-7e41-4c99-a201-0632707a5dba" providerId="AD" clId="Web-{4C799332-46B5-D5B7-AC5B-133743914635}" dt="2023-03-03T13:56:48.956" v="274"/>
          <ac:spMkLst>
            <pc:docMk/>
            <pc:sldMk cId="3711514495" sldId="272"/>
            <ac:spMk id="8" creationId="{DECC82B9-8CF3-2F74-AA66-AB6F6051B824}"/>
          </ac:spMkLst>
        </pc:spChg>
        <pc:spChg chg="add del">
          <ac:chgData name="Šárka Havlíčková Kysová" userId="S::66521@muni.cz::b12e4f7e-7e41-4c99-a201-0632707a5dba" providerId="AD" clId="Web-{4C799332-46B5-D5B7-AC5B-133743914635}" dt="2023-03-03T13:56:48.956" v="274"/>
          <ac:spMkLst>
            <pc:docMk/>
            <pc:sldMk cId="3711514495" sldId="272"/>
            <ac:spMk id="11" creationId="{A3B168A7-66FE-4359-9866-CBB841A729E6}"/>
          </ac:spMkLst>
        </pc:spChg>
        <pc:spChg chg="add del">
          <ac:chgData name="Šárka Havlíčková Kysová" userId="S::66521@muni.cz::b12e4f7e-7e41-4c99-a201-0632707a5dba" providerId="AD" clId="Web-{4C799332-46B5-D5B7-AC5B-133743914635}" dt="2023-03-03T13:56:51.862" v="276"/>
          <ac:spMkLst>
            <pc:docMk/>
            <pc:sldMk cId="3711514495" sldId="272"/>
            <ac:spMk id="16" creationId="{7BAB60E1-3066-43D0-BDD2-96DC8AC584FC}"/>
          </ac:spMkLst>
        </pc:spChg>
        <pc:spChg chg="add del">
          <ac:chgData name="Šárka Havlíčková Kysová" userId="S::66521@muni.cz::b12e4f7e-7e41-4c99-a201-0632707a5dba" providerId="AD" clId="Web-{4C799332-46B5-D5B7-AC5B-133743914635}" dt="2023-03-03T13:56:51.862" v="276"/>
          <ac:spMkLst>
            <pc:docMk/>
            <pc:sldMk cId="3711514495" sldId="272"/>
            <ac:spMk id="17" creationId="{1A67FB93-E092-450C-8675-960F10D5CBD6}"/>
          </ac:spMkLst>
        </pc:spChg>
        <pc:spChg chg="add del">
          <ac:chgData name="Šárka Havlíčková Kysová" userId="S::66521@muni.cz::b12e4f7e-7e41-4c99-a201-0632707a5dba" providerId="AD" clId="Web-{4C799332-46B5-D5B7-AC5B-133743914635}" dt="2023-03-03T13:56:51.862" v="276"/>
          <ac:spMkLst>
            <pc:docMk/>
            <pc:sldMk cId="3711514495" sldId="272"/>
            <ac:spMk id="18" creationId="{411F4940-2979-39CA-59C7-E2EBBE95298C}"/>
          </ac:spMkLst>
        </pc:spChg>
        <pc:spChg chg="add del">
          <ac:chgData name="Šárka Havlíčková Kysová" userId="S::66521@muni.cz::b12e4f7e-7e41-4c99-a201-0632707a5dba" providerId="AD" clId="Web-{4C799332-46B5-D5B7-AC5B-133743914635}" dt="2023-03-03T13:56:54.487" v="278"/>
          <ac:spMkLst>
            <pc:docMk/>
            <pc:sldMk cId="3711514495" sldId="272"/>
            <ac:spMk id="20" creationId="{3CE54A2A-DF49-4800-82E7-3AF9353F8110}"/>
          </ac:spMkLst>
        </pc:spChg>
        <pc:spChg chg="add del">
          <ac:chgData name="Šárka Havlíčková Kysová" userId="S::66521@muni.cz::b12e4f7e-7e41-4c99-a201-0632707a5dba" providerId="AD" clId="Web-{4C799332-46B5-D5B7-AC5B-133743914635}" dt="2023-03-03T13:56:54.487" v="278"/>
          <ac:spMkLst>
            <pc:docMk/>
            <pc:sldMk cId="3711514495" sldId="272"/>
            <ac:spMk id="21" creationId="{96125ED7-F0CF-40D9-8C60-51E1880536B3}"/>
          </ac:spMkLst>
        </pc:spChg>
        <pc:spChg chg="add del">
          <ac:chgData name="Šárka Havlíčková Kysová" userId="S::66521@muni.cz::b12e4f7e-7e41-4c99-a201-0632707a5dba" providerId="AD" clId="Web-{4C799332-46B5-D5B7-AC5B-133743914635}" dt="2023-03-03T13:57:00.237" v="280"/>
          <ac:spMkLst>
            <pc:docMk/>
            <pc:sldMk cId="3711514495" sldId="272"/>
            <ac:spMk id="24" creationId="{A3B168A7-66FE-4359-9866-CBB841A729E6}"/>
          </ac:spMkLst>
        </pc:spChg>
        <pc:spChg chg="add del">
          <ac:chgData name="Šárka Havlíčková Kysová" userId="S::66521@muni.cz::b12e4f7e-7e41-4c99-a201-0632707a5dba" providerId="AD" clId="Web-{4C799332-46B5-D5B7-AC5B-133743914635}" dt="2023-03-03T13:57:00.237" v="280"/>
          <ac:spMkLst>
            <pc:docMk/>
            <pc:sldMk cId="3711514495" sldId="272"/>
            <ac:spMk id="26" creationId="{DECC82B9-8CF3-2F74-AA66-AB6F6051B824}"/>
          </ac:spMkLst>
        </pc:spChg>
        <pc:spChg chg="add del">
          <ac:chgData name="Šárka Havlíčková Kysová" userId="S::66521@muni.cz::b12e4f7e-7e41-4c99-a201-0632707a5dba" providerId="AD" clId="Web-{4C799332-46B5-D5B7-AC5B-133743914635}" dt="2023-03-03T13:58:49.882" v="290"/>
          <ac:spMkLst>
            <pc:docMk/>
            <pc:sldMk cId="3711514495" sldId="272"/>
            <ac:spMk id="28" creationId="{E0B51387-DF62-4500-88D6-AEF5409C4DD9}"/>
          </ac:spMkLst>
        </pc:spChg>
        <pc:spChg chg="add del">
          <ac:chgData name="Šárka Havlíčková Kysová" userId="S::66521@muni.cz::b12e4f7e-7e41-4c99-a201-0632707a5dba" providerId="AD" clId="Web-{4C799332-46B5-D5B7-AC5B-133743914635}" dt="2023-03-03T13:58:49.882" v="290"/>
          <ac:spMkLst>
            <pc:docMk/>
            <pc:sldMk cId="3711514495" sldId="272"/>
            <ac:spMk id="29" creationId="{1A67FB93-E092-450C-8675-960F10D5CBD6}"/>
          </ac:spMkLst>
        </pc:spChg>
        <pc:spChg chg="add del">
          <ac:chgData name="Šárka Havlíčková Kysová" userId="S::66521@muni.cz::b12e4f7e-7e41-4c99-a201-0632707a5dba" providerId="AD" clId="Web-{4C799332-46B5-D5B7-AC5B-133743914635}" dt="2023-03-03T13:58:49.882" v="290"/>
          <ac:spMkLst>
            <pc:docMk/>
            <pc:sldMk cId="3711514495" sldId="272"/>
            <ac:spMk id="31" creationId="{EE7FADA5-02FC-95F3-790B-E98BE2D12055}"/>
          </ac:spMkLst>
        </pc:spChg>
        <pc:spChg chg="add del">
          <ac:chgData name="Šárka Havlíčková Kysová" userId="S::66521@muni.cz::b12e4f7e-7e41-4c99-a201-0632707a5dba" providerId="AD" clId="Web-{4C799332-46B5-D5B7-AC5B-133743914635}" dt="2023-03-03T13:58:11.865" v="285"/>
          <ac:spMkLst>
            <pc:docMk/>
            <pc:sldMk cId="3711514495" sldId="272"/>
            <ac:spMk id="38" creationId="{3CE54A2A-DF49-4800-82E7-3AF9353F8110}"/>
          </ac:spMkLst>
        </pc:spChg>
        <pc:spChg chg="add del">
          <ac:chgData name="Šárka Havlíčková Kysová" userId="S::66521@muni.cz::b12e4f7e-7e41-4c99-a201-0632707a5dba" providerId="AD" clId="Web-{4C799332-46B5-D5B7-AC5B-133743914635}" dt="2023-03-03T13:58:11.865" v="285"/>
          <ac:spMkLst>
            <pc:docMk/>
            <pc:sldMk cId="3711514495" sldId="272"/>
            <ac:spMk id="40" creationId="{836D1C3F-3B56-4607-9BE3-5611009C2B15}"/>
          </ac:spMkLst>
        </pc:spChg>
        <pc:spChg chg="add del">
          <ac:chgData name="Šárka Havlíčková Kysová" userId="S::66521@muni.cz::b12e4f7e-7e41-4c99-a201-0632707a5dba" providerId="AD" clId="Web-{4C799332-46B5-D5B7-AC5B-133743914635}" dt="2023-03-03T13:58:11.865" v="285"/>
          <ac:spMkLst>
            <pc:docMk/>
            <pc:sldMk cId="3711514495" sldId="272"/>
            <ac:spMk id="42" creationId="{89F20272-3B4F-6A3B-D2BA-5C9FE5E57546}"/>
          </ac:spMkLst>
        </pc:spChg>
        <pc:spChg chg="add del">
          <ac:chgData name="Šárka Havlíčková Kysová" userId="S::66521@muni.cz::b12e4f7e-7e41-4c99-a201-0632707a5dba" providerId="AD" clId="Web-{4C799332-46B5-D5B7-AC5B-133743914635}" dt="2023-03-03T13:58:15.365" v="287"/>
          <ac:spMkLst>
            <pc:docMk/>
            <pc:sldMk cId="3711514495" sldId="272"/>
            <ac:spMk id="46" creationId="{A3B168A7-66FE-4359-9866-CBB841A729E6}"/>
          </ac:spMkLst>
        </pc:spChg>
        <pc:spChg chg="add del">
          <ac:chgData name="Šárka Havlíčková Kysová" userId="S::66521@muni.cz::b12e4f7e-7e41-4c99-a201-0632707a5dba" providerId="AD" clId="Web-{4C799332-46B5-D5B7-AC5B-133743914635}" dt="2023-03-03T13:58:15.365" v="287"/>
          <ac:spMkLst>
            <pc:docMk/>
            <pc:sldMk cId="3711514495" sldId="272"/>
            <ac:spMk id="48" creationId="{EE7FADA5-02FC-95F3-790B-E98BE2D12055}"/>
          </ac:spMkLst>
        </pc:spChg>
        <pc:spChg chg="add del">
          <ac:chgData name="Šárka Havlíčková Kysová" userId="S::66521@muni.cz::b12e4f7e-7e41-4c99-a201-0632707a5dba" providerId="AD" clId="Web-{4C799332-46B5-D5B7-AC5B-133743914635}" dt="2023-03-03T13:58:49.851" v="289"/>
          <ac:spMkLst>
            <pc:docMk/>
            <pc:sldMk cId="3711514495" sldId="272"/>
            <ac:spMk id="51" creationId="{41D7B59F-C43F-435D-A754-00854140FD6E}"/>
          </ac:spMkLst>
        </pc:spChg>
        <pc:spChg chg="add del">
          <ac:chgData name="Šárka Havlíčková Kysová" userId="S::66521@muni.cz::b12e4f7e-7e41-4c99-a201-0632707a5dba" providerId="AD" clId="Web-{4C799332-46B5-D5B7-AC5B-133743914635}" dt="2023-03-03T13:58:49.851" v="289"/>
          <ac:spMkLst>
            <pc:docMk/>
            <pc:sldMk cId="3711514495" sldId="272"/>
            <ac:spMk id="52" creationId="{7EEAEB7F-657B-DEB0-ADDC-03CAE43EFA24}"/>
          </ac:spMkLst>
        </pc:spChg>
        <pc:spChg chg="add del">
          <ac:chgData name="Šárka Havlíčková Kysová" userId="S::66521@muni.cz::b12e4f7e-7e41-4c99-a201-0632707a5dba" providerId="AD" clId="Web-{4C799332-46B5-D5B7-AC5B-133743914635}" dt="2023-03-03T13:58:49.851" v="289"/>
          <ac:spMkLst>
            <pc:docMk/>
            <pc:sldMk cId="3711514495" sldId="272"/>
            <ac:spMk id="53" creationId="{FC542542-348B-FB37-590A-1A0C034F4ED6}"/>
          </ac:spMkLst>
        </pc:spChg>
        <pc:spChg chg="add del">
          <ac:chgData name="Šárka Havlíčková Kysová" userId="S::66521@muni.cz::b12e4f7e-7e41-4c99-a201-0632707a5dba" providerId="AD" clId="Web-{4C799332-46B5-D5B7-AC5B-133743914635}" dt="2023-03-03T13:59:42.556" v="303"/>
          <ac:spMkLst>
            <pc:docMk/>
            <pc:sldMk cId="3711514495" sldId="272"/>
            <ac:spMk id="56" creationId="{A3B168A7-66FE-4359-9866-CBB841A729E6}"/>
          </ac:spMkLst>
        </pc:spChg>
        <pc:spChg chg="add mod">
          <ac:chgData name="Šárka Havlíčková Kysová" userId="S::66521@muni.cz::b12e4f7e-7e41-4c99-a201-0632707a5dba" providerId="AD" clId="Web-{4C799332-46B5-D5B7-AC5B-133743914635}" dt="2023-03-03T14:02:46.922" v="342" actId="20577"/>
          <ac:spMkLst>
            <pc:docMk/>
            <pc:sldMk cId="3711514495" sldId="272"/>
            <ac:spMk id="58" creationId="{EE7FADA5-02FC-95F3-790B-E98BE2D12055}"/>
          </ac:spMkLst>
        </pc:spChg>
        <pc:spChg chg="add del">
          <ac:chgData name="Šárka Havlíčková Kysová" userId="S::66521@muni.cz::b12e4f7e-7e41-4c99-a201-0632707a5dba" providerId="AD" clId="Web-{4C799332-46B5-D5B7-AC5B-133743914635}" dt="2023-03-03T13:59:42.525" v="302"/>
          <ac:spMkLst>
            <pc:docMk/>
            <pc:sldMk cId="3711514495" sldId="272"/>
            <ac:spMk id="65" creationId="{9BE9CBBE-AC27-4CB2-9A8C-6DA97C8514B0}"/>
          </ac:spMkLst>
        </pc:spChg>
        <pc:spChg chg="add del">
          <ac:chgData name="Šárka Havlíčková Kysová" userId="S::66521@muni.cz::b12e4f7e-7e41-4c99-a201-0632707a5dba" providerId="AD" clId="Web-{4C799332-46B5-D5B7-AC5B-133743914635}" dt="2023-03-03T13:59:42.525" v="302"/>
          <ac:spMkLst>
            <pc:docMk/>
            <pc:sldMk cId="3711514495" sldId="272"/>
            <ac:spMk id="67" creationId="{1510558D-AB62-4468-A217-6D39626A6767}"/>
          </ac:spMkLst>
        </pc:spChg>
        <pc:spChg chg="add del">
          <ac:chgData name="Šárka Havlíčková Kysová" userId="S::66521@muni.cz::b12e4f7e-7e41-4c99-a201-0632707a5dba" providerId="AD" clId="Web-{4C799332-46B5-D5B7-AC5B-133743914635}" dt="2023-03-03T13:59:42.525" v="302"/>
          <ac:spMkLst>
            <pc:docMk/>
            <pc:sldMk cId="3711514495" sldId="272"/>
            <ac:spMk id="69" creationId="{BF0EF3CC-90B1-4D25-8757-67F368728EB3}"/>
          </ac:spMkLst>
        </pc:spChg>
        <pc:spChg chg="add">
          <ac:chgData name="Šárka Havlíčková Kysová" userId="S::66521@muni.cz::b12e4f7e-7e41-4c99-a201-0632707a5dba" providerId="AD" clId="Web-{4C799332-46B5-D5B7-AC5B-133743914635}" dt="2023-03-03T13:59:42.556" v="303"/>
          <ac:spMkLst>
            <pc:docMk/>
            <pc:sldMk cId="3711514495" sldId="272"/>
            <ac:spMk id="74" creationId="{902D1A37-7C2A-4258-95A8-919D781C6992}"/>
          </ac:spMkLst>
        </pc:spChg>
        <pc:spChg chg="add">
          <ac:chgData name="Šárka Havlíčková Kysová" userId="S::66521@muni.cz::b12e4f7e-7e41-4c99-a201-0632707a5dba" providerId="AD" clId="Web-{4C799332-46B5-D5B7-AC5B-133743914635}" dt="2023-03-03T13:59:42.556" v="303"/>
          <ac:spMkLst>
            <pc:docMk/>
            <pc:sldMk cId="3711514495" sldId="272"/>
            <ac:spMk id="75" creationId="{5C0776A0-F3D1-AEC9-DE44-3676E3568899}"/>
          </ac:spMkLst>
        </pc:spChg>
        <pc:picChg chg="add mod ord">
          <ac:chgData name="Šárka Havlíčková Kysová" userId="S::66521@muni.cz::b12e4f7e-7e41-4c99-a201-0632707a5dba" providerId="AD" clId="Web-{4C799332-46B5-D5B7-AC5B-133743914635}" dt="2023-03-03T13:59:42.556" v="303"/>
          <ac:picMkLst>
            <pc:docMk/>
            <pc:sldMk cId="3711514495" sldId="272"/>
            <ac:picMk id="4" creationId="{128889C5-85F1-2336-7ABE-CB257BFC521A}"/>
          </ac:picMkLst>
        </pc:picChg>
        <pc:cxnChg chg="add del">
          <ac:chgData name="Šárka Havlíčková Kysová" userId="S::66521@muni.cz::b12e4f7e-7e41-4c99-a201-0632707a5dba" providerId="AD" clId="Web-{4C799332-46B5-D5B7-AC5B-133743914635}" dt="2023-03-03T13:56:54.487" v="278"/>
          <ac:cxnSpMkLst>
            <pc:docMk/>
            <pc:sldMk cId="3711514495" sldId="272"/>
            <ac:cxnSpMk id="9" creationId="{D8689CE0-64D2-447C-9C1F-872D111D8AC3}"/>
          </ac:cxnSpMkLst>
        </pc:cxnChg>
        <pc:cxnChg chg="add del">
          <ac:chgData name="Šárka Havlíčková Kysová" userId="S::66521@muni.cz::b12e4f7e-7e41-4c99-a201-0632707a5dba" providerId="AD" clId="Web-{4C799332-46B5-D5B7-AC5B-133743914635}" dt="2023-03-03T13:56:48.956" v="274"/>
          <ac:cxnSpMkLst>
            <pc:docMk/>
            <pc:sldMk cId="3711514495" sldId="272"/>
            <ac:cxnSpMk id="13" creationId="{F0748755-DDBC-46D0-91EC-1212A8EE2B40}"/>
          </ac:cxnSpMkLst>
        </pc:cxnChg>
        <pc:cxnChg chg="add del">
          <ac:chgData name="Šárka Havlíčková Kysová" userId="S::66521@muni.cz::b12e4f7e-7e41-4c99-a201-0632707a5dba" providerId="AD" clId="Web-{4C799332-46B5-D5B7-AC5B-133743914635}" dt="2023-03-03T13:56:51.862" v="276"/>
          <ac:cxnSpMkLst>
            <pc:docMk/>
            <pc:sldMk cId="3711514495" sldId="272"/>
            <ac:cxnSpMk id="15" creationId="{F0748755-DDBC-46D0-91EC-1212A8EE2B40}"/>
          </ac:cxnSpMkLst>
        </pc:cxnChg>
        <pc:cxnChg chg="add del">
          <ac:chgData name="Šárka Havlíčková Kysová" userId="S::66521@muni.cz::b12e4f7e-7e41-4c99-a201-0632707a5dba" providerId="AD" clId="Web-{4C799332-46B5-D5B7-AC5B-133743914635}" dt="2023-03-03T13:56:54.487" v="278"/>
          <ac:cxnSpMkLst>
            <pc:docMk/>
            <pc:sldMk cId="3711514495" sldId="272"/>
            <ac:cxnSpMk id="22" creationId="{B0AA360F-DECB-4836-8FB6-22C4BC3FB02D}"/>
          </ac:cxnSpMkLst>
        </pc:cxnChg>
        <pc:cxnChg chg="add del">
          <ac:chgData name="Šárka Havlíčková Kysová" userId="S::66521@muni.cz::b12e4f7e-7e41-4c99-a201-0632707a5dba" providerId="AD" clId="Web-{4C799332-46B5-D5B7-AC5B-133743914635}" dt="2023-03-03T13:57:00.237" v="280"/>
          <ac:cxnSpMkLst>
            <pc:docMk/>
            <pc:sldMk cId="3711514495" sldId="272"/>
            <ac:cxnSpMk id="25" creationId="{F0748755-DDBC-46D0-91EC-1212A8EE2B40}"/>
          </ac:cxnSpMkLst>
        </pc:cxnChg>
        <pc:cxnChg chg="add del">
          <ac:chgData name="Šárka Havlíčková Kysová" userId="S::66521@muni.cz::b12e4f7e-7e41-4c99-a201-0632707a5dba" providerId="AD" clId="Web-{4C799332-46B5-D5B7-AC5B-133743914635}" dt="2023-03-03T13:58:49.882" v="290"/>
          <ac:cxnSpMkLst>
            <pc:docMk/>
            <pc:sldMk cId="3711514495" sldId="272"/>
            <ac:cxnSpMk id="30" creationId="{F0748755-DDBC-46D0-91EC-1212A8EE2B40}"/>
          </ac:cxnSpMkLst>
        </pc:cxnChg>
        <pc:cxnChg chg="add del">
          <ac:chgData name="Šárka Havlíčková Kysová" userId="S::66521@muni.cz::b12e4f7e-7e41-4c99-a201-0632707a5dba" providerId="AD" clId="Web-{4C799332-46B5-D5B7-AC5B-133743914635}" dt="2023-03-03T13:58:11.865" v="285"/>
          <ac:cxnSpMkLst>
            <pc:docMk/>
            <pc:sldMk cId="3711514495" sldId="272"/>
            <ac:cxnSpMk id="36" creationId="{D8689CE0-64D2-447C-9C1F-872D111D8AC3}"/>
          </ac:cxnSpMkLst>
        </pc:cxnChg>
        <pc:cxnChg chg="add del">
          <ac:chgData name="Šárka Havlíčková Kysová" userId="S::66521@muni.cz::b12e4f7e-7e41-4c99-a201-0632707a5dba" providerId="AD" clId="Web-{4C799332-46B5-D5B7-AC5B-133743914635}" dt="2023-03-03T13:58:11.865" v="285"/>
          <ac:cxnSpMkLst>
            <pc:docMk/>
            <pc:sldMk cId="3711514495" sldId="272"/>
            <ac:cxnSpMk id="44" creationId="{B0AA360F-DECB-4836-8FB6-22C4BC3FB02D}"/>
          </ac:cxnSpMkLst>
        </pc:cxnChg>
        <pc:cxnChg chg="add del">
          <ac:chgData name="Šárka Havlíčková Kysová" userId="S::66521@muni.cz::b12e4f7e-7e41-4c99-a201-0632707a5dba" providerId="AD" clId="Web-{4C799332-46B5-D5B7-AC5B-133743914635}" dt="2023-03-03T13:58:15.365" v="287"/>
          <ac:cxnSpMkLst>
            <pc:docMk/>
            <pc:sldMk cId="3711514495" sldId="272"/>
            <ac:cxnSpMk id="47" creationId="{F0748755-DDBC-46D0-91EC-1212A8EE2B40}"/>
          </ac:cxnSpMkLst>
        </pc:cxnChg>
        <pc:cxnChg chg="add del">
          <ac:chgData name="Šárka Havlíčková Kysová" userId="S::66521@muni.cz::b12e4f7e-7e41-4c99-a201-0632707a5dba" providerId="AD" clId="Web-{4C799332-46B5-D5B7-AC5B-133743914635}" dt="2023-03-03T13:58:49.851" v="289"/>
          <ac:cxnSpMkLst>
            <pc:docMk/>
            <pc:sldMk cId="3711514495" sldId="272"/>
            <ac:cxnSpMk id="50" creationId="{D8689CE0-64D2-447C-9C1F-872D111D8AC3}"/>
          </ac:cxnSpMkLst>
        </pc:cxnChg>
        <pc:cxnChg chg="add del">
          <ac:chgData name="Šárka Havlíčková Kysová" userId="S::66521@muni.cz::b12e4f7e-7e41-4c99-a201-0632707a5dba" providerId="AD" clId="Web-{4C799332-46B5-D5B7-AC5B-133743914635}" dt="2023-03-03T13:58:49.851" v="289"/>
          <ac:cxnSpMkLst>
            <pc:docMk/>
            <pc:sldMk cId="3711514495" sldId="272"/>
            <ac:cxnSpMk id="54" creationId="{B0AA360F-DECB-4836-8FB6-22C4BC3FB02D}"/>
          </ac:cxnSpMkLst>
        </pc:cxnChg>
        <pc:cxnChg chg="add del">
          <ac:chgData name="Šárka Havlíčková Kysová" userId="S::66521@muni.cz::b12e4f7e-7e41-4c99-a201-0632707a5dba" providerId="AD" clId="Web-{4C799332-46B5-D5B7-AC5B-133743914635}" dt="2023-03-03T13:59:42.556" v="303"/>
          <ac:cxnSpMkLst>
            <pc:docMk/>
            <pc:sldMk cId="3711514495" sldId="272"/>
            <ac:cxnSpMk id="57" creationId="{F0748755-DDBC-46D0-91EC-1212A8EE2B40}"/>
          </ac:cxnSpMkLst>
        </pc:cxnChg>
        <pc:cxnChg chg="add del">
          <ac:chgData name="Šárka Havlíčková Kysová" userId="S::66521@muni.cz::b12e4f7e-7e41-4c99-a201-0632707a5dba" providerId="AD" clId="Web-{4C799332-46B5-D5B7-AC5B-133743914635}" dt="2023-03-03T13:59:42.525" v="302"/>
          <ac:cxnSpMkLst>
            <pc:docMk/>
            <pc:sldMk cId="3711514495" sldId="272"/>
            <ac:cxnSpMk id="63" creationId="{D8689CE0-64D2-447C-9C1F-872D111D8AC3}"/>
          </ac:cxnSpMkLst>
        </pc:cxnChg>
        <pc:cxnChg chg="add del">
          <ac:chgData name="Šárka Havlíčková Kysová" userId="S::66521@muni.cz::b12e4f7e-7e41-4c99-a201-0632707a5dba" providerId="AD" clId="Web-{4C799332-46B5-D5B7-AC5B-133743914635}" dt="2023-03-03T13:59:42.525" v="302"/>
          <ac:cxnSpMkLst>
            <pc:docMk/>
            <pc:sldMk cId="3711514495" sldId="272"/>
            <ac:cxnSpMk id="71" creationId="{B0AA360F-DECB-4836-8FB6-22C4BC3FB02D}"/>
          </ac:cxnSpMkLst>
        </pc:cxnChg>
        <pc:cxnChg chg="add">
          <ac:chgData name="Šárka Havlíčková Kysová" userId="S::66521@muni.cz::b12e4f7e-7e41-4c99-a201-0632707a5dba" providerId="AD" clId="Web-{4C799332-46B5-D5B7-AC5B-133743914635}" dt="2023-03-03T13:59:42.556" v="303"/>
          <ac:cxnSpMkLst>
            <pc:docMk/>
            <pc:sldMk cId="3711514495" sldId="272"/>
            <ac:cxnSpMk id="73" creationId="{D8689CE0-64D2-447C-9C1F-872D111D8AC3}"/>
          </ac:cxnSpMkLst>
        </pc:cxnChg>
        <pc:cxnChg chg="add">
          <ac:chgData name="Šárka Havlíčková Kysová" userId="S::66521@muni.cz::b12e4f7e-7e41-4c99-a201-0632707a5dba" providerId="AD" clId="Web-{4C799332-46B5-D5B7-AC5B-133743914635}" dt="2023-03-03T13:59:42.556" v="303"/>
          <ac:cxnSpMkLst>
            <pc:docMk/>
            <pc:sldMk cId="3711514495" sldId="272"/>
            <ac:cxnSpMk id="76" creationId="{B0AA360F-DECB-4836-8FB6-22C4BC3FB02D}"/>
          </ac:cxnSpMkLst>
        </pc:cxnChg>
      </pc:sldChg>
    </pc:docChg>
  </pc:docChgLst>
  <pc:docChgLst>
    <pc:chgData name="Šárka Havlíčková Kysová" userId="S::66521@muni.cz::b12e4f7e-7e41-4c99-a201-0632707a5dba" providerId="AD" clId="Web-{4D515F84-52EC-8D24-E076-2DDBEBACE907}"/>
    <pc:docChg chg="addSld modSld">
      <pc:chgData name="Šárka Havlíčková Kysová" userId="S::66521@muni.cz::b12e4f7e-7e41-4c99-a201-0632707a5dba" providerId="AD" clId="Web-{4D515F84-52EC-8D24-E076-2DDBEBACE907}" dt="2023-03-05T21:43:41.816" v="475"/>
      <pc:docMkLst>
        <pc:docMk/>
      </pc:docMkLst>
      <pc:sldChg chg="modSp">
        <pc:chgData name="Šárka Havlíčková Kysová" userId="S::66521@muni.cz::b12e4f7e-7e41-4c99-a201-0632707a5dba" providerId="AD" clId="Web-{4D515F84-52EC-8D24-E076-2DDBEBACE907}" dt="2023-03-05T21:28:36.976" v="427" actId="20577"/>
        <pc:sldMkLst>
          <pc:docMk/>
          <pc:sldMk cId="832700733" sldId="262"/>
        </pc:sldMkLst>
        <pc:spChg chg="mod">
          <ac:chgData name="Šárka Havlíčková Kysová" userId="S::66521@muni.cz::b12e4f7e-7e41-4c99-a201-0632707a5dba" providerId="AD" clId="Web-{4D515F84-52EC-8D24-E076-2DDBEBACE907}" dt="2023-03-05T21:28:28.038" v="425" actId="20577"/>
          <ac:spMkLst>
            <pc:docMk/>
            <pc:sldMk cId="832700733" sldId="262"/>
            <ac:spMk id="2" creationId="{509ED5D1-9793-EBC5-6C6A-99372866DE31}"/>
          </ac:spMkLst>
        </pc:spChg>
        <pc:spChg chg="mod">
          <ac:chgData name="Šárka Havlíčková Kysová" userId="S::66521@muni.cz::b12e4f7e-7e41-4c99-a201-0632707a5dba" providerId="AD" clId="Web-{4D515F84-52EC-8D24-E076-2DDBEBACE907}" dt="2023-03-05T21:28:36.976" v="427" actId="20577"/>
          <ac:spMkLst>
            <pc:docMk/>
            <pc:sldMk cId="832700733" sldId="262"/>
            <ac:spMk id="3" creationId="{963F7F68-5714-4740-4443-2A16AC3411E0}"/>
          </ac:spMkLst>
        </pc:spChg>
      </pc:sldChg>
      <pc:sldChg chg="modSp">
        <pc:chgData name="Šárka Havlíčková Kysová" userId="S::66521@muni.cz::b12e4f7e-7e41-4c99-a201-0632707a5dba" providerId="AD" clId="Web-{4D515F84-52EC-8D24-E076-2DDBEBACE907}" dt="2023-03-05T21:28:15.600" v="421" actId="20577"/>
        <pc:sldMkLst>
          <pc:docMk/>
          <pc:sldMk cId="1242490075" sldId="270"/>
        </pc:sldMkLst>
        <pc:spChg chg="mod">
          <ac:chgData name="Šárka Havlíčková Kysová" userId="S::66521@muni.cz::b12e4f7e-7e41-4c99-a201-0632707a5dba" providerId="AD" clId="Web-{4D515F84-52EC-8D24-E076-2DDBEBACE907}" dt="2023-03-05T21:28:15.600" v="421" actId="20577"/>
          <ac:spMkLst>
            <pc:docMk/>
            <pc:sldMk cId="1242490075" sldId="270"/>
            <ac:spMk id="55" creationId="{08D3D6DE-535F-8CE0-F28A-0E4EB08D4466}"/>
          </ac:spMkLst>
        </pc:spChg>
      </pc:sldChg>
      <pc:sldChg chg="modSp">
        <pc:chgData name="Šárka Havlíčková Kysová" userId="S::66521@muni.cz::b12e4f7e-7e41-4c99-a201-0632707a5dba" providerId="AD" clId="Web-{4D515F84-52EC-8D24-E076-2DDBEBACE907}" dt="2023-03-05T21:31:18.652" v="433" actId="20577"/>
        <pc:sldMkLst>
          <pc:docMk/>
          <pc:sldMk cId="2418619139" sldId="274"/>
        </pc:sldMkLst>
        <pc:spChg chg="mod">
          <ac:chgData name="Šárka Havlíčková Kysová" userId="S::66521@muni.cz::b12e4f7e-7e41-4c99-a201-0632707a5dba" providerId="AD" clId="Web-{4D515F84-52EC-8D24-E076-2DDBEBACE907}" dt="2023-03-05T21:31:18.652" v="433" actId="20577"/>
          <ac:spMkLst>
            <pc:docMk/>
            <pc:sldMk cId="2418619139" sldId="274"/>
            <ac:spMk id="44" creationId="{5E328428-B797-0C33-F5A9-869C9CBA6D83}"/>
          </ac:spMkLst>
        </pc:spChg>
      </pc:sldChg>
      <pc:sldChg chg="modSp">
        <pc:chgData name="Šárka Havlíčková Kysová" userId="S::66521@muni.cz::b12e4f7e-7e41-4c99-a201-0632707a5dba" providerId="AD" clId="Web-{4D515F84-52EC-8D24-E076-2DDBEBACE907}" dt="2023-03-05T21:33:50.923" v="450" actId="20577"/>
        <pc:sldMkLst>
          <pc:docMk/>
          <pc:sldMk cId="3724344654" sldId="278"/>
        </pc:sldMkLst>
        <pc:spChg chg="mod">
          <ac:chgData name="Šárka Havlíčková Kysová" userId="S::66521@muni.cz::b12e4f7e-7e41-4c99-a201-0632707a5dba" providerId="AD" clId="Web-{4D515F84-52EC-8D24-E076-2DDBEBACE907}" dt="2023-03-05T21:33:50.923" v="450" actId="20577"/>
          <ac:spMkLst>
            <pc:docMk/>
            <pc:sldMk cId="3724344654" sldId="278"/>
            <ac:spMk id="4" creationId="{03CB9B23-F8E3-680F-D56C-3340E1F308B4}"/>
          </ac:spMkLst>
        </pc:spChg>
      </pc:sldChg>
      <pc:sldChg chg="modSp">
        <pc:chgData name="Šárka Havlíčková Kysová" userId="S::66521@muni.cz::b12e4f7e-7e41-4c99-a201-0632707a5dba" providerId="AD" clId="Web-{4D515F84-52EC-8D24-E076-2DDBEBACE907}" dt="2023-03-05T21:32:23.748" v="436" actId="20577"/>
        <pc:sldMkLst>
          <pc:docMk/>
          <pc:sldMk cId="1539742505" sldId="280"/>
        </pc:sldMkLst>
        <pc:spChg chg="mod">
          <ac:chgData name="Šárka Havlíčková Kysová" userId="S::66521@muni.cz::b12e4f7e-7e41-4c99-a201-0632707a5dba" providerId="AD" clId="Web-{4D515F84-52EC-8D24-E076-2DDBEBACE907}" dt="2023-03-05T21:32:23.748" v="436" actId="20577"/>
          <ac:spMkLst>
            <pc:docMk/>
            <pc:sldMk cId="1539742505" sldId="280"/>
            <ac:spMk id="3" creationId="{F90AD770-A570-5303-3F5F-2AC18A963731}"/>
          </ac:spMkLst>
        </pc:spChg>
      </pc:sldChg>
      <pc:sldChg chg="modSp">
        <pc:chgData name="Šárka Havlíčková Kysová" userId="S::66521@muni.cz::b12e4f7e-7e41-4c99-a201-0632707a5dba" providerId="AD" clId="Web-{4D515F84-52EC-8D24-E076-2DDBEBACE907}" dt="2023-03-05T20:40:06.412" v="371" actId="20577"/>
        <pc:sldMkLst>
          <pc:docMk/>
          <pc:sldMk cId="2971882823" sldId="286"/>
        </pc:sldMkLst>
        <pc:spChg chg="mod">
          <ac:chgData name="Šárka Havlíčková Kysová" userId="S::66521@muni.cz::b12e4f7e-7e41-4c99-a201-0632707a5dba" providerId="AD" clId="Web-{4D515F84-52EC-8D24-E076-2DDBEBACE907}" dt="2023-03-05T20:40:06.412" v="371" actId="20577"/>
          <ac:spMkLst>
            <pc:docMk/>
            <pc:sldMk cId="2971882823" sldId="286"/>
            <ac:spMk id="3" creationId="{F5BE6427-7C70-669A-FA05-76F880C97FF8}"/>
          </ac:spMkLst>
        </pc:spChg>
      </pc:sldChg>
      <pc:sldChg chg="modSp">
        <pc:chgData name="Šárka Havlíčková Kysová" userId="S::66521@muni.cz::b12e4f7e-7e41-4c99-a201-0632707a5dba" providerId="AD" clId="Web-{4D515F84-52EC-8D24-E076-2DDBEBACE907}" dt="2023-03-05T21:24:00.623" v="420" actId="20577"/>
        <pc:sldMkLst>
          <pc:docMk/>
          <pc:sldMk cId="1705395997" sldId="290"/>
        </pc:sldMkLst>
        <pc:spChg chg="mod">
          <ac:chgData name="Šárka Havlíčková Kysová" userId="S::66521@muni.cz::b12e4f7e-7e41-4c99-a201-0632707a5dba" providerId="AD" clId="Web-{4D515F84-52EC-8D24-E076-2DDBEBACE907}" dt="2023-03-05T21:24:00.623" v="420" actId="20577"/>
          <ac:spMkLst>
            <pc:docMk/>
            <pc:sldMk cId="1705395997" sldId="290"/>
            <ac:spMk id="3" creationId="{8DBCC12D-F36D-CFC7-C859-E6E0854D1D63}"/>
          </ac:spMkLst>
        </pc:spChg>
      </pc:sldChg>
      <pc:sldChg chg="modSp">
        <pc:chgData name="Šárka Havlíčková Kysová" userId="S::66521@muni.cz::b12e4f7e-7e41-4c99-a201-0632707a5dba" providerId="AD" clId="Web-{4D515F84-52EC-8D24-E076-2DDBEBACE907}" dt="2023-03-05T21:16:18.468" v="388" actId="20577"/>
        <pc:sldMkLst>
          <pc:docMk/>
          <pc:sldMk cId="4003867231" sldId="304"/>
        </pc:sldMkLst>
        <pc:spChg chg="mod">
          <ac:chgData name="Šárka Havlíčková Kysová" userId="S::66521@muni.cz::b12e4f7e-7e41-4c99-a201-0632707a5dba" providerId="AD" clId="Web-{4D515F84-52EC-8D24-E076-2DDBEBACE907}" dt="2023-03-05T21:16:18.468" v="388" actId="20577"/>
          <ac:spMkLst>
            <pc:docMk/>
            <pc:sldMk cId="4003867231" sldId="304"/>
            <ac:spMk id="3" creationId="{F5BE6427-7C70-669A-FA05-76F880C97FF8}"/>
          </ac:spMkLst>
        </pc:spChg>
      </pc:sldChg>
      <pc:sldChg chg="modSp add replId">
        <pc:chgData name="Šárka Havlíčková Kysová" userId="S::66521@muni.cz::b12e4f7e-7e41-4c99-a201-0632707a5dba" providerId="AD" clId="Web-{4D515F84-52EC-8D24-E076-2DDBEBACE907}" dt="2023-03-05T21:23:14.872" v="414" actId="20577"/>
        <pc:sldMkLst>
          <pc:docMk/>
          <pc:sldMk cId="1117871936" sldId="305"/>
        </pc:sldMkLst>
        <pc:spChg chg="mod">
          <ac:chgData name="Šárka Havlíčková Kysová" userId="S::66521@muni.cz::b12e4f7e-7e41-4c99-a201-0632707a5dba" providerId="AD" clId="Web-{4D515F84-52EC-8D24-E076-2DDBEBACE907}" dt="2023-03-05T20:23:26.279" v="102" actId="14100"/>
          <ac:spMkLst>
            <pc:docMk/>
            <pc:sldMk cId="1117871936" sldId="305"/>
            <ac:spMk id="2" creationId="{60767E61-1D8C-699B-7DEE-878C9600686C}"/>
          </ac:spMkLst>
        </pc:spChg>
        <pc:spChg chg="mod">
          <ac:chgData name="Šárka Havlíčková Kysová" userId="S::66521@muni.cz::b12e4f7e-7e41-4c99-a201-0632707a5dba" providerId="AD" clId="Web-{4D515F84-52EC-8D24-E076-2DDBEBACE907}" dt="2023-03-05T21:23:14.872" v="414" actId="20577"/>
          <ac:spMkLst>
            <pc:docMk/>
            <pc:sldMk cId="1117871936" sldId="305"/>
            <ac:spMk id="3" creationId="{F5BE6427-7C70-669A-FA05-76F880C97FF8}"/>
          </ac:spMkLst>
        </pc:spChg>
      </pc:sldChg>
      <pc:sldChg chg="addSp delSp modSp new mod setBg modClrScheme chgLayout">
        <pc:chgData name="Šárka Havlíčková Kysová" userId="S::66521@muni.cz::b12e4f7e-7e41-4c99-a201-0632707a5dba" providerId="AD" clId="Web-{4D515F84-52EC-8D24-E076-2DDBEBACE907}" dt="2023-03-05T21:43:41.816" v="475"/>
        <pc:sldMkLst>
          <pc:docMk/>
          <pc:sldMk cId="4059573619" sldId="306"/>
        </pc:sldMkLst>
        <pc:spChg chg="mod ord">
          <ac:chgData name="Šárka Havlíčková Kysová" userId="S::66521@muni.cz::b12e4f7e-7e41-4c99-a201-0632707a5dba" providerId="AD" clId="Web-{4D515F84-52EC-8D24-E076-2DDBEBACE907}" dt="2023-03-05T21:43:41.816" v="475"/>
          <ac:spMkLst>
            <pc:docMk/>
            <pc:sldMk cId="4059573619" sldId="306"/>
            <ac:spMk id="2" creationId="{1D4F2140-4243-2573-23DC-C9837D985B3F}"/>
          </ac:spMkLst>
        </pc:spChg>
        <pc:spChg chg="mod ord">
          <ac:chgData name="Šárka Havlíčková Kysová" userId="S::66521@muni.cz::b12e4f7e-7e41-4c99-a201-0632707a5dba" providerId="AD" clId="Web-{4D515F84-52EC-8D24-E076-2DDBEBACE907}" dt="2023-03-05T21:43:41.816" v="475"/>
          <ac:spMkLst>
            <pc:docMk/>
            <pc:sldMk cId="4059573619" sldId="306"/>
            <ac:spMk id="3" creationId="{58B1EAE2-2695-FA26-5A25-14BCC0174128}"/>
          </ac:spMkLst>
        </pc:spChg>
        <pc:spChg chg="del">
          <ac:chgData name="Šárka Havlíčková Kysová" userId="S::66521@muni.cz::b12e4f7e-7e41-4c99-a201-0632707a5dba" providerId="AD" clId="Web-{4D515F84-52EC-8D24-E076-2DDBEBACE907}" dt="2023-03-05T21:42:21.939" v="472"/>
          <ac:spMkLst>
            <pc:docMk/>
            <pc:sldMk cId="4059573619" sldId="306"/>
            <ac:spMk id="4" creationId="{A3706B98-5020-FBF5-3BD6-506C0721B406}"/>
          </ac:spMkLst>
        </pc:spChg>
        <pc:spChg chg="add del mod ord">
          <ac:chgData name="Šárka Havlíčková Kysová" userId="S::66521@muni.cz::b12e4f7e-7e41-4c99-a201-0632707a5dba" providerId="AD" clId="Web-{4D515F84-52EC-8D24-E076-2DDBEBACE907}" dt="2023-03-05T21:43:25.675" v="474"/>
          <ac:spMkLst>
            <pc:docMk/>
            <pc:sldMk cId="4059573619" sldId="306"/>
            <ac:spMk id="5" creationId="{3A810145-C83D-064E-C8B3-6FBF1FE4AF98}"/>
          </ac:spMkLst>
        </pc:spChg>
        <pc:spChg chg="add">
          <ac:chgData name="Šárka Havlíčková Kysová" userId="S::66521@muni.cz::b12e4f7e-7e41-4c99-a201-0632707a5dba" providerId="AD" clId="Web-{4D515F84-52EC-8D24-E076-2DDBEBACE907}" dt="2023-03-05T21:43:41.816" v="475"/>
          <ac:spMkLst>
            <pc:docMk/>
            <pc:sldMk cId="4059573619" sldId="306"/>
            <ac:spMk id="13" creationId="{81CC1FBA-66BE-437A-BCBC-ED8178A68514}"/>
          </ac:spMkLst>
        </pc:spChg>
        <pc:picChg chg="add mod ord">
          <ac:chgData name="Šárka Havlíčková Kysová" userId="S::66521@muni.cz::b12e4f7e-7e41-4c99-a201-0632707a5dba" providerId="AD" clId="Web-{4D515F84-52EC-8D24-E076-2DDBEBACE907}" dt="2023-03-05T21:43:41.816" v="475"/>
          <ac:picMkLst>
            <pc:docMk/>
            <pc:sldMk cId="4059573619" sldId="306"/>
            <ac:picMk id="6" creationId="{1D19858C-EB36-39A0-4DB7-0D4D0B20E047}"/>
          </ac:picMkLst>
        </pc:picChg>
        <pc:cxnChg chg="add">
          <ac:chgData name="Šárka Havlíčková Kysová" userId="S::66521@muni.cz::b12e4f7e-7e41-4c99-a201-0632707a5dba" providerId="AD" clId="Web-{4D515F84-52EC-8D24-E076-2DDBEBACE907}" dt="2023-03-05T21:43:41.816" v="475"/>
          <ac:cxnSpMkLst>
            <pc:docMk/>
            <pc:sldMk cId="4059573619" sldId="306"/>
            <ac:cxnSpMk id="11" creationId="{D8689CE0-64D2-447C-9C1F-872D111D8AC3}"/>
          </ac:cxnSpMkLst>
        </pc:cxnChg>
        <pc:cxnChg chg="add">
          <ac:chgData name="Šárka Havlíčková Kysová" userId="S::66521@muni.cz::b12e4f7e-7e41-4c99-a201-0632707a5dba" providerId="AD" clId="Web-{4D515F84-52EC-8D24-E076-2DDBEBACE907}" dt="2023-03-05T21:43:41.816" v="475"/>
          <ac:cxnSpMkLst>
            <pc:docMk/>
            <pc:sldMk cId="4059573619" sldId="306"/>
            <ac:cxnSpMk id="15" creationId="{E29BA74B-ECB4-4E0C-ADC9-17655FFE15C5}"/>
          </ac:cxnSpMkLst>
        </pc:cxnChg>
      </pc:sldChg>
    </pc:docChg>
  </pc:docChgLst>
  <pc:docChgLst>
    <pc:chgData name="Šárka Havlíčková Kysová" userId="S::66521@muni.cz::b12e4f7e-7e41-4c99-a201-0632707a5dba" providerId="AD" clId="Web-{58C8297D-26DF-7401-D8EE-600090DBE880}"/>
    <pc:docChg chg="addSld delSld modSld">
      <pc:chgData name="Šárka Havlíčková Kysová" userId="S::66521@muni.cz::b12e4f7e-7e41-4c99-a201-0632707a5dba" providerId="AD" clId="Web-{58C8297D-26DF-7401-D8EE-600090DBE880}" dt="2023-03-04T16:58:26.652" v="1610"/>
      <pc:docMkLst>
        <pc:docMk/>
      </pc:docMkLst>
      <pc:sldChg chg="del">
        <pc:chgData name="Šárka Havlíčková Kysová" userId="S::66521@muni.cz::b12e4f7e-7e41-4c99-a201-0632707a5dba" providerId="AD" clId="Web-{58C8297D-26DF-7401-D8EE-600090DBE880}" dt="2023-03-04T14:14:55.742" v="37"/>
        <pc:sldMkLst>
          <pc:docMk/>
          <pc:sldMk cId="3754120674" sldId="258"/>
        </pc:sldMkLst>
      </pc:sldChg>
      <pc:sldChg chg="addSp delSp modSp mod setBg modClrScheme chgLayout">
        <pc:chgData name="Šárka Havlíčková Kysová" userId="S::66521@muni.cz::b12e4f7e-7e41-4c99-a201-0632707a5dba" providerId="AD" clId="Web-{58C8297D-26DF-7401-D8EE-600090DBE880}" dt="2023-03-04T16:58:26.652" v="1610"/>
        <pc:sldMkLst>
          <pc:docMk/>
          <pc:sldMk cId="3916631495" sldId="264"/>
        </pc:sldMkLst>
        <pc:spChg chg="mod ord">
          <ac:chgData name="Šárka Havlíčková Kysová" userId="S::66521@muni.cz::b12e4f7e-7e41-4c99-a201-0632707a5dba" providerId="AD" clId="Web-{58C8297D-26DF-7401-D8EE-600090DBE880}" dt="2023-03-04T16:58:26.652" v="1610"/>
          <ac:spMkLst>
            <pc:docMk/>
            <pc:sldMk cId="3916631495" sldId="264"/>
            <ac:spMk id="2" creationId="{3B59D3E8-4D7A-A9B6-BEBE-C4F296DEB9EE}"/>
          </ac:spMkLst>
        </pc:spChg>
        <pc:spChg chg="mod ord">
          <ac:chgData name="Šárka Havlíčková Kysová" userId="S::66521@muni.cz::b12e4f7e-7e41-4c99-a201-0632707a5dba" providerId="AD" clId="Web-{58C8297D-26DF-7401-D8EE-600090DBE880}" dt="2023-03-04T16:58:26.652" v="1610"/>
          <ac:spMkLst>
            <pc:docMk/>
            <pc:sldMk cId="3916631495" sldId="264"/>
            <ac:spMk id="3" creationId="{BAB293FF-F8E6-CE26-999B-C7ACC3448262}"/>
          </ac:spMkLst>
        </pc:spChg>
        <pc:spChg chg="add del mod ord">
          <ac:chgData name="Šárka Havlíčková Kysová" userId="S::66521@muni.cz::b12e4f7e-7e41-4c99-a201-0632707a5dba" providerId="AD" clId="Web-{58C8297D-26DF-7401-D8EE-600090DBE880}" dt="2023-03-04T16:58:09.011" v="1607"/>
          <ac:spMkLst>
            <pc:docMk/>
            <pc:sldMk cId="3916631495" sldId="264"/>
            <ac:spMk id="4" creationId="{4E330B82-F3C6-5BD6-4289-F64E7BC19EA9}"/>
          </ac:spMkLst>
        </pc:spChg>
        <pc:spChg chg="add del">
          <ac:chgData name="Šárka Havlíčková Kysová" userId="S::66521@muni.cz::b12e4f7e-7e41-4c99-a201-0632707a5dba" providerId="AD" clId="Web-{58C8297D-26DF-7401-D8EE-600090DBE880}" dt="2023-03-04T16:58:26.636" v="1609"/>
          <ac:spMkLst>
            <pc:docMk/>
            <pc:sldMk cId="3916631495" sldId="264"/>
            <ac:spMk id="12" creationId="{561B1731-39D9-4145-8343-C209E1F09BC7}"/>
          </ac:spMkLst>
        </pc:spChg>
        <pc:spChg chg="add">
          <ac:chgData name="Šárka Havlíčková Kysová" userId="S::66521@muni.cz::b12e4f7e-7e41-4c99-a201-0632707a5dba" providerId="AD" clId="Web-{58C8297D-26DF-7401-D8EE-600090DBE880}" dt="2023-03-04T16:58:26.652" v="1610"/>
          <ac:spMkLst>
            <pc:docMk/>
            <pc:sldMk cId="3916631495" sldId="264"/>
            <ac:spMk id="17" creationId="{561B1731-39D9-4145-8343-C209E1F09BC7}"/>
          </ac:spMkLst>
        </pc:spChg>
        <pc:picChg chg="add mod ord">
          <ac:chgData name="Šárka Havlíčková Kysová" userId="S::66521@muni.cz::b12e4f7e-7e41-4c99-a201-0632707a5dba" providerId="AD" clId="Web-{58C8297D-26DF-7401-D8EE-600090DBE880}" dt="2023-03-04T16:58:26.652" v="1610"/>
          <ac:picMkLst>
            <pc:docMk/>
            <pc:sldMk cId="3916631495" sldId="264"/>
            <ac:picMk id="5" creationId="{A981A336-FE98-2CCA-70D6-71F070C7FBDF}"/>
          </ac:picMkLst>
        </pc:picChg>
        <pc:cxnChg chg="add del">
          <ac:chgData name="Šárka Havlíčková Kysová" userId="S::66521@muni.cz::b12e4f7e-7e41-4c99-a201-0632707a5dba" providerId="AD" clId="Web-{58C8297D-26DF-7401-D8EE-600090DBE880}" dt="2023-03-04T16:58:26.636" v="1609"/>
          <ac:cxnSpMkLst>
            <pc:docMk/>
            <pc:sldMk cId="3916631495" sldId="264"/>
            <ac:cxnSpMk id="10" creationId="{D8689CE0-64D2-447C-9C1F-872D111D8AC3}"/>
          </ac:cxnSpMkLst>
        </pc:cxnChg>
        <pc:cxnChg chg="add del">
          <ac:chgData name="Šárka Havlíčková Kysová" userId="S::66521@muni.cz::b12e4f7e-7e41-4c99-a201-0632707a5dba" providerId="AD" clId="Web-{58C8297D-26DF-7401-D8EE-600090DBE880}" dt="2023-03-04T16:58:26.636" v="1609"/>
          <ac:cxnSpMkLst>
            <pc:docMk/>
            <pc:sldMk cId="3916631495" sldId="264"/>
            <ac:cxnSpMk id="14" creationId="{F0748755-DDBC-46D0-91EC-1212A8EE2B40}"/>
          </ac:cxnSpMkLst>
        </pc:cxnChg>
        <pc:cxnChg chg="add">
          <ac:chgData name="Šárka Havlíčková Kysová" userId="S::66521@muni.cz::b12e4f7e-7e41-4c99-a201-0632707a5dba" providerId="AD" clId="Web-{58C8297D-26DF-7401-D8EE-600090DBE880}" dt="2023-03-04T16:58:26.652" v="1610"/>
          <ac:cxnSpMkLst>
            <pc:docMk/>
            <pc:sldMk cId="3916631495" sldId="264"/>
            <ac:cxnSpMk id="16" creationId="{D8689CE0-64D2-447C-9C1F-872D111D8AC3}"/>
          </ac:cxnSpMkLst>
        </pc:cxnChg>
        <pc:cxnChg chg="add">
          <ac:chgData name="Šárka Havlíčková Kysová" userId="S::66521@muni.cz::b12e4f7e-7e41-4c99-a201-0632707a5dba" providerId="AD" clId="Web-{58C8297D-26DF-7401-D8EE-600090DBE880}" dt="2023-03-04T16:58:26.652" v="1610"/>
          <ac:cxnSpMkLst>
            <pc:docMk/>
            <pc:sldMk cId="3916631495" sldId="264"/>
            <ac:cxnSpMk id="18" creationId="{F0748755-DDBC-46D0-91EC-1212A8EE2B40}"/>
          </ac:cxnSpMkLst>
        </pc:cxnChg>
      </pc:sldChg>
      <pc:sldChg chg="addSp delSp modSp mod setBg modClrScheme chgLayout">
        <pc:chgData name="Šárka Havlíčková Kysová" userId="S::66521@muni.cz::b12e4f7e-7e41-4c99-a201-0632707a5dba" providerId="AD" clId="Web-{58C8297D-26DF-7401-D8EE-600090DBE880}" dt="2023-03-04T16:19:29.863" v="1091" actId="20577"/>
        <pc:sldMkLst>
          <pc:docMk/>
          <pc:sldMk cId="3533415778" sldId="266"/>
        </pc:sldMkLst>
        <pc:spChg chg="mod ord">
          <ac:chgData name="Šárka Havlíčková Kysová" userId="S::66521@muni.cz::b12e4f7e-7e41-4c99-a201-0632707a5dba" providerId="AD" clId="Web-{58C8297D-26DF-7401-D8EE-600090DBE880}" dt="2023-03-04T14:14:43.788" v="36"/>
          <ac:spMkLst>
            <pc:docMk/>
            <pc:sldMk cId="3533415778" sldId="266"/>
            <ac:spMk id="2" creationId="{623A13BD-2F9A-3AC2-F07D-DDCCD738B24C}"/>
          </ac:spMkLst>
        </pc:spChg>
        <pc:spChg chg="mod ord">
          <ac:chgData name="Šárka Havlíčková Kysová" userId="S::66521@muni.cz::b12e4f7e-7e41-4c99-a201-0632707a5dba" providerId="AD" clId="Web-{58C8297D-26DF-7401-D8EE-600090DBE880}" dt="2023-03-04T16:19:29.863" v="1091" actId="20577"/>
          <ac:spMkLst>
            <pc:docMk/>
            <pc:sldMk cId="3533415778" sldId="266"/>
            <ac:spMk id="3" creationId="{AE00640A-2A5E-4FA5-D826-D4A73BF10DCA}"/>
          </ac:spMkLst>
        </pc:spChg>
        <pc:spChg chg="add del mod ord">
          <ac:chgData name="Šárka Havlíčková Kysová" userId="S::66521@muni.cz::b12e4f7e-7e41-4c99-a201-0632707a5dba" providerId="AD" clId="Web-{58C8297D-26DF-7401-D8EE-600090DBE880}" dt="2023-03-04T14:14:37.022" v="35"/>
          <ac:spMkLst>
            <pc:docMk/>
            <pc:sldMk cId="3533415778" sldId="266"/>
            <ac:spMk id="4" creationId="{B9F5075E-9A90-65C9-4BEC-03D59FA01F03}"/>
          </ac:spMkLst>
        </pc:spChg>
        <pc:spChg chg="add">
          <ac:chgData name="Šárka Havlíčková Kysová" userId="S::66521@muni.cz::b12e4f7e-7e41-4c99-a201-0632707a5dba" providerId="AD" clId="Web-{58C8297D-26DF-7401-D8EE-600090DBE880}" dt="2023-03-04T14:14:43.788" v="36"/>
          <ac:spMkLst>
            <pc:docMk/>
            <pc:sldMk cId="3533415778" sldId="266"/>
            <ac:spMk id="12" creationId="{561B1731-39D9-4145-8343-C209E1F09BC7}"/>
          </ac:spMkLst>
        </pc:spChg>
        <pc:picChg chg="add mod ord">
          <ac:chgData name="Šárka Havlíčková Kysová" userId="S::66521@muni.cz::b12e4f7e-7e41-4c99-a201-0632707a5dba" providerId="AD" clId="Web-{58C8297D-26DF-7401-D8EE-600090DBE880}" dt="2023-03-04T14:14:43.788" v="36"/>
          <ac:picMkLst>
            <pc:docMk/>
            <pc:sldMk cId="3533415778" sldId="266"/>
            <ac:picMk id="5" creationId="{BCDBF74E-F032-6D8A-8547-94A0C6DB9A41}"/>
          </ac:picMkLst>
        </pc:picChg>
        <pc:cxnChg chg="add">
          <ac:chgData name="Šárka Havlíčková Kysová" userId="S::66521@muni.cz::b12e4f7e-7e41-4c99-a201-0632707a5dba" providerId="AD" clId="Web-{58C8297D-26DF-7401-D8EE-600090DBE880}" dt="2023-03-04T14:14:43.788" v="36"/>
          <ac:cxnSpMkLst>
            <pc:docMk/>
            <pc:sldMk cId="3533415778" sldId="266"/>
            <ac:cxnSpMk id="10" creationId="{D8689CE0-64D2-447C-9C1F-872D111D8AC3}"/>
          </ac:cxnSpMkLst>
        </pc:cxnChg>
        <pc:cxnChg chg="add">
          <ac:chgData name="Šárka Havlíčková Kysová" userId="S::66521@muni.cz::b12e4f7e-7e41-4c99-a201-0632707a5dba" providerId="AD" clId="Web-{58C8297D-26DF-7401-D8EE-600090DBE880}" dt="2023-03-04T14:14:43.788" v="36"/>
          <ac:cxnSpMkLst>
            <pc:docMk/>
            <pc:sldMk cId="3533415778" sldId="266"/>
            <ac:cxnSpMk id="14" creationId="{F0748755-DDBC-46D0-91EC-1212A8EE2B40}"/>
          </ac:cxnSpMkLst>
        </pc:cxnChg>
      </pc:sldChg>
      <pc:sldChg chg="modSp del">
        <pc:chgData name="Šárka Havlíčková Kysová" userId="S::66521@muni.cz::b12e4f7e-7e41-4c99-a201-0632707a5dba" providerId="AD" clId="Web-{58C8297D-26DF-7401-D8EE-600090DBE880}" dt="2023-03-04T16:24:02.699" v="1141"/>
        <pc:sldMkLst>
          <pc:docMk/>
          <pc:sldMk cId="1769465997" sldId="267"/>
        </pc:sldMkLst>
        <pc:spChg chg="mod">
          <ac:chgData name="Šárka Havlíčková Kysová" userId="S::66521@muni.cz::b12e4f7e-7e41-4c99-a201-0632707a5dba" providerId="AD" clId="Web-{58C8297D-26DF-7401-D8EE-600090DBE880}" dt="2023-03-04T16:20:51.178" v="1109" actId="20577"/>
          <ac:spMkLst>
            <pc:docMk/>
            <pc:sldMk cId="1769465997" sldId="267"/>
            <ac:spMk id="2" creationId="{0E8F7522-D8F3-30C8-57DB-185F78956535}"/>
          </ac:spMkLst>
        </pc:spChg>
        <pc:spChg chg="mod">
          <ac:chgData name="Šárka Havlíčková Kysová" userId="S::66521@muni.cz::b12e4f7e-7e41-4c99-a201-0632707a5dba" providerId="AD" clId="Web-{58C8297D-26DF-7401-D8EE-600090DBE880}" dt="2023-03-04T16:21:03.725" v="1110" actId="20577"/>
          <ac:spMkLst>
            <pc:docMk/>
            <pc:sldMk cId="1769465997" sldId="267"/>
            <ac:spMk id="10" creationId="{BC9525D5-3E83-195B-2018-6DD13D6034E9}"/>
          </ac:spMkLst>
        </pc:spChg>
        <pc:picChg chg="mod">
          <ac:chgData name="Šárka Havlíčková Kysová" userId="S::66521@muni.cz::b12e4f7e-7e41-4c99-a201-0632707a5dba" providerId="AD" clId="Web-{58C8297D-26DF-7401-D8EE-600090DBE880}" dt="2023-03-04T16:21:11.100" v="1112" actId="1076"/>
          <ac:picMkLst>
            <pc:docMk/>
            <pc:sldMk cId="1769465997" sldId="267"/>
            <ac:picMk id="6" creationId="{EBEA4292-78B7-2DF8-6778-8F975DE4D698}"/>
          </ac:picMkLst>
        </pc:picChg>
      </pc:sldChg>
      <pc:sldChg chg="modSp add del">
        <pc:chgData name="Šárka Havlíčková Kysová" userId="S::66521@muni.cz::b12e4f7e-7e41-4c99-a201-0632707a5dba" providerId="AD" clId="Web-{58C8297D-26DF-7401-D8EE-600090DBE880}" dt="2023-03-04T15:30:56.269" v="450"/>
        <pc:sldMkLst>
          <pc:docMk/>
          <pc:sldMk cId="3287445511" sldId="273"/>
        </pc:sldMkLst>
        <pc:spChg chg="mod">
          <ac:chgData name="Šárka Havlíčková Kysová" userId="S::66521@muni.cz::b12e4f7e-7e41-4c99-a201-0632707a5dba" providerId="AD" clId="Web-{58C8297D-26DF-7401-D8EE-600090DBE880}" dt="2023-03-04T15:30:50.284" v="449" actId="20577"/>
          <ac:spMkLst>
            <pc:docMk/>
            <pc:sldMk cId="3287445511" sldId="273"/>
            <ac:spMk id="3" creationId="{A2E71F10-1EE4-7F16-E082-A5AE71685EA8}"/>
          </ac:spMkLst>
        </pc:spChg>
      </pc:sldChg>
      <pc:sldChg chg="addSp delSp modSp new mod setBg">
        <pc:chgData name="Šárka Havlíčková Kysová" userId="S::66521@muni.cz::b12e4f7e-7e41-4c99-a201-0632707a5dba" providerId="AD" clId="Web-{58C8297D-26DF-7401-D8EE-600090DBE880}" dt="2023-03-04T15:01:48.466" v="275" actId="20577"/>
        <pc:sldMkLst>
          <pc:docMk/>
          <pc:sldMk cId="2418619139" sldId="274"/>
        </pc:sldMkLst>
        <pc:spChg chg="mod">
          <ac:chgData name="Šárka Havlíčková Kysová" userId="S::66521@muni.cz::b12e4f7e-7e41-4c99-a201-0632707a5dba" providerId="AD" clId="Web-{58C8297D-26DF-7401-D8EE-600090DBE880}" dt="2023-03-04T14:43:06.794" v="112" actId="20577"/>
          <ac:spMkLst>
            <pc:docMk/>
            <pc:sldMk cId="2418619139" sldId="274"/>
            <ac:spMk id="2" creationId="{63DB5242-8C0A-D5A4-29A8-FF6D0E439469}"/>
          </ac:spMkLst>
        </pc:spChg>
        <pc:spChg chg="add del mod ord">
          <ac:chgData name="Šárka Havlíčková Kysová" userId="S::66521@muni.cz::b12e4f7e-7e41-4c99-a201-0632707a5dba" providerId="AD" clId="Web-{58C8297D-26DF-7401-D8EE-600090DBE880}" dt="2023-03-04T14:33:44.131" v="102"/>
          <ac:spMkLst>
            <pc:docMk/>
            <pc:sldMk cId="2418619139" sldId="274"/>
            <ac:spMk id="3" creationId="{5E328428-B797-0C33-F5A9-869C9CBA6D83}"/>
          </ac:spMkLst>
        </pc:spChg>
        <pc:spChg chg="del">
          <ac:chgData name="Šárka Havlíčková Kysová" userId="S::66521@muni.cz::b12e4f7e-7e41-4c99-a201-0632707a5dba" providerId="AD" clId="Web-{58C8297D-26DF-7401-D8EE-600090DBE880}" dt="2023-03-04T14:27:52.090" v="46"/>
          <ac:spMkLst>
            <pc:docMk/>
            <pc:sldMk cId="2418619139" sldId="274"/>
            <ac:spMk id="4" creationId="{F0411A2D-A0CA-3466-014F-092F14FDADE2}"/>
          </ac:spMkLst>
        </pc:spChg>
        <pc:spChg chg="add mod">
          <ac:chgData name="Šárka Havlíčková Kysová" userId="S::66521@muni.cz::b12e4f7e-7e41-4c99-a201-0632707a5dba" providerId="AD" clId="Web-{58C8297D-26DF-7401-D8EE-600090DBE880}" dt="2023-03-04T15:01:48.466" v="275" actId="20577"/>
          <ac:spMkLst>
            <pc:docMk/>
            <pc:sldMk cId="2418619139" sldId="274"/>
            <ac:spMk id="6" creationId="{71362DB5-0484-D76B-116D-BDB4E7B1710B}"/>
          </ac:spMkLst>
        </pc:spChg>
        <pc:spChg chg="add del">
          <ac:chgData name="Šárka Havlíčková Kysová" userId="S::66521@muni.cz::b12e4f7e-7e41-4c99-a201-0632707a5dba" providerId="AD" clId="Web-{58C8297D-26DF-7401-D8EE-600090DBE880}" dt="2023-03-04T14:33:44.131" v="102"/>
          <ac:spMkLst>
            <pc:docMk/>
            <pc:sldMk cId="2418619139" sldId="274"/>
            <ac:spMk id="12" creationId="{A3B168A7-66FE-4359-9866-CBB841A729E6}"/>
          </ac:spMkLst>
        </pc:spChg>
        <pc:spChg chg="add del">
          <ac:chgData name="Šárka Havlíčková Kysová" userId="S::66521@muni.cz::b12e4f7e-7e41-4c99-a201-0632707a5dba" providerId="AD" clId="Web-{58C8297D-26DF-7401-D8EE-600090DBE880}" dt="2023-03-04T14:33:20.755" v="93"/>
          <ac:spMkLst>
            <pc:docMk/>
            <pc:sldMk cId="2418619139" sldId="274"/>
            <ac:spMk id="21" creationId="{EAD38A05-71A9-42A7-96D8-30DBD82457A7}"/>
          </ac:spMkLst>
        </pc:spChg>
        <pc:spChg chg="add del">
          <ac:chgData name="Šárka Havlíčková Kysová" userId="S::66521@muni.cz::b12e4f7e-7e41-4c99-a201-0632707a5dba" providerId="AD" clId="Web-{58C8297D-26DF-7401-D8EE-600090DBE880}" dt="2023-03-04T14:33:26.021" v="95"/>
          <ac:spMkLst>
            <pc:docMk/>
            <pc:sldMk cId="2418619139" sldId="274"/>
            <ac:spMk id="26" creationId="{81CC1FBA-66BE-437A-BCBC-ED8178A68514}"/>
          </ac:spMkLst>
        </pc:spChg>
        <pc:spChg chg="add del">
          <ac:chgData name="Šárka Havlíčková Kysová" userId="S::66521@muni.cz::b12e4f7e-7e41-4c99-a201-0632707a5dba" providerId="AD" clId="Web-{58C8297D-26DF-7401-D8EE-600090DBE880}" dt="2023-03-04T14:33:32.006" v="97"/>
          <ac:spMkLst>
            <pc:docMk/>
            <pc:sldMk cId="2418619139" sldId="274"/>
            <ac:spMk id="30" creationId="{A3B168A7-66FE-4359-9866-CBB841A729E6}"/>
          </ac:spMkLst>
        </pc:spChg>
        <pc:spChg chg="add del">
          <ac:chgData name="Šárka Havlíčková Kysová" userId="S::66521@muni.cz::b12e4f7e-7e41-4c99-a201-0632707a5dba" providerId="AD" clId="Web-{58C8297D-26DF-7401-D8EE-600090DBE880}" dt="2023-03-04T14:33:35.897" v="99"/>
          <ac:spMkLst>
            <pc:docMk/>
            <pc:sldMk cId="2418619139" sldId="274"/>
            <ac:spMk id="34" creationId="{561B1731-39D9-4145-8343-C209E1F09BC7}"/>
          </ac:spMkLst>
        </pc:spChg>
        <pc:spChg chg="add del">
          <ac:chgData name="Šárka Havlíčková Kysová" userId="S::66521@muni.cz::b12e4f7e-7e41-4c99-a201-0632707a5dba" providerId="AD" clId="Web-{58C8297D-26DF-7401-D8EE-600090DBE880}" dt="2023-03-04T14:33:44.115" v="101"/>
          <ac:spMkLst>
            <pc:docMk/>
            <pc:sldMk cId="2418619139" sldId="274"/>
            <ac:spMk id="38" creationId="{511C99DC-C3C5-4EBE-91DD-345109C3D6E0}"/>
          </ac:spMkLst>
        </pc:spChg>
        <pc:spChg chg="add">
          <ac:chgData name="Šárka Havlíčková Kysová" userId="S::66521@muni.cz::b12e4f7e-7e41-4c99-a201-0632707a5dba" providerId="AD" clId="Web-{58C8297D-26DF-7401-D8EE-600090DBE880}" dt="2023-03-04T14:33:44.131" v="102"/>
          <ac:spMkLst>
            <pc:docMk/>
            <pc:sldMk cId="2418619139" sldId="274"/>
            <ac:spMk id="42" creationId="{A3B168A7-66FE-4359-9866-CBB841A729E6}"/>
          </ac:spMkLst>
        </pc:spChg>
        <pc:spChg chg="add mod">
          <ac:chgData name="Šárka Havlíčková Kysová" userId="S::66521@muni.cz::b12e4f7e-7e41-4c99-a201-0632707a5dba" providerId="AD" clId="Web-{58C8297D-26DF-7401-D8EE-600090DBE880}" dt="2023-03-04T14:56:07.097" v="239" actId="20577"/>
          <ac:spMkLst>
            <pc:docMk/>
            <pc:sldMk cId="2418619139" sldId="274"/>
            <ac:spMk id="44" creationId="{5E328428-B797-0C33-F5A9-869C9CBA6D83}"/>
          </ac:spMkLst>
        </pc:spChg>
        <pc:picChg chg="add mod ord">
          <ac:chgData name="Šárka Havlíčková Kysová" userId="S::66521@muni.cz::b12e4f7e-7e41-4c99-a201-0632707a5dba" providerId="AD" clId="Web-{58C8297D-26DF-7401-D8EE-600090DBE880}" dt="2023-03-04T14:33:44.115" v="101"/>
          <ac:picMkLst>
            <pc:docMk/>
            <pc:sldMk cId="2418619139" sldId="274"/>
            <ac:picMk id="5" creationId="{23A0B773-4DC9-4F73-416A-4CECC848EA14}"/>
          </ac:picMkLst>
        </pc:picChg>
        <pc:cxnChg chg="add del">
          <ac:chgData name="Šárka Havlíčková Kysová" userId="S::66521@muni.cz::b12e4f7e-7e41-4c99-a201-0632707a5dba" providerId="AD" clId="Web-{58C8297D-26DF-7401-D8EE-600090DBE880}" dt="2023-03-04T14:33:44.131" v="102"/>
          <ac:cxnSpMkLst>
            <pc:docMk/>
            <pc:sldMk cId="2418619139" sldId="274"/>
            <ac:cxnSpMk id="10" creationId="{D8689CE0-64D2-447C-9C1F-872D111D8AC3}"/>
          </ac:cxnSpMkLst>
        </pc:cxnChg>
        <pc:cxnChg chg="add del">
          <ac:chgData name="Šárka Havlíčková Kysová" userId="S::66521@muni.cz::b12e4f7e-7e41-4c99-a201-0632707a5dba" providerId="AD" clId="Web-{58C8297D-26DF-7401-D8EE-600090DBE880}" dt="2023-03-04T14:33:44.131" v="102"/>
          <ac:cxnSpMkLst>
            <pc:docMk/>
            <pc:sldMk cId="2418619139" sldId="274"/>
            <ac:cxnSpMk id="14" creationId="{F0748755-DDBC-46D0-91EC-1212A8EE2B40}"/>
          </ac:cxnSpMkLst>
        </pc:cxnChg>
        <pc:cxnChg chg="add del">
          <ac:chgData name="Šárka Havlíčková Kysová" userId="S::66521@muni.cz::b12e4f7e-7e41-4c99-a201-0632707a5dba" providerId="AD" clId="Web-{58C8297D-26DF-7401-D8EE-600090DBE880}" dt="2023-03-04T14:33:20.755" v="93"/>
          <ac:cxnSpMkLst>
            <pc:docMk/>
            <pc:sldMk cId="2418619139" sldId="274"/>
            <ac:cxnSpMk id="19" creationId="{D8689CE0-64D2-447C-9C1F-872D111D8AC3}"/>
          </ac:cxnSpMkLst>
        </pc:cxnChg>
        <pc:cxnChg chg="add del">
          <ac:chgData name="Šárka Havlíčková Kysová" userId="S::66521@muni.cz::b12e4f7e-7e41-4c99-a201-0632707a5dba" providerId="AD" clId="Web-{58C8297D-26DF-7401-D8EE-600090DBE880}" dt="2023-03-04T14:33:20.755" v="93"/>
          <ac:cxnSpMkLst>
            <pc:docMk/>
            <pc:sldMk cId="2418619139" sldId="274"/>
            <ac:cxnSpMk id="23" creationId="{BEEC68E4-C92F-4C20-B53E-A68563553A82}"/>
          </ac:cxnSpMkLst>
        </pc:cxnChg>
        <pc:cxnChg chg="add del">
          <ac:chgData name="Šárka Havlíčková Kysová" userId="S::66521@muni.cz::b12e4f7e-7e41-4c99-a201-0632707a5dba" providerId="AD" clId="Web-{58C8297D-26DF-7401-D8EE-600090DBE880}" dt="2023-03-04T14:33:26.021" v="95"/>
          <ac:cxnSpMkLst>
            <pc:docMk/>
            <pc:sldMk cId="2418619139" sldId="274"/>
            <ac:cxnSpMk id="25" creationId="{D8689CE0-64D2-447C-9C1F-872D111D8AC3}"/>
          </ac:cxnSpMkLst>
        </pc:cxnChg>
        <pc:cxnChg chg="add del">
          <ac:chgData name="Šárka Havlíčková Kysová" userId="S::66521@muni.cz::b12e4f7e-7e41-4c99-a201-0632707a5dba" providerId="AD" clId="Web-{58C8297D-26DF-7401-D8EE-600090DBE880}" dt="2023-03-04T14:33:26.021" v="95"/>
          <ac:cxnSpMkLst>
            <pc:docMk/>
            <pc:sldMk cId="2418619139" sldId="274"/>
            <ac:cxnSpMk id="27" creationId="{E29BA74B-ECB4-4E0C-ADC9-17655FFE15C5}"/>
          </ac:cxnSpMkLst>
        </pc:cxnChg>
        <pc:cxnChg chg="add del">
          <ac:chgData name="Šárka Havlíčková Kysová" userId="S::66521@muni.cz::b12e4f7e-7e41-4c99-a201-0632707a5dba" providerId="AD" clId="Web-{58C8297D-26DF-7401-D8EE-600090DBE880}" dt="2023-03-04T14:33:32.006" v="97"/>
          <ac:cxnSpMkLst>
            <pc:docMk/>
            <pc:sldMk cId="2418619139" sldId="274"/>
            <ac:cxnSpMk id="29" creationId="{D8689CE0-64D2-447C-9C1F-872D111D8AC3}"/>
          </ac:cxnSpMkLst>
        </pc:cxnChg>
        <pc:cxnChg chg="add del">
          <ac:chgData name="Šárka Havlíčková Kysová" userId="S::66521@muni.cz::b12e4f7e-7e41-4c99-a201-0632707a5dba" providerId="AD" clId="Web-{58C8297D-26DF-7401-D8EE-600090DBE880}" dt="2023-03-04T14:33:32.006" v="97"/>
          <ac:cxnSpMkLst>
            <pc:docMk/>
            <pc:sldMk cId="2418619139" sldId="274"/>
            <ac:cxnSpMk id="31" creationId="{F0748755-DDBC-46D0-91EC-1212A8EE2B40}"/>
          </ac:cxnSpMkLst>
        </pc:cxnChg>
        <pc:cxnChg chg="add del">
          <ac:chgData name="Šárka Havlíčková Kysová" userId="S::66521@muni.cz::b12e4f7e-7e41-4c99-a201-0632707a5dba" providerId="AD" clId="Web-{58C8297D-26DF-7401-D8EE-600090DBE880}" dt="2023-03-04T14:33:35.897" v="99"/>
          <ac:cxnSpMkLst>
            <pc:docMk/>
            <pc:sldMk cId="2418619139" sldId="274"/>
            <ac:cxnSpMk id="33" creationId="{D8689CE0-64D2-447C-9C1F-872D111D8AC3}"/>
          </ac:cxnSpMkLst>
        </pc:cxnChg>
        <pc:cxnChg chg="add del">
          <ac:chgData name="Šárka Havlíčková Kysová" userId="S::66521@muni.cz::b12e4f7e-7e41-4c99-a201-0632707a5dba" providerId="AD" clId="Web-{58C8297D-26DF-7401-D8EE-600090DBE880}" dt="2023-03-04T14:33:35.897" v="99"/>
          <ac:cxnSpMkLst>
            <pc:docMk/>
            <pc:sldMk cId="2418619139" sldId="274"/>
            <ac:cxnSpMk id="35" creationId="{F0748755-DDBC-46D0-91EC-1212A8EE2B40}"/>
          </ac:cxnSpMkLst>
        </pc:cxnChg>
        <pc:cxnChg chg="add del">
          <ac:chgData name="Šárka Havlíčková Kysová" userId="S::66521@muni.cz::b12e4f7e-7e41-4c99-a201-0632707a5dba" providerId="AD" clId="Web-{58C8297D-26DF-7401-D8EE-600090DBE880}" dt="2023-03-04T14:33:44.115" v="101"/>
          <ac:cxnSpMkLst>
            <pc:docMk/>
            <pc:sldMk cId="2418619139" sldId="274"/>
            <ac:cxnSpMk id="37" creationId="{D8689CE0-64D2-447C-9C1F-872D111D8AC3}"/>
          </ac:cxnSpMkLst>
        </pc:cxnChg>
        <pc:cxnChg chg="add del">
          <ac:chgData name="Šárka Havlíčková Kysová" userId="S::66521@muni.cz::b12e4f7e-7e41-4c99-a201-0632707a5dba" providerId="AD" clId="Web-{58C8297D-26DF-7401-D8EE-600090DBE880}" dt="2023-03-04T14:33:44.115" v="101"/>
          <ac:cxnSpMkLst>
            <pc:docMk/>
            <pc:sldMk cId="2418619139" sldId="274"/>
            <ac:cxnSpMk id="39" creationId="{B0AA360F-DECB-4836-8FB6-22C4BC3FB02D}"/>
          </ac:cxnSpMkLst>
        </pc:cxnChg>
        <pc:cxnChg chg="add">
          <ac:chgData name="Šárka Havlíčková Kysová" userId="S::66521@muni.cz::b12e4f7e-7e41-4c99-a201-0632707a5dba" providerId="AD" clId="Web-{58C8297D-26DF-7401-D8EE-600090DBE880}" dt="2023-03-04T14:33:44.131" v="102"/>
          <ac:cxnSpMkLst>
            <pc:docMk/>
            <pc:sldMk cId="2418619139" sldId="274"/>
            <ac:cxnSpMk id="41" creationId="{D8689CE0-64D2-447C-9C1F-872D111D8AC3}"/>
          </ac:cxnSpMkLst>
        </pc:cxnChg>
        <pc:cxnChg chg="add">
          <ac:chgData name="Šárka Havlíčková Kysová" userId="S::66521@muni.cz::b12e4f7e-7e41-4c99-a201-0632707a5dba" providerId="AD" clId="Web-{58C8297D-26DF-7401-D8EE-600090DBE880}" dt="2023-03-04T14:33:44.131" v="102"/>
          <ac:cxnSpMkLst>
            <pc:docMk/>
            <pc:sldMk cId="2418619139" sldId="274"/>
            <ac:cxnSpMk id="43" creationId="{F0748755-DDBC-46D0-91EC-1212A8EE2B40}"/>
          </ac:cxnSpMkLst>
        </pc:cxnChg>
      </pc:sldChg>
      <pc:sldChg chg="addSp delSp modSp new del mod setBg modClrScheme delDesignElem chgLayout">
        <pc:chgData name="Šárka Havlíčková Kysová" userId="S::66521@muni.cz::b12e4f7e-7e41-4c99-a201-0632707a5dba" providerId="AD" clId="Web-{58C8297D-26DF-7401-D8EE-600090DBE880}" dt="2023-03-04T15:13:19.484" v="362"/>
        <pc:sldMkLst>
          <pc:docMk/>
          <pc:sldMk cId="3686668844" sldId="275"/>
        </pc:sldMkLst>
        <pc:spChg chg="mod ord">
          <ac:chgData name="Šárka Havlíčková Kysová" userId="S::66521@muni.cz::b12e4f7e-7e41-4c99-a201-0632707a5dba" providerId="AD" clId="Web-{58C8297D-26DF-7401-D8EE-600090DBE880}" dt="2023-03-04T15:06:06.207" v="312"/>
          <ac:spMkLst>
            <pc:docMk/>
            <pc:sldMk cId="3686668844" sldId="275"/>
            <ac:spMk id="2" creationId="{5ED12E38-E316-C367-F8E6-6D7BBA828278}"/>
          </ac:spMkLst>
        </pc:spChg>
        <pc:spChg chg="mod ord">
          <ac:chgData name="Šárka Havlíčková Kysová" userId="S::66521@muni.cz::b12e4f7e-7e41-4c99-a201-0632707a5dba" providerId="AD" clId="Web-{58C8297D-26DF-7401-D8EE-600090DBE880}" dt="2023-03-04T15:06:06.207" v="312"/>
          <ac:spMkLst>
            <pc:docMk/>
            <pc:sldMk cId="3686668844" sldId="275"/>
            <ac:spMk id="3" creationId="{7DF1EF07-D629-A76F-6EF5-870936DF0085}"/>
          </ac:spMkLst>
        </pc:spChg>
        <pc:spChg chg="del">
          <ac:chgData name="Šárka Havlíčková Kysová" userId="S::66521@muni.cz::b12e4f7e-7e41-4c99-a201-0632707a5dba" providerId="AD" clId="Web-{58C8297D-26DF-7401-D8EE-600090DBE880}" dt="2023-03-04T15:03:57.985" v="309"/>
          <ac:spMkLst>
            <pc:docMk/>
            <pc:sldMk cId="3686668844" sldId="275"/>
            <ac:spMk id="4" creationId="{57CA0253-3ABB-BE8F-CA98-7F213D73A141}"/>
          </ac:spMkLst>
        </pc:spChg>
        <pc:spChg chg="add mod ord">
          <ac:chgData name="Šárka Havlíčková Kysová" userId="S::66521@muni.cz::b12e4f7e-7e41-4c99-a201-0632707a5dba" providerId="AD" clId="Web-{58C8297D-26DF-7401-D8EE-600090DBE880}" dt="2023-03-04T15:06:06.207" v="312"/>
          <ac:spMkLst>
            <pc:docMk/>
            <pc:sldMk cId="3686668844" sldId="275"/>
            <ac:spMk id="6" creationId="{4348EE41-B6D9-76FE-208B-468E2F5057B1}"/>
          </ac:spMkLst>
        </pc:spChg>
        <pc:spChg chg="add mod ord">
          <ac:chgData name="Šárka Havlíčková Kysová" userId="S::66521@muni.cz::b12e4f7e-7e41-4c99-a201-0632707a5dba" providerId="AD" clId="Web-{58C8297D-26DF-7401-D8EE-600090DBE880}" dt="2023-03-04T15:06:33.458" v="314" actId="20577"/>
          <ac:spMkLst>
            <pc:docMk/>
            <pc:sldMk cId="3686668844" sldId="275"/>
            <ac:spMk id="7" creationId="{64B183BD-FD55-A019-1E15-6EE776E4B3AB}"/>
          </ac:spMkLst>
        </pc:spChg>
        <pc:spChg chg="add mod ord">
          <ac:chgData name="Šárka Havlíčková Kysová" userId="S::66521@muni.cz::b12e4f7e-7e41-4c99-a201-0632707a5dba" providerId="AD" clId="Web-{58C8297D-26DF-7401-D8EE-600090DBE880}" dt="2023-03-04T15:06:06.207" v="312"/>
          <ac:spMkLst>
            <pc:docMk/>
            <pc:sldMk cId="3686668844" sldId="275"/>
            <ac:spMk id="8" creationId="{7B87EE13-D21B-A8CD-C723-0AA7D59202D7}"/>
          </ac:spMkLst>
        </pc:spChg>
        <pc:spChg chg="add del">
          <ac:chgData name="Šárka Havlíčková Kysová" userId="S::66521@muni.cz::b12e4f7e-7e41-4c99-a201-0632707a5dba" providerId="AD" clId="Web-{58C8297D-26DF-7401-D8EE-600090DBE880}" dt="2023-03-04T15:06:06.207" v="312"/>
          <ac:spMkLst>
            <pc:docMk/>
            <pc:sldMk cId="3686668844" sldId="275"/>
            <ac:spMk id="9" creationId="{561B1731-39D9-4145-8343-C209E1F09BC7}"/>
          </ac:spMkLst>
        </pc:spChg>
        <pc:picChg chg="add">
          <ac:chgData name="Šárka Havlíčková Kysová" userId="S::66521@muni.cz::b12e4f7e-7e41-4c99-a201-0632707a5dba" providerId="AD" clId="Web-{58C8297D-26DF-7401-D8EE-600090DBE880}" dt="2023-03-04T15:04:16.751" v="310"/>
          <ac:picMkLst>
            <pc:docMk/>
            <pc:sldMk cId="3686668844" sldId="275"/>
            <ac:picMk id="5" creationId="{B1EFB629-6119-F43F-4DB0-7F04F84BF75C}"/>
          </ac:picMkLst>
        </pc:picChg>
        <pc:cxnChg chg="add del">
          <ac:chgData name="Šárka Havlíčková Kysová" userId="S::66521@muni.cz::b12e4f7e-7e41-4c99-a201-0632707a5dba" providerId="AD" clId="Web-{58C8297D-26DF-7401-D8EE-600090DBE880}" dt="2023-03-04T15:06:06.207" v="312"/>
          <ac:cxnSpMkLst>
            <pc:docMk/>
            <pc:sldMk cId="3686668844" sldId="275"/>
            <ac:cxnSpMk id="11" creationId="{F0748755-DDBC-46D0-91EC-1212A8EE2B40}"/>
          </ac:cxnSpMkLst>
        </pc:cxnChg>
      </pc:sldChg>
      <pc:sldChg chg="addSp modSp new del mod modClrScheme chgLayout">
        <pc:chgData name="Šárka Havlíčková Kysová" userId="S::66521@muni.cz::b12e4f7e-7e41-4c99-a201-0632707a5dba" providerId="AD" clId="Web-{58C8297D-26DF-7401-D8EE-600090DBE880}" dt="2023-03-04T16:19:41.192" v="1092"/>
        <pc:sldMkLst>
          <pc:docMk/>
          <pc:sldMk cId="1560630643" sldId="276"/>
        </pc:sldMkLst>
        <pc:spChg chg="mod ord">
          <ac:chgData name="Šárka Havlíčková Kysová" userId="S::66521@muni.cz::b12e4f7e-7e41-4c99-a201-0632707a5dba" providerId="AD" clId="Web-{58C8297D-26DF-7401-D8EE-600090DBE880}" dt="2023-03-04T16:15:39.966" v="1011"/>
          <ac:spMkLst>
            <pc:docMk/>
            <pc:sldMk cId="1560630643" sldId="276"/>
            <ac:spMk id="2" creationId="{2E38B1C6-98C6-2B2A-8BDD-0EFC3825591C}"/>
          </ac:spMkLst>
        </pc:spChg>
        <pc:spChg chg="mod ord">
          <ac:chgData name="Šárka Havlíčková Kysová" userId="S::66521@muni.cz::b12e4f7e-7e41-4c99-a201-0632707a5dba" providerId="AD" clId="Web-{58C8297D-26DF-7401-D8EE-600090DBE880}" dt="2023-03-04T16:15:39.966" v="1011"/>
          <ac:spMkLst>
            <pc:docMk/>
            <pc:sldMk cId="1560630643" sldId="276"/>
            <ac:spMk id="3" creationId="{BD6D4A57-6AC9-80B7-0B17-41759F0F7C2D}"/>
          </ac:spMkLst>
        </pc:spChg>
        <pc:spChg chg="add mod ord">
          <ac:chgData name="Šárka Havlíčková Kysová" userId="S::66521@muni.cz::b12e4f7e-7e41-4c99-a201-0632707a5dba" providerId="AD" clId="Web-{58C8297D-26DF-7401-D8EE-600090DBE880}" dt="2023-03-04T16:15:39.966" v="1011"/>
          <ac:spMkLst>
            <pc:docMk/>
            <pc:sldMk cId="1560630643" sldId="276"/>
            <ac:spMk id="4" creationId="{A1FB1C7E-E1DD-FDB8-EDFD-21F81C1D2591}"/>
          </ac:spMkLst>
        </pc:spChg>
      </pc:sldChg>
      <pc:sldChg chg="addSp delSp modSp new mod setBg modClrScheme chgLayout">
        <pc:chgData name="Šárka Havlíčková Kysová" userId="S::66521@muni.cz::b12e4f7e-7e41-4c99-a201-0632707a5dba" providerId="AD" clId="Web-{58C8297D-26DF-7401-D8EE-600090DBE880}" dt="2023-03-04T15:33:23.570" v="480" actId="20577"/>
        <pc:sldMkLst>
          <pc:docMk/>
          <pc:sldMk cId="1684640468" sldId="277"/>
        </pc:sldMkLst>
        <pc:spChg chg="mod ord">
          <ac:chgData name="Šárka Havlíčková Kysová" userId="S::66521@muni.cz::b12e4f7e-7e41-4c99-a201-0632707a5dba" providerId="AD" clId="Web-{58C8297D-26DF-7401-D8EE-600090DBE880}" dt="2023-03-04T15:18:08.417" v="383"/>
          <ac:spMkLst>
            <pc:docMk/>
            <pc:sldMk cId="1684640468" sldId="277"/>
            <ac:spMk id="2" creationId="{AF4D101A-7A0A-3D2F-AAB1-FBB922C1A563}"/>
          </ac:spMkLst>
        </pc:spChg>
        <pc:spChg chg="mod ord">
          <ac:chgData name="Šárka Havlíčková Kysová" userId="S::66521@muni.cz::b12e4f7e-7e41-4c99-a201-0632707a5dba" providerId="AD" clId="Web-{58C8297D-26DF-7401-D8EE-600090DBE880}" dt="2023-03-04T15:33:23.570" v="480" actId="20577"/>
          <ac:spMkLst>
            <pc:docMk/>
            <pc:sldMk cId="1684640468" sldId="277"/>
            <ac:spMk id="3" creationId="{CC419EA7-B97A-D2DD-2B52-30D3B4FBE705}"/>
          </ac:spMkLst>
        </pc:spChg>
        <pc:spChg chg="del mod ord">
          <ac:chgData name="Šárka Havlíčková Kysová" userId="S::66521@muni.cz::b12e4f7e-7e41-4c99-a201-0632707a5dba" providerId="AD" clId="Web-{58C8297D-26DF-7401-D8EE-600090DBE880}" dt="2023-03-04T15:07:31.631" v="321"/>
          <ac:spMkLst>
            <pc:docMk/>
            <pc:sldMk cId="1684640468" sldId="277"/>
            <ac:spMk id="4" creationId="{E6360105-C0F7-14B1-4006-058287D04CE0}"/>
          </ac:spMkLst>
        </pc:spChg>
        <pc:spChg chg="add del mod ord">
          <ac:chgData name="Šárka Havlíčková Kysová" userId="S::66521@muni.cz::b12e4f7e-7e41-4c99-a201-0632707a5dba" providerId="AD" clId="Web-{58C8297D-26DF-7401-D8EE-600090DBE880}" dt="2023-03-04T15:07:31.631" v="321"/>
          <ac:spMkLst>
            <pc:docMk/>
            <pc:sldMk cId="1684640468" sldId="277"/>
            <ac:spMk id="5" creationId="{2F2B8541-A5C5-6E22-6B4F-340B1684E422}"/>
          </ac:spMkLst>
        </pc:spChg>
        <pc:spChg chg="add del mod ord">
          <ac:chgData name="Šárka Havlíčková Kysová" userId="S::66521@muni.cz::b12e4f7e-7e41-4c99-a201-0632707a5dba" providerId="AD" clId="Web-{58C8297D-26DF-7401-D8EE-600090DBE880}" dt="2023-03-04T15:17:58.885" v="379"/>
          <ac:spMkLst>
            <pc:docMk/>
            <pc:sldMk cId="1684640468" sldId="277"/>
            <ac:spMk id="6" creationId="{444B8ECA-FB7C-CD54-0F2C-F92E249630ED}"/>
          </ac:spMkLst>
        </pc:spChg>
        <pc:spChg chg="add del mod">
          <ac:chgData name="Šárka Havlíčková Kysová" userId="S::66521@muni.cz::b12e4f7e-7e41-4c99-a201-0632707a5dba" providerId="AD" clId="Web-{58C8297D-26DF-7401-D8EE-600090DBE880}" dt="2023-03-04T15:18:47.683" v="385"/>
          <ac:spMkLst>
            <pc:docMk/>
            <pc:sldMk cId="1684640468" sldId="277"/>
            <ac:spMk id="9" creationId="{6E0660A5-1D18-39E1-F485-A88FEE223672}"/>
          </ac:spMkLst>
        </pc:spChg>
        <pc:spChg chg="add del">
          <ac:chgData name="Šárka Havlíčková Kysová" userId="S::66521@muni.cz::b12e4f7e-7e41-4c99-a201-0632707a5dba" providerId="AD" clId="Web-{58C8297D-26DF-7401-D8EE-600090DBE880}" dt="2023-03-04T15:18:51.340" v="386"/>
          <ac:spMkLst>
            <pc:docMk/>
            <pc:sldMk cId="1684640468" sldId="277"/>
            <ac:spMk id="14" creationId="{561B1731-39D9-4145-8343-C209E1F09BC7}"/>
          </ac:spMkLst>
        </pc:spChg>
        <pc:spChg chg="add">
          <ac:chgData name="Šárka Havlíčková Kysová" userId="S::66521@muni.cz::b12e4f7e-7e41-4c99-a201-0632707a5dba" providerId="AD" clId="Web-{58C8297D-26DF-7401-D8EE-600090DBE880}" dt="2023-03-04T15:18:51.340" v="386"/>
          <ac:spMkLst>
            <pc:docMk/>
            <pc:sldMk cId="1684640468" sldId="277"/>
            <ac:spMk id="23" creationId="{561B1731-39D9-4145-8343-C209E1F09BC7}"/>
          </ac:spMkLst>
        </pc:spChg>
        <pc:picChg chg="add del mod ord">
          <ac:chgData name="Šárka Havlíčková Kysová" userId="S::66521@muni.cz::b12e4f7e-7e41-4c99-a201-0632707a5dba" providerId="AD" clId="Web-{58C8297D-26DF-7401-D8EE-600090DBE880}" dt="2023-03-04T15:18:41.761" v="384"/>
          <ac:picMkLst>
            <pc:docMk/>
            <pc:sldMk cId="1684640468" sldId="277"/>
            <ac:picMk id="7" creationId="{E1E049E7-2A4A-A5C8-57D3-799806C8FAAE}"/>
          </ac:picMkLst>
        </pc:picChg>
        <pc:picChg chg="add mod ord">
          <ac:chgData name="Šárka Havlíčková Kysová" userId="S::66521@muni.cz::b12e4f7e-7e41-4c99-a201-0632707a5dba" providerId="AD" clId="Web-{58C8297D-26DF-7401-D8EE-600090DBE880}" dt="2023-03-04T15:18:51.340" v="386"/>
          <ac:picMkLst>
            <pc:docMk/>
            <pc:sldMk cId="1684640468" sldId="277"/>
            <ac:picMk id="10" creationId="{4AFE3FF0-9363-F136-5A0D-006136821169}"/>
          </ac:picMkLst>
        </pc:picChg>
        <pc:cxnChg chg="add del">
          <ac:chgData name="Šárka Havlíčková Kysová" userId="S::66521@muni.cz::b12e4f7e-7e41-4c99-a201-0632707a5dba" providerId="AD" clId="Web-{58C8297D-26DF-7401-D8EE-600090DBE880}" dt="2023-03-04T15:18:51.340" v="386"/>
          <ac:cxnSpMkLst>
            <pc:docMk/>
            <pc:sldMk cId="1684640468" sldId="277"/>
            <ac:cxnSpMk id="12" creationId="{D8689CE0-64D2-447C-9C1F-872D111D8AC3}"/>
          </ac:cxnSpMkLst>
        </pc:cxnChg>
        <pc:cxnChg chg="add del">
          <ac:chgData name="Šárka Havlíčková Kysová" userId="S::66521@muni.cz::b12e4f7e-7e41-4c99-a201-0632707a5dba" providerId="AD" clId="Web-{58C8297D-26DF-7401-D8EE-600090DBE880}" dt="2023-03-04T15:18:51.340" v="386"/>
          <ac:cxnSpMkLst>
            <pc:docMk/>
            <pc:sldMk cId="1684640468" sldId="277"/>
            <ac:cxnSpMk id="16" creationId="{F0748755-DDBC-46D0-91EC-1212A8EE2B40}"/>
          </ac:cxnSpMkLst>
        </pc:cxnChg>
        <pc:cxnChg chg="add">
          <ac:chgData name="Šárka Havlíčková Kysová" userId="S::66521@muni.cz::b12e4f7e-7e41-4c99-a201-0632707a5dba" providerId="AD" clId="Web-{58C8297D-26DF-7401-D8EE-600090DBE880}" dt="2023-03-04T15:18:51.340" v="386"/>
          <ac:cxnSpMkLst>
            <pc:docMk/>
            <pc:sldMk cId="1684640468" sldId="277"/>
            <ac:cxnSpMk id="21" creationId="{D8689CE0-64D2-447C-9C1F-872D111D8AC3}"/>
          </ac:cxnSpMkLst>
        </pc:cxnChg>
        <pc:cxnChg chg="add">
          <ac:chgData name="Šárka Havlíčková Kysová" userId="S::66521@muni.cz::b12e4f7e-7e41-4c99-a201-0632707a5dba" providerId="AD" clId="Web-{58C8297D-26DF-7401-D8EE-600090DBE880}" dt="2023-03-04T15:18:51.340" v="386"/>
          <ac:cxnSpMkLst>
            <pc:docMk/>
            <pc:sldMk cId="1684640468" sldId="277"/>
            <ac:cxnSpMk id="25" creationId="{F0748755-DDBC-46D0-91EC-1212A8EE2B40}"/>
          </ac:cxnSpMkLst>
        </pc:cxnChg>
      </pc:sldChg>
      <pc:sldChg chg="addSp delSp modSp new mod modClrScheme chgLayout">
        <pc:chgData name="Šárka Havlíčková Kysová" userId="S::66521@muni.cz::b12e4f7e-7e41-4c99-a201-0632707a5dba" providerId="AD" clId="Web-{58C8297D-26DF-7401-D8EE-600090DBE880}" dt="2023-03-04T16:18:24.518" v="1063" actId="20577"/>
        <pc:sldMkLst>
          <pc:docMk/>
          <pc:sldMk cId="3724344654" sldId="278"/>
        </pc:sldMkLst>
        <pc:spChg chg="mod ord">
          <ac:chgData name="Šárka Havlíčková Kysová" userId="S::66521@muni.cz::b12e4f7e-7e41-4c99-a201-0632707a5dba" providerId="AD" clId="Web-{58C8297D-26DF-7401-D8EE-600090DBE880}" dt="2023-03-04T16:15:56.779" v="1013"/>
          <ac:spMkLst>
            <pc:docMk/>
            <pc:sldMk cId="3724344654" sldId="278"/>
            <ac:spMk id="2" creationId="{78F6F05D-6646-25EC-2EBD-A04B84A5E6A8}"/>
          </ac:spMkLst>
        </pc:spChg>
        <pc:spChg chg="del">
          <ac:chgData name="Šárka Havlíčková Kysová" userId="S::66521@muni.cz::b12e4f7e-7e41-4c99-a201-0632707a5dba" providerId="AD" clId="Web-{58C8297D-26DF-7401-D8EE-600090DBE880}" dt="2023-03-04T15:30:15.799" v="423"/>
          <ac:spMkLst>
            <pc:docMk/>
            <pc:sldMk cId="3724344654" sldId="278"/>
            <ac:spMk id="3" creationId="{E58F66FC-CCE7-8690-DD3E-FBC33AD03A07}"/>
          </ac:spMkLst>
        </pc:spChg>
        <pc:spChg chg="mod ord">
          <ac:chgData name="Šárka Havlíčková Kysová" userId="S::66521@muni.cz::b12e4f7e-7e41-4c99-a201-0632707a5dba" providerId="AD" clId="Web-{58C8297D-26DF-7401-D8EE-600090DBE880}" dt="2023-03-04T16:18:24.518" v="1063" actId="20577"/>
          <ac:spMkLst>
            <pc:docMk/>
            <pc:sldMk cId="3724344654" sldId="278"/>
            <ac:spMk id="4" creationId="{03CB9B23-F8E3-680F-D56C-3340E1F308B4}"/>
          </ac:spMkLst>
        </pc:spChg>
        <pc:spChg chg="del">
          <ac:chgData name="Šárka Havlíčková Kysová" userId="S::66521@muni.cz::b12e4f7e-7e41-4c99-a201-0632707a5dba" providerId="AD" clId="Web-{58C8297D-26DF-7401-D8EE-600090DBE880}" dt="2023-03-04T15:30:15.799" v="423"/>
          <ac:spMkLst>
            <pc:docMk/>
            <pc:sldMk cId="3724344654" sldId="278"/>
            <ac:spMk id="5" creationId="{BA5811EF-90E3-AF25-4E59-8AE9701FD8C6}"/>
          </ac:spMkLst>
        </pc:spChg>
        <pc:spChg chg="del mod ord">
          <ac:chgData name="Šárka Havlíčková Kysová" userId="S::66521@muni.cz::b12e4f7e-7e41-4c99-a201-0632707a5dba" providerId="AD" clId="Web-{58C8297D-26DF-7401-D8EE-600090DBE880}" dt="2023-03-04T16:05:59.451" v="928"/>
          <ac:spMkLst>
            <pc:docMk/>
            <pc:sldMk cId="3724344654" sldId="278"/>
            <ac:spMk id="6" creationId="{B1899B6E-74FE-60A6-3875-5C6F9F2E1E4B}"/>
          </ac:spMkLst>
        </pc:spChg>
        <pc:spChg chg="add del mod ord">
          <ac:chgData name="Šárka Havlíčková Kysová" userId="S::66521@muni.cz::b12e4f7e-7e41-4c99-a201-0632707a5dba" providerId="AD" clId="Web-{58C8297D-26DF-7401-D8EE-600090DBE880}" dt="2023-03-04T16:15:56.779" v="1013"/>
          <ac:spMkLst>
            <pc:docMk/>
            <pc:sldMk cId="3724344654" sldId="278"/>
            <ac:spMk id="7" creationId="{1004C565-32F1-9D63-A224-431A6859D9E0}"/>
          </ac:spMkLst>
        </pc:spChg>
      </pc:sldChg>
      <pc:sldChg chg="addSp delSp modSp new mod setBg modClrScheme chgLayout">
        <pc:chgData name="Šárka Havlíčková Kysová" userId="S::66521@muni.cz::b12e4f7e-7e41-4c99-a201-0632707a5dba" providerId="AD" clId="Web-{58C8297D-26DF-7401-D8EE-600090DBE880}" dt="2023-03-04T16:56:25.555" v="1587" actId="20577"/>
        <pc:sldMkLst>
          <pc:docMk/>
          <pc:sldMk cId="2744017936" sldId="279"/>
        </pc:sldMkLst>
        <pc:spChg chg="mod ord">
          <ac:chgData name="Šárka Havlíčková Kysová" userId="S::66521@muni.cz::b12e4f7e-7e41-4c99-a201-0632707a5dba" providerId="AD" clId="Web-{58C8297D-26DF-7401-D8EE-600090DBE880}" dt="2023-03-04T16:22:34.993" v="1119"/>
          <ac:spMkLst>
            <pc:docMk/>
            <pc:sldMk cId="2744017936" sldId="279"/>
            <ac:spMk id="2" creationId="{556E100F-A262-03F0-25D1-BB62B48F7820}"/>
          </ac:spMkLst>
        </pc:spChg>
        <pc:spChg chg="del mod ord">
          <ac:chgData name="Šárka Havlíčková Kysová" userId="S::66521@muni.cz::b12e4f7e-7e41-4c99-a201-0632707a5dba" providerId="AD" clId="Web-{58C8297D-26DF-7401-D8EE-600090DBE880}" dt="2023-03-04T16:21:36.226" v="1115"/>
          <ac:spMkLst>
            <pc:docMk/>
            <pc:sldMk cId="2744017936" sldId="279"/>
            <ac:spMk id="3" creationId="{1674A4B3-E927-1859-B060-7BF6AA63EC1C}"/>
          </ac:spMkLst>
        </pc:spChg>
        <pc:spChg chg="add del mod ord">
          <ac:chgData name="Šárka Havlíčková Kysová" userId="S::66521@muni.cz::b12e4f7e-7e41-4c99-a201-0632707a5dba" providerId="AD" clId="Web-{58C8297D-26DF-7401-D8EE-600090DBE880}" dt="2023-03-04T16:21:53.429" v="1116"/>
          <ac:spMkLst>
            <pc:docMk/>
            <pc:sldMk cId="2744017936" sldId="279"/>
            <ac:spMk id="4" creationId="{53A684B1-A48A-1554-73B9-A2ADF7E5D284}"/>
          </ac:spMkLst>
        </pc:spChg>
        <pc:spChg chg="add del">
          <ac:chgData name="Šárka Havlíčková Kysová" userId="S::66521@muni.cz::b12e4f7e-7e41-4c99-a201-0632707a5dba" providerId="AD" clId="Web-{58C8297D-26DF-7401-D8EE-600090DBE880}" dt="2023-03-04T16:23:28.182" v="1124"/>
          <ac:spMkLst>
            <pc:docMk/>
            <pc:sldMk cId="2744017936" sldId="279"/>
            <ac:spMk id="7" creationId="{4B730D33-18D3-AC55-B04C-F987299D2C9F}"/>
          </ac:spMkLst>
        </pc:spChg>
        <pc:spChg chg="add del">
          <ac:chgData name="Šárka Havlíčková Kysová" userId="S::66521@muni.cz::b12e4f7e-7e41-4c99-a201-0632707a5dba" providerId="AD" clId="Web-{58C8297D-26DF-7401-D8EE-600090DBE880}" dt="2023-03-04T16:22:34.977" v="1118"/>
          <ac:spMkLst>
            <pc:docMk/>
            <pc:sldMk cId="2744017936" sldId="279"/>
            <ac:spMk id="10" creationId="{4C93D9C8-4AA8-2C07-ECAB-E1D36F16BC62}"/>
          </ac:spMkLst>
        </pc:spChg>
        <pc:spChg chg="add del">
          <ac:chgData name="Šárka Havlíčková Kysová" userId="S::66521@muni.cz::b12e4f7e-7e41-4c99-a201-0632707a5dba" providerId="AD" clId="Web-{58C8297D-26DF-7401-D8EE-600090DBE880}" dt="2023-03-04T16:22:34.977" v="1118"/>
          <ac:spMkLst>
            <pc:docMk/>
            <pc:sldMk cId="2744017936" sldId="279"/>
            <ac:spMk id="15" creationId="{EAD38A05-71A9-42A7-96D8-30DBD82457A7}"/>
          </ac:spMkLst>
        </pc:spChg>
        <pc:spChg chg="add">
          <ac:chgData name="Šárka Havlíčková Kysová" userId="S::66521@muni.cz::b12e4f7e-7e41-4c99-a201-0632707a5dba" providerId="AD" clId="Web-{58C8297D-26DF-7401-D8EE-600090DBE880}" dt="2023-03-04T16:22:34.993" v="1119"/>
          <ac:spMkLst>
            <pc:docMk/>
            <pc:sldMk cId="2744017936" sldId="279"/>
            <ac:spMk id="20" creationId="{732DE1B6-3F36-458D-8160-8D5CAD3BE239}"/>
          </ac:spMkLst>
        </pc:spChg>
        <pc:spChg chg="add mod">
          <ac:chgData name="Šárka Havlíčková Kysová" userId="S::66521@muni.cz::b12e4f7e-7e41-4c99-a201-0632707a5dba" providerId="AD" clId="Web-{58C8297D-26DF-7401-D8EE-600090DBE880}" dt="2023-03-04T16:56:25.555" v="1587" actId="20577"/>
          <ac:spMkLst>
            <pc:docMk/>
            <pc:sldMk cId="2744017936" sldId="279"/>
            <ac:spMk id="22" creationId="{A1BEAF4F-A9C1-109D-C9FD-566F92805AA8}"/>
          </ac:spMkLst>
        </pc:spChg>
        <pc:picChg chg="add mod ord">
          <ac:chgData name="Šárka Havlíčková Kysová" userId="S::66521@muni.cz::b12e4f7e-7e41-4c99-a201-0632707a5dba" providerId="AD" clId="Web-{58C8297D-26DF-7401-D8EE-600090DBE880}" dt="2023-03-04T16:22:46.618" v="1120" actId="14100"/>
          <ac:picMkLst>
            <pc:docMk/>
            <pc:sldMk cId="2744017936" sldId="279"/>
            <ac:picMk id="5" creationId="{29F54E23-DA92-6B25-A49E-0BE476AA49B3}"/>
          </ac:picMkLst>
        </pc:picChg>
        <pc:picChg chg="add mod ord">
          <ac:chgData name="Šárka Havlíčková Kysová" userId="S::66521@muni.cz::b12e4f7e-7e41-4c99-a201-0632707a5dba" providerId="AD" clId="Web-{58C8297D-26DF-7401-D8EE-600090DBE880}" dt="2023-03-04T16:22:50.181" v="1121" actId="14100"/>
          <ac:picMkLst>
            <pc:docMk/>
            <pc:sldMk cId="2744017936" sldId="279"/>
            <ac:picMk id="6" creationId="{0FA5F1B5-01D5-BE70-AFB5-0255E014C383}"/>
          </ac:picMkLst>
        </pc:picChg>
        <pc:cxnChg chg="add del">
          <ac:chgData name="Šárka Havlíčková Kysová" userId="S::66521@muni.cz::b12e4f7e-7e41-4c99-a201-0632707a5dba" providerId="AD" clId="Web-{58C8297D-26DF-7401-D8EE-600090DBE880}" dt="2023-03-04T16:22:34.977" v="1118"/>
          <ac:cxnSpMkLst>
            <pc:docMk/>
            <pc:sldMk cId="2744017936" sldId="279"/>
            <ac:cxnSpMk id="13" creationId="{D8689CE0-64D2-447C-9C1F-872D111D8AC3}"/>
          </ac:cxnSpMkLst>
        </pc:cxnChg>
        <pc:cxnChg chg="add del">
          <ac:chgData name="Šárka Havlíčková Kysová" userId="S::66521@muni.cz::b12e4f7e-7e41-4c99-a201-0632707a5dba" providerId="AD" clId="Web-{58C8297D-26DF-7401-D8EE-600090DBE880}" dt="2023-03-04T16:22:34.977" v="1118"/>
          <ac:cxnSpMkLst>
            <pc:docMk/>
            <pc:sldMk cId="2744017936" sldId="279"/>
            <ac:cxnSpMk id="17" creationId="{1EE9ADBF-9062-45BB-80CA-D3952EE7610B}"/>
          </ac:cxnSpMkLst>
        </pc:cxnChg>
        <pc:cxnChg chg="add">
          <ac:chgData name="Šárka Havlíčková Kysová" userId="S::66521@muni.cz::b12e4f7e-7e41-4c99-a201-0632707a5dba" providerId="AD" clId="Web-{58C8297D-26DF-7401-D8EE-600090DBE880}" dt="2023-03-04T16:22:34.993" v="1119"/>
          <ac:cxnSpMkLst>
            <pc:docMk/>
            <pc:sldMk cId="2744017936" sldId="279"/>
            <ac:cxnSpMk id="19" creationId="{D8689CE0-64D2-447C-9C1F-872D111D8AC3}"/>
          </ac:cxnSpMkLst>
        </pc:cxnChg>
        <pc:cxnChg chg="add">
          <ac:chgData name="Šárka Havlíčková Kysová" userId="S::66521@muni.cz::b12e4f7e-7e41-4c99-a201-0632707a5dba" providerId="AD" clId="Web-{58C8297D-26DF-7401-D8EE-600090DBE880}" dt="2023-03-04T16:22:34.993" v="1119"/>
          <ac:cxnSpMkLst>
            <pc:docMk/>
            <pc:sldMk cId="2744017936" sldId="279"/>
            <ac:cxnSpMk id="21" creationId="{F0748755-DDBC-46D0-91EC-1212A8EE2B40}"/>
          </ac:cxnSpMkLst>
        </pc:cxnChg>
      </pc:sldChg>
      <pc:sldChg chg="addSp delSp modSp new mod modClrScheme chgLayout">
        <pc:chgData name="Šárka Havlíčková Kysová" userId="S::66521@muni.cz::b12e4f7e-7e41-4c99-a201-0632707a5dba" providerId="AD" clId="Web-{58C8297D-26DF-7401-D8EE-600090DBE880}" dt="2023-03-04T15:56:23.154" v="803" actId="20577"/>
        <pc:sldMkLst>
          <pc:docMk/>
          <pc:sldMk cId="1539742505" sldId="280"/>
        </pc:sldMkLst>
        <pc:spChg chg="mod ord">
          <ac:chgData name="Šárka Havlíčková Kysová" userId="S::66521@muni.cz::b12e4f7e-7e41-4c99-a201-0632707a5dba" providerId="AD" clId="Web-{58C8297D-26DF-7401-D8EE-600090DBE880}" dt="2023-03-04T15:55:55.716" v="792" actId="20577"/>
          <ac:spMkLst>
            <pc:docMk/>
            <pc:sldMk cId="1539742505" sldId="280"/>
            <ac:spMk id="2" creationId="{DE4E0DBF-343F-C300-7ADE-26418718A544}"/>
          </ac:spMkLst>
        </pc:spChg>
        <pc:spChg chg="mod ord">
          <ac:chgData name="Šárka Havlíčková Kysová" userId="S::66521@muni.cz::b12e4f7e-7e41-4c99-a201-0632707a5dba" providerId="AD" clId="Web-{58C8297D-26DF-7401-D8EE-600090DBE880}" dt="2023-03-04T15:56:23.154" v="803" actId="20577"/>
          <ac:spMkLst>
            <pc:docMk/>
            <pc:sldMk cId="1539742505" sldId="280"/>
            <ac:spMk id="3" creationId="{F90AD770-A570-5303-3F5F-2AC18A963731}"/>
          </ac:spMkLst>
        </pc:spChg>
        <pc:spChg chg="del">
          <ac:chgData name="Šárka Havlíčková Kysová" userId="S::66521@muni.cz::b12e4f7e-7e41-4c99-a201-0632707a5dba" providerId="AD" clId="Web-{58C8297D-26DF-7401-D8EE-600090DBE880}" dt="2023-03-04T15:35:00.744" v="499"/>
          <ac:spMkLst>
            <pc:docMk/>
            <pc:sldMk cId="1539742505" sldId="280"/>
            <ac:spMk id="4" creationId="{675274AB-6EB0-E233-6E4A-405BF30B7EEF}"/>
          </ac:spMkLst>
        </pc:spChg>
        <pc:spChg chg="add del mod ord">
          <ac:chgData name="Šárka Havlíčková Kysová" userId="S::66521@muni.cz::b12e4f7e-7e41-4c99-a201-0632707a5dba" providerId="AD" clId="Web-{58C8297D-26DF-7401-D8EE-600090DBE880}" dt="2023-03-04T15:56:07.373" v="795"/>
          <ac:spMkLst>
            <pc:docMk/>
            <pc:sldMk cId="1539742505" sldId="280"/>
            <ac:spMk id="5" creationId="{D883E359-E9E3-D654-2C5F-CE28A4C99622}"/>
          </ac:spMkLst>
        </pc:spChg>
        <pc:spChg chg="add del mod ord">
          <ac:chgData name="Šárka Havlíčková Kysová" userId="S::66521@muni.cz::b12e4f7e-7e41-4c99-a201-0632707a5dba" providerId="AD" clId="Web-{58C8297D-26DF-7401-D8EE-600090DBE880}" dt="2023-03-04T15:55:35.309" v="784"/>
          <ac:spMkLst>
            <pc:docMk/>
            <pc:sldMk cId="1539742505" sldId="280"/>
            <ac:spMk id="6" creationId="{4FF24506-E351-2B64-4902-AB2AF775CC5B}"/>
          </ac:spMkLst>
        </pc:spChg>
        <pc:spChg chg="add mod ord">
          <ac:chgData name="Šárka Havlíčková Kysová" userId="S::66521@muni.cz::b12e4f7e-7e41-4c99-a201-0632707a5dba" providerId="AD" clId="Web-{58C8297D-26DF-7401-D8EE-600090DBE880}" dt="2023-03-04T15:55:17.793" v="782"/>
          <ac:spMkLst>
            <pc:docMk/>
            <pc:sldMk cId="1539742505" sldId="280"/>
            <ac:spMk id="7" creationId="{D0963FF1-4A75-E484-6876-2E2941F56FFA}"/>
          </ac:spMkLst>
        </pc:spChg>
      </pc:sldChg>
      <pc:sldChg chg="new del">
        <pc:chgData name="Šárka Havlíčková Kysová" userId="S::66521@muni.cz::b12e4f7e-7e41-4c99-a201-0632707a5dba" providerId="AD" clId="Web-{58C8297D-26DF-7401-D8EE-600090DBE880}" dt="2023-03-04T15:34:51.260" v="498"/>
        <pc:sldMkLst>
          <pc:docMk/>
          <pc:sldMk cId="734841839" sldId="281"/>
        </pc:sldMkLst>
      </pc:sldChg>
      <pc:sldChg chg="addSp delSp modSp new mod setBg modClrScheme chgLayout">
        <pc:chgData name="Šárka Havlíčková Kysová" userId="S::66521@muni.cz::b12e4f7e-7e41-4c99-a201-0632707a5dba" providerId="AD" clId="Web-{58C8297D-26DF-7401-D8EE-600090DBE880}" dt="2023-03-04T15:58:26.298" v="845" actId="14100"/>
        <pc:sldMkLst>
          <pc:docMk/>
          <pc:sldMk cId="1797813745" sldId="281"/>
        </pc:sldMkLst>
        <pc:spChg chg="mod ord">
          <ac:chgData name="Šárka Havlíčková Kysová" userId="S::66521@muni.cz::b12e4f7e-7e41-4c99-a201-0632707a5dba" providerId="AD" clId="Web-{58C8297D-26DF-7401-D8EE-600090DBE880}" dt="2023-03-04T15:57:14.124" v="826"/>
          <ac:spMkLst>
            <pc:docMk/>
            <pc:sldMk cId="1797813745" sldId="281"/>
            <ac:spMk id="2" creationId="{DC8BBB43-A6B2-D331-FF58-390583C0E081}"/>
          </ac:spMkLst>
        </pc:spChg>
        <pc:spChg chg="del">
          <ac:chgData name="Šárka Havlíčková Kysová" userId="S::66521@muni.cz::b12e4f7e-7e41-4c99-a201-0632707a5dba" providerId="AD" clId="Web-{58C8297D-26DF-7401-D8EE-600090DBE880}" dt="2023-03-04T15:54:57.324" v="768"/>
          <ac:spMkLst>
            <pc:docMk/>
            <pc:sldMk cId="1797813745" sldId="281"/>
            <ac:spMk id="3" creationId="{475626A8-DDE5-EE7B-852F-E98F2C89F6C4}"/>
          </ac:spMkLst>
        </pc:spChg>
        <pc:spChg chg="mod ord">
          <ac:chgData name="Šárka Havlíčková Kysová" userId="S::66521@muni.cz::b12e4f7e-7e41-4c99-a201-0632707a5dba" providerId="AD" clId="Web-{58C8297D-26DF-7401-D8EE-600090DBE880}" dt="2023-03-04T15:58:26.298" v="845" actId="14100"/>
          <ac:spMkLst>
            <pc:docMk/>
            <pc:sldMk cId="1797813745" sldId="281"/>
            <ac:spMk id="4" creationId="{B91F15B6-57B4-969C-9BE8-95517D5D9A89}"/>
          </ac:spMkLst>
        </pc:spChg>
        <pc:spChg chg="del">
          <ac:chgData name="Šárka Havlíčková Kysová" userId="S::66521@muni.cz::b12e4f7e-7e41-4c99-a201-0632707a5dba" providerId="AD" clId="Web-{58C8297D-26DF-7401-D8EE-600090DBE880}" dt="2023-03-04T15:54:57.324" v="768"/>
          <ac:spMkLst>
            <pc:docMk/>
            <pc:sldMk cId="1797813745" sldId="281"/>
            <ac:spMk id="5" creationId="{8C3008DA-3056-5804-AD5B-7974FA2D7AA3}"/>
          </ac:spMkLst>
        </pc:spChg>
        <pc:spChg chg="del mod ord">
          <ac:chgData name="Šárka Havlíčková Kysová" userId="S::66521@muni.cz::b12e4f7e-7e41-4c99-a201-0632707a5dba" providerId="AD" clId="Web-{58C8297D-26DF-7401-D8EE-600090DBE880}" dt="2023-03-04T15:56:58.702" v="823"/>
          <ac:spMkLst>
            <pc:docMk/>
            <pc:sldMk cId="1797813745" sldId="281"/>
            <ac:spMk id="6" creationId="{CF2257C3-D690-E604-7739-559C76D5B119}"/>
          </ac:spMkLst>
        </pc:spChg>
        <pc:spChg chg="add mod">
          <ac:chgData name="Šárka Havlíčková Kysová" userId="S::66521@muni.cz::b12e4f7e-7e41-4c99-a201-0632707a5dba" providerId="AD" clId="Web-{58C8297D-26DF-7401-D8EE-600090DBE880}" dt="2023-03-04T15:58:04.188" v="836" actId="20577"/>
          <ac:spMkLst>
            <pc:docMk/>
            <pc:sldMk cId="1797813745" sldId="281"/>
            <ac:spMk id="8" creationId="{05CCB7FD-79C9-0CAE-5D0B-B687DA26F38A}"/>
          </ac:spMkLst>
        </pc:spChg>
        <pc:spChg chg="add del">
          <ac:chgData name="Šárka Havlíčková Kysová" userId="S::66521@muni.cz::b12e4f7e-7e41-4c99-a201-0632707a5dba" providerId="AD" clId="Web-{58C8297D-26DF-7401-D8EE-600090DBE880}" dt="2023-03-04T15:57:14.124" v="825"/>
          <ac:spMkLst>
            <pc:docMk/>
            <pc:sldMk cId="1797813745" sldId="281"/>
            <ac:spMk id="14" creationId="{A3B168A7-66FE-4359-9866-CBB841A729E6}"/>
          </ac:spMkLst>
        </pc:spChg>
        <pc:spChg chg="add">
          <ac:chgData name="Šárka Havlíčková Kysová" userId="S::66521@muni.cz::b12e4f7e-7e41-4c99-a201-0632707a5dba" providerId="AD" clId="Web-{58C8297D-26DF-7401-D8EE-600090DBE880}" dt="2023-03-04T15:57:14.124" v="826"/>
          <ac:spMkLst>
            <pc:docMk/>
            <pc:sldMk cId="1797813745" sldId="281"/>
            <ac:spMk id="19" creationId="{A3B168A7-66FE-4359-9866-CBB841A729E6}"/>
          </ac:spMkLst>
        </pc:spChg>
        <pc:picChg chg="add mod ord">
          <ac:chgData name="Šárka Havlíčková Kysová" userId="S::66521@muni.cz::b12e4f7e-7e41-4c99-a201-0632707a5dba" providerId="AD" clId="Web-{58C8297D-26DF-7401-D8EE-600090DBE880}" dt="2023-03-04T15:57:14.124" v="826"/>
          <ac:picMkLst>
            <pc:docMk/>
            <pc:sldMk cId="1797813745" sldId="281"/>
            <ac:picMk id="7" creationId="{E065BC04-C499-EB84-02FA-2366EAC7559E}"/>
          </ac:picMkLst>
        </pc:picChg>
        <pc:cxnChg chg="add del">
          <ac:chgData name="Šárka Havlíčková Kysová" userId="S::66521@muni.cz::b12e4f7e-7e41-4c99-a201-0632707a5dba" providerId="AD" clId="Web-{58C8297D-26DF-7401-D8EE-600090DBE880}" dt="2023-03-04T15:57:14.124" v="825"/>
          <ac:cxnSpMkLst>
            <pc:docMk/>
            <pc:sldMk cId="1797813745" sldId="281"/>
            <ac:cxnSpMk id="12" creationId="{D8689CE0-64D2-447C-9C1F-872D111D8AC3}"/>
          </ac:cxnSpMkLst>
        </pc:cxnChg>
        <pc:cxnChg chg="add del">
          <ac:chgData name="Šárka Havlíčková Kysová" userId="S::66521@muni.cz::b12e4f7e-7e41-4c99-a201-0632707a5dba" providerId="AD" clId="Web-{58C8297D-26DF-7401-D8EE-600090DBE880}" dt="2023-03-04T15:57:14.124" v="825"/>
          <ac:cxnSpMkLst>
            <pc:docMk/>
            <pc:sldMk cId="1797813745" sldId="281"/>
            <ac:cxnSpMk id="16" creationId="{F0748755-DDBC-46D0-91EC-1212A8EE2B40}"/>
          </ac:cxnSpMkLst>
        </pc:cxnChg>
        <pc:cxnChg chg="add">
          <ac:chgData name="Šárka Havlíčková Kysová" userId="S::66521@muni.cz::b12e4f7e-7e41-4c99-a201-0632707a5dba" providerId="AD" clId="Web-{58C8297D-26DF-7401-D8EE-600090DBE880}" dt="2023-03-04T15:57:14.124" v="826"/>
          <ac:cxnSpMkLst>
            <pc:docMk/>
            <pc:sldMk cId="1797813745" sldId="281"/>
            <ac:cxnSpMk id="18" creationId="{D8689CE0-64D2-447C-9C1F-872D111D8AC3}"/>
          </ac:cxnSpMkLst>
        </pc:cxnChg>
        <pc:cxnChg chg="add">
          <ac:chgData name="Šárka Havlíčková Kysová" userId="S::66521@muni.cz::b12e4f7e-7e41-4c99-a201-0632707a5dba" providerId="AD" clId="Web-{58C8297D-26DF-7401-D8EE-600090DBE880}" dt="2023-03-04T15:57:14.124" v="826"/>
          <ac:cxnSpMkLst>
            <pc:docMk/>
            <pc:sldMk cId="1797813745" sldId="281"/>
            <ac:cxnSpMk id="20" creationId="{F0748755-DDBC-46D0-91EC-1212A8EE2B40}"/>
          </ac:cxnSpMkLst>
        </pc:cxnChg>
      </pc:sldChg>
      <pc:sldChg chg="addSp delSp modSp new mod setBg">
        <pc:chgData name="Šárka Havlíčková Kysová" userId="S::66521@muni.cz::b12e4f7e-7e41-4c99-a201-0632707a5dba" providerId="AD" clId="Web-{58C8297D-26DF-7401-D8EE-600090DBE880}" dt="2023-03-04T16:54:12.332" v="1555" actId="20577"/>
        <pc:sldMkLst>
          <pc:docMk/>
          <pc:sldMk cId="1040353639" sldId="282"/>
        </pc:sldMkLst>
        <pc:spChg chg="mod">
          <ac:chgData name="Šárka Havlíčková Kysová" userId="S::66521@muni.cz::b12e4f7e-7e41-4c99-a201-0632707a5dba" providerId="AD" clId="Web-{58C8297D-26DF-7401-D8EE-600090DBE880}" dt="2023-03-04T16:25:47.467" v="1157"/>
          <ac:spMkLst>
            <pc:docMk/>
            <pc:sldMk cId="1040353639" sldId="282"/>
            <ac:spMk id="2" creationId="{BC01AE18-D1CB-C091-77AC-3A7D51E13DF8}"/>
          </ac:spMkLst>
        </pc:spChg>
        <pc:spChg chg="del">
          <ac:chgData name="Šárka Havlíčková Kysová" userId="S::66521@muni.cz::b12e4f7e-7e41-4c99-a201-0632707a5dba" providerId="AD" clId="Web-{58C8297D-26DF-7401-D8EE-600090DBE880}" dt="2023-03-04T16:25:40.920" v="1156"/>
          <ac:spMkLst>
            <pc:docMk/>
            <pc:sldMk cId="1040353639" sldId="282"/>
            <ac:spMk id="3" creationId="{0A049D43-EA96-0A56-47E6-2BD0D23CE723}"/>
          </ac:spMkLst>
        </pc:spChg>
        <pc:spChg chg="mod">
          <ac:chgData name="Šárka Havlíčková Kysová" userId="S::66521@muni.cz::b12e4f7e-7e41-4c99-a201-0632707a5dba" providerId="AD" clId="Web-{58C8297D-26DF-7401-D8EE-600090DBE880}" dt="2023-03-04T16:54:12.332" v="1555" actId="20577"/>
          <ac:spMkLst>
            <pc:docMk/>
            <pc:sldMk cId="1040353639" sldId="282"/>
            <ac:spMk id="4" creationId="{EBB751F2-EEA2-2E42-EA3F-E98E8D976835}"/>
          </ac:spMkLst>
        </pc:spChg>
        <pc:spChg chg="add">
          <ac:chgData name="Šárka Havlíčková Kysová" userId="S::66521@muni.cz::b12e4f7e-7e41-4c99-a201-0632707a5dba" providerId="AD" clId="Web-{58C8297D-26DF-7401-D8EE-600090DBE880}" dt="2023-03-04T16:25:47.467" v="1157"/>
          <ac:spMkLst>
            <pc:docMk/>
            <pc:sldMk cId="1040353639" sldId="282"/>
            <ac:spMk id="12" creationId="{561B1731-39D9-4145-8343-C209E1F09BC7}"/>
          </ac:spMkLst>
        </pc:spChg>
        <pc:picChg chg="add mod ord">
          <ac:chgData name="Šárka Havlíčková Kysová" userId="S::66521@muni.cz::b12e4f7e-7e41-4c99-a201-0632707a5dba" providerId="AD" clId="Web-{58C8297D-26DF-7401-D8EE-600090DBE880}" dt="2023-03-04T16:25:47.467" v="1157"/>
          <ac:picMkLst>
            <pc:docMk/>
            <pc:sldMk cId="1040353639" sldId="282"/>
            <ac:picMk id="5" creationId="{183DF0AB-AD31-F728-061C-BAE92F92B190}"/>
          </ac:picMkLst>
        </pc:picChg>
        <pc:cxnChg chg="add">
          <ac:chgData name="Šárka Havlíčková Kysová" userId="S::66521@muni.cz::b12e4f7e-7e41-4c99-a201-0632707a5dba" providerId="AD" clId="Web-{58C8297D-26DF-7401-D8EE-600090DBE880}" dt="2023-03-04T16:25:47.467" v="1157"/>
          <ac:cxnSpMkLst>
            <pc:docMk/>
            <pc:sldMk cId="1040353639" sldId="282"/>
            <ac:cxnSpMk id="10" creationId="{D8689CE0-64D2-447C-9C1F-872D111D8AC3}"/>
          </ac:cxnSpMkLst>
        </pc:cxnChg>
        <pc:cxnChg chg="add">
          <ac:chgData name="Šárka Havlíčková Kysová" userId="S::66521@muni.cz::b12e4f7e-7e41-4c99-a201-0632707a5dba" providerId="AD" clId="Web-{58C8297D-26DF-7401-D8EE-600090DBE880}" dt="2023-03-04T16:25:47.467" v="1157"/>
          <ac:cxnSpMkLst>
            <pc:docMk/>
            <pc:sldMk cId="1040353639" sldId="282"/>
            <ac:cxnSpMk id="14" creationId="{F0748755-DDBC-46D0-91EC-1212A8EE2B40}"/>
          </ac:cxnSpMkLst>
        </pc:cxnChg>
      </pc:sldChg>
      <pc:sldChg chg="new del">
        <pc:chgData name="Šárka Havlíčková Kysová" userId="S::66521@muni.cz::b12e4f7e-7e41-4c99-a201-0632707a5dba" providerId="AD" clId="Web-{58C8297D-26DF-7401-D8EE-600090DBE880}" dt="2023-03-04T16:15:36.591" v="1010"/>
        <pc:sldMkLst>
          <pc:docMk/>
          <pc:sldMk cId="2481766517" sldId="282"/>
        </pc:sldMkLst>
      </pc:sldChg>
      <pc:sldChg chg="addSp delSp modSp new del mod setBg modClrScheme delDesignElem chgLayout">
        <pc:chgData name="Šárka Havlíčková Kysová" userId="S::66521@muni.cz::b12e4f7e-7e41-4c99-a201-0632707a5dba" providerId="AD" clId="Web-{58C8297D-26DF-7401-D8EE-600090DBE880}" dt="2023-03-04T16:14:50.778" v="1007"/>
        <pc:sldMkLst>
          <pc:docMk/>
          <pc:sldMk cId="2897340732" sldId="282"/>
        </pc:sldMkLst>
        <pc:spChg chg="mod ord">
          <ac:chgData name="Šárka Havlíčková Kysová" userId="S::66521@muni.cz::b12e4f7e-7e41-4c99-a201-0632707a5dba" providerId="AD" clId="Web-{58C8297D-26DF-7401-D8EE-600090DBE880}" dt="2023-03-04T16:14:44.152" v="1006"/>
          <ac:spMkLst>
            <pc:docMk/>
            <pc:sldMk cId="2897340732" sldId="282"/>
            <ac:spMk id="2" creationId="{D065913D-0CE3-0D38-6B1D-C223972E5BEE}"/>
          </ac:spMkLst>
        </pc:spChg>
        <pc:spChg chg="del mod ord">
          <ac:chgData name="Šárka Havlíčková Kysová" userId="S::66521@muni.cz::b12e4f7e-7e41-4c99-a201-0632707a5dba" providerId="AD" clId="Web-{58C8297D-26DF-7401-D8EE-600090DBE880}" dt="2023-03-04T16:12:55.118" v="997"/>
          <ac:spMkLst>
            <pc:docMk/>
            <pc:sldMk cId="2897340732" sldId="282"/>
            <ac:spMk id="3" creationId="{632004FA-6F04-7244-26C0-2AACF859E076}"/>
          </ac:spMkLst>
        </pc:spChg>
        <pc:spChg chg="add mod ord">
          <ac:chgData name="Šárka Havlíčková Kysová" userId="S::66521@muni.cz::b12e4f7e-7e41-4c99-a201-0632707a5dba" providerId="AD" clId="Web-{58C8297D-26DF-7401-D8EE-600090DBE880}" dt="2023-03-04T16:14:44.152" v="1006"/>
          <ac:spMkLst>
            <pc:docMk/>
            <pc:sldMk cId="2897340732" sldId="282"/>
            <ac:spMk id="4" creationId="{D10D1342-0229-91B6-6AF0-9F15C2A9F98E}"/>
          </ac:spMkLst>
        </pc:spChg>
        <pc:spChg chg="add">
          <ac:chgData name="Šárka Havlíčková Kysová" userId="S::66521@muni.cz::b12e4f7e-7e41-4c99-a201-0632707a5dba" providerId="AD" clId="Web-{58C8297D-26DF-7401-D8EE-600090DBE880}" dt="2023-03-04T16:14:44.152" v="1006"/>
          <ac:spMkLst>
            <pc:docMk/>
            <pc:sldMk cId="2897340732" sldId="282"/>
            <ac:spMk id="8" creationId="{561B1731-39D9-4145-8343-C209E1F09BC7}"/>
          </ac:spMkLst>
        </pc:spChg>
        <pc:spChg chg="add del">
          <ac:chgData name="Šárka Havlíčková Kysová" userId="S::66521@muni.cz::b12e4f7e-7e41-4c99-a201-0632707a5dba" providerId="AD" clId="Web-{58C8297D-26DF-7401-D8EE-600090DBE880}" dt="2023-03-04T16:14:21.886" v="1004"/>
          <ac:spMkLst>
            <pc:docMk/>
            <pc:sldMk cId="2897340732" sldId="282"/>
            <ac:spMk id="12" creationId="{A12145F0-5149-412D-9A3F-1E3051B3979C}"/>
          </ac:spMkLst>
        </pc:spChg>
        <pc:spChg chg="add del">
          <ac:chgData name="Šárka Havlíčková Kysová" userId="S::66521@muni.cz::b12e4f7e-7e41-4c99-a201-0632707a5dba" providerId="AD" clId="Web-{58C8297D-26DF-7401-D8EE-600090DBE880}" dt="2023-03-04T16:14:00.167" v="1001"/>
          <ac:spMkLst>
            <pc:docMk/>
            <pc:sldMk cId="2897340732" sldId="282"/>
            <ac:spMk id="21" creationId="{EAD38A05-71A9-42A7-96D8-30DBD82457A7}"/>
          </ac:spMkLst>
        </pc:spChg>
        <pc:spChg chg="add del">
          <ac:chgData name="Šárka Havlíčková Kysová" userId="S::66521@muni.cz::b12e4f7e-7e41-4c99-a201-0632707a5dba" providerId="AD" clId="Web-{58C8297D-26DF-7401-D8EE-600090DBE880}" dt="2023-03-04T16:14:21.871" v="1003"/>
          <ac:spMkLst>
            <pc:docMk/>
            <pc:sldMk cId="2897340732" sldId="282"/>
            <ac:spMk id="26" creationId="{81CC1FBA-66BE-437A-BCBC-ED8178A68514}"/>
          </ac:spMkLst>
        </pc:spChg>
        <pc:spChg chg="add del">
          <ac:chgData name="Šárka Havlíčková Kysová" userId="S::66521@muni.cz::b12e4f7e-7e41-4c99-a201-0632707a5dba" providerId="AD" clId="Web-{58C8297D-26DF-7401-D8EE-600090DBE880}" dt="2023-03-04T16:14:38.262" v="1005"/>
          <ac:spMkLst>
            <pc:docMk/>
            <pc:sldMk cId="2897340732" sldId="282"/>
            <ac:spMk id="30" creationId="{13D1EFFC-2A35-4A69-B7C0-80A8F68A069D}"/>
          </ac:spMkLst>
        </pc:spChg>
        <pc:picChg chg="add mod ord">
          <ac:chgData name="Šárka Havlíčková Kysová" userId="S::66521@muni.cz::b12e4f7e-7e41-4c99-a201-0632707a5dba" providerId="AD" clId="Web-{58C8297D-26DF-7401-D8EE-600090DBE880}" dt="2023-03-04T16:14:44.152" v="1006"/>
          <ac:picMkLst>
            <pc:docMk/>
            <pc:sldMk cId="2897340732" sldId="282"/>
            <ac:picMk id="5" creationId="{70A17D81-CC41-9616-9E48-BF7187D1B4D3}"/>
          </ac:picMkLst>
        </pc:picChg>
        <pc:cxnChg chg="add">
          <ac:chgData name="Šárka Havlíčková Kysová" userId="S::66521@muni.cz::b12e4f7e-7e41-4c99-a201-0632707a5dba" providerId="AD" clId="Web-{58C8297D-26DF-7401-D8EE-600090DBE880}" dt="2023-03-04T16:14:44.152" v="1006"/>
          <ac:cxnSpMkLst>
            <pc:docMk/>
            <pc:sldMk cId="2897340732" sldId="282"/>
            <ac:cxnSpMk id="7" creationId="{D8689CE0-64D2-447C-9C1F-872D111D8AC3}"/>
          </ac:cxnSpMkLst>
        </pc:cxnChg>
        <pc:cxnChg chg="add">
          <ac:chgData name="Šárka Havlíčková Kysová" userId="S::66521@muni.cz::b12e4f7e-7e41-4c99-a201-0632707a5dba" providerId="AD" clId="Web-{58C8297D-26DF-7401-D8EE-600090DBE880}" dt="2023-03-04T16:14:44.152" v="1006"/>
          <ac:cxnSpMkLst>
            <pc:docMk/>
            <pc:sldMk cId="2897340732" sldId="282"/>
            <ac:cxnSpMk id="9" creationId="{F0748755-DDBC-46D0-91EC-1212A8EE2B40}"/>
          </ac:cxnSpMkLst>
        </pc:cxnChg>
        <pc:cxnChg chg="add del">
          <ac:chgData name="Šárka Havlíčková Kysová" userId="S::66521@muni.cz::b12e4f7e-7e41-4c99-a201-0632707a5dba" providerId="AD" clId="Web-{58C8297D-26DF-7401-D8EE-600090DBE880}" dt="2023-03-04T16:14:21.886" v="1004"/>
          <ac:cxnSpMkLst>
            <pc:docMk/>
            <pc:sldMk cId="2897340732" sldId="282"/>
            <ac:cxnSpMk id="10" creationId="{D8689CE0-64D2-447C-9C1F-872D111D8AC3}"/>
          </ac:cxnSpMkLst>
        </pc:cxnChg>
        <pc:cxnChg chg="add del">
          <ac:chgData name="Šárka Havlíčková Kysová" userId="S::66521@muni.cz::b12e4f7e-7e41-4c99-a201-0632707a5dba" providerId="AD" clId="Web-{58C8297D-26DF-7401-D8EE-600090DBE880}" dt="2023-03-04T16:14:21.886" v="1004"/>
          <ac:cxnSpMkLst>
            <pc:docMk/>
            <pc:sldMk cId="2897340732" sldId="282"/>
            <ac:cxnSpMk id="14" creationId="{F0748755-DDBC-46D0-91EC-1212A8EE2B40}"/>
          </ac:cxnSpMkLst>
        </pc:cxnChg>
        <pc:cxnChg chg="add del">
          <ac:chgData name="Šárka Havlíčková Kysová" userId="S::66521@muni.cz::b12e4f7e-7e41-4c99-a201-0632707a5dba" providerId="AD" clId="Web-{58C8297D-26DF-7401-D8EE-600090DBE880}" dt="2023-03-04T16:14:00.167" v="1001"/>
          <ac:cxnSpMkLst>
            <pc:docMk/>
            <pc:sldMk cId="2897340732" sldId="282"/>
            <ac:cxnSpMk id="19" creationId="{D8689CE0-64D2-447C-9C1F-872D111D8AC3}"/>
          </ac:cxnSpMkLst>
        </pc:cxnChg>
        <pc:cxnChg chg="add del">
          <ac:chgData name="Šárka Havlíčková Kysová" userId="S::66521@muni.cz::b12e4f7e-7e41-4c99-a201-0632707a5dba" providerId="AD" clId="Web-{58C8297D-26DF-7401-D8EE-600090DBE880}" dt="2023-03-04T16:14:00.167" v="1001"/>
          <ac:cxnSpMkLst>
            <pc:docMk/>
            <pc:sldMk cId="2897340732" sldId="282"/>
            <ac:cxnSpMk id="23" creationId="{BEEC68E4-C92F-4C20-B53E-A68563553A82}"/>
          </ac:cxnSpMkLst>
        </pc:cxnChg>
        <pc:cxnChg chg="add del">
          <ac:chgData name="Šárka Havlíčková Kysová" userId="S::66521@muni.cz::b12e4f7e-7e41-4c99-a201-0632707a5dba" providerId="AD" clId="Web-{58C8297D-26DF-7401-D8EE-600090DBE880}" dt="2023-03-04T16:14:21.871" v="1003"/>
          <ac:cxnSpMkLst>
            <pc:docMk/>
            <pc:sldMk cId="2897340732" sldId="282"/>
            <ac:cxnSpMk id="25" creationId="{D8689CE0-64D2-447C-9C1F-872D111D8AC3}"/>
          </ac:cxnSpMkLst>
        </pc:cxnChg>
        <pc:cxnChg chg="add del">
          <ac:chgData name="Šárka Havlíčková Kysová" userId="S::66521@muni.cz::b12e4f7e-7e41-4c99-a201-0632707a5dba" providerId="AD" clId="Web-{58C8297D-26DF-7401-D8EE-600090DBE880}" dt="2023-03-04T16:14:21.871" v="1003"/>
          <ac:cxnSpMkLst>
            <pc:docMk/>
            <pc:sldMk cId="2897340732" sldId="282"/>
            <ac:cxnSpMk id="27" creationId="{E29BA74B-ECB4-4E0C-ADC9-17655FFE15C5}"/>
          </ac:cxnSpMkLst>
        </pc:cxnChg>
        <pc:cxnChg chg="add del">
          <ac:chgData name="Šárka Havlíčková Kysová" userId="S::66521@muni.cz::b12e4f7e-7e41-4c99-a201-0632707a5dba" providerId="AD" clId="Web-{58C8297D-26DF-7401-D8EE-600090DBE880}" dt="2023-03-04T16:14:38.262" v="1005"/>
          <ac:cxnSpMkLst>
            <pc:docMk/>
            <pc:sldMk cId="2897340732" sldId="282"/>
            <ac:cxnSpMk id="29" creationId="{D8689CE0-64D2-447C-9C1F-872D111D8AC3}"/>
          </ac:cxnSpMkLst>
        </pc:cxnChg>
        <pc:cxnChg chg="add del">
          <ac:chgData name="Šárka Havlíčková Kysová" userId="S::66521@muni.cz::b12e4f7e-7e41-4c99-a201-0632707a5dba" providerId="AD" clId="Web-{58C8297D-26DF-7401-D8EE-600090DBE880}" dt="2023-03-04T16:14:38.262" v="1005"/>
          <ac:cxnSpMkLst>
            <pc:docMk/>
            <pc:sldMk cId="2897340732" sldId="282"/>
            <ac:cxnSpMk id="31" creationId="{263C7AC6-103A-4E51-96B1-6B7FADB2259F}"/>
          </ac:cxnSpMkLst>
        </pc:cxnChg>
      </pc:sldChg>
      <pc:sldChg chg="addSp delSp modSp new mod setBg">
        <pc:chgData name="Šárka Havlíčková Kysová" userId="S::66521@muni.cz::b12e4f7e-7e41-4c99-a201-0632707a5dba" providerId="AD" clId="Web-{58C8297D-26DF-7401-D8EE-600090DBE880}" dt="2023-03-04T16:42:13.860" v="1410" actId="1076"/>
        <pc:sldMkLst>
          <pc:docMk/>
          <pc:sldMk cId="337727827" sldId="283"/>
        </pc:sldMkLst>
        <pc:spChg chg="mod">
          <ac:chgData name="Šárka Havlíčková Kysová" userId="S::66521@muni.cz::b12e4f7e-7e41-4c99-a201-0632707a5dba" providerId="AD" clId="Web-{58C8297D-26DF-7401-D8EE-600090DBE880}" dt="2023-03-04T16:40:08.826" v="1367"/>
          <ac:spMkLst>
            <pc:docMk/>
            <pc:sldMk cId="337727827" sldId="283"/>
            <ac:spMk id="2" creationId="{62E5C2B8-BCE4-C13F-82DD-9D094E4A2641}"/>
          </ac:spMkLst>
        </pc:spChg>
        <pc:spChg chg="mod">
          <ac:chgData name="Šárka Havlíčková Kysová" userId="S::66521@muni.cz::b12e4f7e-7e41-4c99-a201-0632707a5dba" providerId="AD" clId="Web-{58C8297D-26DF-7401-D8EE-600090DBE880}" dt="2023-03-04T16:40:08.826" v="1367"/>
          <ac:spMkLst>
            <pc:docMk/>
            <pc:sldMk cId="337727827" sldId="283"/>
            <ac:spMk id="3" creationId="{DA58B8AF-3A91-0F22-9343-9E2573B04C99}"/>
          </ac:spMkLst>
        </pc:spChg>
        <pc:spChg chg="del">
          <ac:chgData name="Šárka Havlíčková Kysová" userId="S::66521@muni.cz::b12e4f7e-7e41-4c99-a201-0632707a5dba" providerId="AD" clId="Web-{58C8297D-26DF-7401-D8EE-600090DBE880}" dt="2023-03-04T16:40:05.138" v="1366"/>
          <ac:spMkLst>
            <pc:docMk/>
            <pc:sldMk cId="337727827" sldId="283"/>
            <ac:spMk id="4" creationId="{CDC4B19D-8D1D-0A3C-0815-80C825873C3F}"/>
          </ac:spMkLst>
        </pc:spChg>
        <pc:spChg chg="add mod">
          <ac:chgData name="Šárka Havlíčková Kysová" userId="S::66521@muni.cz::b12e4f7e-7e41-4c99-a201-0632707a5dba" providerId="AD" clId="Web-{58C8297D-26DF-7401-D8EE-600090DBE880}" dt="2023-03-04T16:42:13.860" v="1410" actId="1076"/>
          <ac:spMkLst>
            <pc:docMk/>
            <pc:sldMk cId="337727827" sldId="283"/>
            <ac:spMk id="6" creationId="{B080B696-ACF8-79E4-B82D-8CCF78C48E78}"/>
          </ac:spMkLst>
        </pc:spChg>
        <pc:spChg chg="add">
          <ac:chgData name="Šárka Havlíčková Kysová" userId="S::66521@muni.cz::b12e4f7e-7e41-4c99-a201-0632707a5dba" providerId="AD" clId="Web-{58C8297D-26DF-7401-D8EE-600090DBE880}" dt="2023-03-04T16:40:08.826" v="1367"/>
          <ac:spMkLst>
            <pc:docMk/>
            <pc:sldMk cId="337727827" sldId="283"/>
            <ac:spMk id="12" creationId="{561B1731-39D9-4145-8343-C209E1F09BC7}"/>
          </ac:spMkLst>
        </pc:spChg>
        <pc:picChg chg="add mod ord">
          <ac:chgData name="Šárka Havlíčková Kysová" userId="S::66521@muni.cz::b12e4f7e-7e41-4c99-a201-0632707a5dba" providerId="AD" clId="Web-{58C8297D-26DF-7401-D8EE-600090DBE880}" dt="2023-03-04T16:40:55.749" v="1370" actId="1076"/>
          <ac:picMkLst>
            <pc:docMk/>
            <pc:sldMk cId="337727827" sldId="283"/>
            <ac:picMk id="5" creationId="{0ABEB958-948C-846B-9986-C080ED66BDD5}"/>
          </ac:picMkLst>
        </pc:picChg>
        <pc:cxnChg chg="add">
          <ac:chgData name="Šárka Havlíčková Kysová" userId="S::66521@muni.cz::b12e4f7e-7e41-4c99-a201-0632707a5dba" providerId="AD" clId="Web-{58C8297D-26DF-7401-D8EE-600090DBE880}" dt="2023-03-04T16:40:08.826" v="1367"/>
          <ac:cxnSpMkLst>
            <pc:docMk/>
            <pc:sldMk cId="337727827" sldId="283"/>
            <ac:cxnSpMk id="10" creationId="{D8689CE0-64D2-447C-9C1F-872D111D8AC3}"/>
          </ac:cxnSpMkLst>
        </pc:cxnChg>
        <pc:cxnChg chg="add">
          <ac:chgData name="Šárka Havlíčková Kysová" userId="S::66521@muni.cz::b12e4f7e-7e41-4c99-a201-0632707a5dba" providerId="AD" clId="Web-{58C8297D-26DF-7401-D8EE-600090DBE880}" dt="2023-03-04T16:40:08.826" v="1367"/>
          <ac:cxnSpMkLst>
            <pc:docMk/>
            <pc:sldMk cId="337727827" sldId="283"/>
            <ac:cxnSpMk id="14" creationId="{F0748755-DDBC-46D0-91EC-1212A8EE2B40}"/>
          </ac:cxnSpMkLst>
        </pc:cxnChg>
      </pc:sldChg>
      <pc:sldChg chg="addSp delSp modSp new add del mod setBg">
        <pc:chgData name="Šárka Havlíčková Kysová" userId="S::66521@muni.cz::b12e4f7e-7e41-4c99-a201-0632707a5dba" providerId="AD" clId="Web-{58C8297D-26DF-7401-D8EE-600090DBE880}" dt="2023-03-04T16:42:33.626" v="1412"/>
        <pc:sldMkLst>
          <pc:docMk/>
          <pc:sldMk cId="1292727797" sldId="284"/>
        </pc:sldMkLst>
        <pc:spChg chg="mod">
          <ac:chgData name="Šárka Havlíčková Kysová" userId="S::66521@muni.cz::b12e4f7e-7e41-4c99-a201-0632707a5dba" providerId="AD" clId="Web-{58C8297D-26DF-7401-D8EE-600090DBE880}" dt="2023-03-04T16:36:54.508" v="1314"/>
          <ac:spMkLst>
            <pc:docMk/>
            <pc:sldMk cId="1292727797" sldId="284"/>
            <ac:spMk id="2" creationId="{27F89FD6-4088-FE59-6C6E-64592CEB33CB}"/>
          </ac:spMkLst>
        </pc:spChg>
        <pc:spChg chg="del">
          <ac:chgData name="Šárka Havlíčková Kysová" userId="S::66521@muni.cz::b12e4f7e-7e41-4c99-a201-0632707a5dba" providerId="AD" clId="Web-{58C8297D-26DF-7401-D8EE-600090DBE880}" dt="2023-03-04T16:36:27.288" v="1311"/>
          <ac:spMkLst>
            <pc:docMk/>
            <pc:sldMk cId="1292727797" sldId="284"/>
            <ac:spMk id="3" creationId="{295578DB-2A35-57FE-CB23-368CF5FE9615}"/>
          </ac:spMkLst>
        </pc:spChg>
        <pc:spChg chg="add del mod">
          <ac:chgData name="Šárka Havlíčková Kysová" userId="S::66521@muni.cz::b12e4f7e-7e41-4c99-a201-0632707a5dba" providerId="AD" clId="Web-{58C8297D-26DF-7401-D8EE-600090DBE880}" dt="2023-03-04T16:39:41.231" v="1362" actId="20577"/>
          <ac:spMkLst>
            <pc:docMk/>
            <pc:sldMk cId="1292727797" sldId="284"/>
            <ac:spMk id="4" creationId="{C4E9CD88-DA35-E3A0-51B3-EA527BBD55CF}"/>
          </ac:spMkLst>
        </pc:spChg>
        <pc:spChg chg="add mod">
          <ac:chgData name="Šárka Havlíčková Kysová" userId="S::66521@muni.cz::b12e4f7e-7e41-4c99-a201-0632707a5dba" providerId="AD" clId="Web-{58C8297D-26DF-7401-D8EE-600090DBE880}" dt="2023-03-04T16:37:37.603" v="1343" actId="20577"/>
          <ac:spMkLst>
            <pc:docMk/>
            <pc:sldMk cId="1292727797" sldId="284"/>
            <ac:spMk id="7" creationId="{337200BC-1355-C525-47C6-637457F7D25A}"/>
          </ac:spMkLst>
        </pc:spChg>
        <pc:spChg chg="add">
          <ac:chgData name="Šárka Havlíčková Kysová" userId="S::66521@muni.cz::b12e4f7e-7e41-4c99-a201-0632707a5dba" providerId="AD" clId="Web-{58C8297D-26DF-7401-D8EE-600090DBE880}" dt="2023-03-04T16:36:54.508" v="1314"/>
          <ac:spMkLst>
            <pc:docMk/>
            <pc:sldMk cId="1292727797" sldId="284"/>
            <ac:spMk id="12" creationId="{561B1731-39D9-4145-8343-C209E1F09BC7}"/>
          </ac:spMkLst>
        </pc:spChg>
        <pc:picChg chg="add mod ord">
          <ac:chgData name="Šárka Havlíčková Kysová" userId="S::66521@muni.cz::b12e4f7e-7e41-4c99-a201-0632707a5dba" providerId="AD" clId="Web-{58C8297D-26DF-7401-D8EE-600090DBE880}" dt="2023-03-04T16:36:54.508" v="1314"/>
          <ac:picMkLst>
            <pc:docMk/>
            <pc:sldMk cId="1292727797" sldId="284"/>
            <ac:picMk id="5" creationId="{3DC9C659-5F7A-5340-7E01-E79B8E45D16B}"/>
          </ac:picMkLst>
        </pc:picChg>
        <pc:picChg chg="add del mod ord">
          <ac:chgData name="Šárka Havlíčková Kysová" userId="S::66521@muni.cz::b12e4f7e-7e41-4c99-a201-0632707a5dba" providerId="AD" clId="Web-{58C8297D-26DF-7401-D8EE-600090DBE880}" dt="2023-03-04T16:36:45.617" v="1313"/>
          <ac:picMkLst>
            <pc:docMk/>
            <pc:sldMk cId="1292727797" sldId="284"/>
            <ac:picMk id="6" creationId="{BC7CD642-17E2-02FB-FAF1-CB1693C994AC}"/>
          </ac:picMkLst>
        </pc:picChg>
        <pc:cxnChg chg="add">
          <ac:chgData name="Šárka Havlíčková Kysová" userId="S::66521@muni.cz::b12e4f7e-7e41-4c99-a201-0632707a5dba" providerId="AD" clId="Web-{58C8297D-26DF-7401-D8EE-600090DBE880}" dt="2023-03-04T16:36:54.508" v="1314"/>
          <ac:cxnSpMkLst>
            <pc:docMk/>
            <pc:sldMk cId="1292727797" sldId="284"/>
            <ac:cxnSpMk id="10" creationId="{D8689CE0-64D2-447C-9C1F-872D111D8AC3}"/>
          </ac:cxnSpMkLst>
        </pc:cxnChg>
        <pc:cxnChg chg="add">
          <ac:chgData name="Šárka Havlíčková Kysová" userId="S::66521@muni.cz::b12e4f7e-7e41-4c99-a201-0632707a5dba" providerId="AD" clId="Web-{58C8297D-26DF-7401-D8EE-600090DBE880}" dt="2023-03-04T16:36:54.508" v="1314"/>
          <ac:cxnSpMkLst>
            <pc:docMk/>
            <pc:sldMk cId="1292727797" sldId="284"/>
            <ac:cxnSpMk id="14" creationId="{F0748755-DDBC-46D0-91EC-1212A8EE2B40}"/>
          </ac:cxnSpMkLst>
        </pc:cxnChg>
      </pc:sldChg>
      <pc:sldChg chg="addSp delSp modSp new mod setBg">
        <pc:chgData name="Šárka Havlíčková Kysová" userId="S::66521@muni.cz::b12e4f7e-7e41-4c99-a201-0632707a5dba" providerId="AD" clId="Web-{58C8297D-26DF-7401-D8EE-600090DBE880}" dt="2023-03-04T16:49:04.465" v="1532"/>
        <pc:sldMkLst>
          <pc:docMk/>
          <pc:sldMk cId="2467079165" sldId="285"/>
        </pc:sldMkLst>
        <pc:spChg chg="del mod">
          <ac:chgData name="Šárka Havlíčková Kysová" userId="S::66521@muni.cz::b12e4f7e-7e41-4c99-a201-0632707a5dba" providerId="AD" clId="Web-{58C8297D-26DF-7401-D8EE-600090DBE880}" dt="2023-03-04T16:48:52.605" v="1530"/>
          <ac:spMkLst>
            <pc:docMk/>
            <pc:sldMk cId="2467079165" sldId="285"/>
            <ac:spMk id="2" creationId="{9F6C8E0B-87DA-AE1F-D6D4-E6209B3A6753}"/>
          </ac:spMkLst>
        </pc:spChg>
        <pc:spChg chg="mod">
          <ac:chgData name="Šárka Havlíčková Kysová" userId="S::66521@muni.cz::b12e4f7e-7e41-4c99-a201-0632707a5dba" providerId="AD" clId="Web-{58C8297D-26DF-7401-D8EE-600090DBE880}" dt="2023-03-04T16:48:57.824" v="1531" actId="14100"/>
          <ac:spMkLst>
            <pc:docMk/>
            <pc:sldMk cId="2467079165" sldId="285"/>
            <ac:spMk id="3" creationId="{7C15CFBA-E73E-052C-FBDA-A494B0647D21}"/>
          </ac:spMkLst>
        </pc:spChg>
        <pc:spChg chg="del">
          <ac:chgData name="Šárka Havlíčková Kysová" userId="S::66521@muni.cz::b12e4f7e-7e41-4c99-a201-0632707a5dba" providerId="AD" clId="Web-{58C8297D-26DF-7401-D8EE-600090DBE880}" dt="2023-03-04T16:39:50.669" v="1364"/>
          <ac:spMkLst>
            <pc:docMk/>
            <pc:sldMk cId="2467079165" sldId="285"/>
            <ac:spMk id="4" creationId="{9C6D5727-9222-46AD-BF32-BD6064851407}"/>
          </ac:spMkLst>
        </pc:spChg>
        <pc:spChg chg="add">
          <ac:chgData name="Šárka Havlíčková Kysová" userId="S::66521@muni.cz::b12e4f7e-7e41-4c99-a201-0632707a5dba" providerId="AD" clId="Web-{58C8297D-26DF-7401-D8EE-600090DBE880}" dt="2023-03-04T16:42:27.923" v="1411"/>
          <ac:spMkLst>
            <pc:docMk/>
            <pc:sldMk cId="2467079165" sldId="285"/>
            <ac:spMk id="7" creationId="{A2EBB1B7-B3F9-D891-1DC6-51C7EB9F4F35}"/>
          </ac:spMkLst>
        </pc:spChg>
        <pc:spChg chg="add del mod">
          <ac:chgData name="Šárka Havlíčková Kysová" userId="S::66521@muni.cz::b12e4f7e-7e41-4c99-a201-0632707a5dba" providerId="AD" clId="Web-{58C8297D-26DF-7401-D8EE-600090DBE880}" dt="2023-03-04T16:49:04.465" v="1532"/>
          <ac:spMkLst>
            <pc:docMk/>
            <pc:sldMk cId="2467079165" sldId="285"/>
            <ac:spMk id="9" creationId="{4D2BF399-AAF2-2000-2588-1570FB66EB6A}"/>
          </ac:spMkLst>
        </pc:spChg>
        <pc:spChg chg="add">
          <ac:chgData name="Šárka Havlíčková Kysová" userId="S::66521@muni.cz::b12e4f7e-7e41-4c99-a201-0632707a5dba" providerId="AD" clId="Web-{58C8297D-26DF-7401-D8EE-600090DBE880}" dt="2023-03-04T16:39:54.419" v="1365"/>
          <ac:spMkLst>
            <pc:docMk/>
            <pc:sldMk cId="2467079165" sldId="285"/>
            <ac:spMk id="12" creationId="{561B1731-39D9-4145-8343-C209E1F09BC7}"/>
          </ac:spMkLst>
        </pc:spChg>
        <pc:picChg chg="add mod ord">
          <ac:chgData name="Šárka Havlíčková Kysová" userId="S::66521@muni.cz::b12e4f7e-7e41-4c99-a201-0632707a5dba" providerId="AD" clId="Web-{58C8297D-26DF-7401-D8EE-600090DBE880}" dt="2023-03-04T16:39:54.419" v="1365"/>
          <ac:picMkLst>
            <pc:docMk/>
            <pc:sldMk cId="2467079165" sldId="285"/>
            <ac:picMk id="5" creationId="{CE178FB4-1A9C-D14F-FB83-92B899C5F12D}"/>
          </ac:picMkLst>
        </pc:picChg>
        <pc:cxnChg chg="add">
          <ac:chgData name="Šárka Havlíčková Kysová" userId="S::66521@muni.cz::b12e4f7e-7e41-4c99-a201-0632707a5dba" providerId="AD" clId="Web-{58C8297D-26DF-7401-D8EE-600090DBE880}" dt="2023-03-04T16:39:54.419" v="1365"/>
          <ac:cxnSpMkLst>
            <pc:docMk/>
            <pc:sldMk cId="2467079165" sldId="285"/>
            <ac:cxnSpMk id="10" creationId="{D8689CE0-64D2-447C-9C1F-872D111D8AC3}"/>
          </ac:cxnSpMkLst>
        </pc:cxnChg>
        <pc:cxnChg chg="add">
          <ac:chgData name="Šárka Havlíčková Kysová" userId="S::66521@muni.cz::b12e4f7e-7e41-4c99-a201-0632707a5dba" providerId="AD" clId="Web-{58C8297D-26DF-7401-D8EE-600090DBE880}" dt="2023-03-04T16:39:54.419" v="1365"/>
          <ac:cxnSpMkLst>
            <pc:docMk/>
            <pc:sldMk cId="2467079165" sldId="285"/>
            <ac:cxnSpMk id="14" creationId="{F0748755-DDBC-46D0-91EC-1212A8EE2B4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7162D-4551-4309-8D9C-F791DF2B1748}"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5F1363F1-D671-4120-8F7D-8CD66B976CC2}">
      <dgm:prSet/>
      <dgm:spPr/>
      <dgm:t>
        <a:bodyPr/>
        <a:lstStyle/>
        <a:p>
          <a:pPr>
            <a:defRPr b="1"/>
          </a:pPr>
          <a:r>
            <a:rPr lang="en-US" b="0" dirty="0">
              <a:latin typeface="Neue Haas Grotesk Text Pro"/>
            </a:rPr>
            <a:t>1824 </a:t>
          </a:r>
        </a:p>
      </dgm:t>
    </dgm:pt>
    <dgm:pt modelId="{C0B92434-FC5F-4FFD-8F7E-6487861CA9BB}" type="parTrans" cxnId="{E18C11C2-B0D0-419B-BE95-A38EDEBBBF76}">
      <dgm:prSet/>
      <dgm:spPr/>
      <dgm:t>
        <a:bodyPr/>
        <a:lstStyle/>
        <a:p>
          <a:endParaRPr lang="en-US"/>
        </a:p>
      </dgm:t>
    </dgm:pt>
    <dgm:pt modelId="{28E10D92-FA74-4403-B3EB-8082BBA08EB3}" type="sibTrans" cxnId="{E18C11C2-B0D0-419B-BE95-A38EDEBBBF76}">
      <dgm:prSet/>
      <dgm:spPr/>
      <dgm:t>
        <a:bodyPr/>
        <a:lstStyle/>
        <a:p>
          <a:endParaRPr lang="en-US"/>
        </a:p>
      </dgm:t>
    </dgm:pt>
    <dgm:pt modelId="{85D5F45E-CB04-4664-804F-5F96B06849CF}">
      <dgm:prSet/>
      <dgm:spPr/>
      <dgm:t>
        <a:bodyPr/>
        <a:lstStyle/>
        <a:p>
          <a:pPr>
            <a:defRPr b="1"/>
          </a:pPr>
          <a:r>
            <a:rPr lang="en-US" b="0" dirty="0">
              <a:latin typeface="Neue Haas Grotesk Text Pro"/>
            </a:rPr>
            <a:t>1848 </a:t>
          </a:r>
        </a:p>
      </dgm:t>
    </dgm:pt>
    <dgm:pt modelId="{B0E2014E-BDB2-4086-B91C-26019BFCD48F}" type="parTrans" cxnId="{7151F926-A604-4F92-9C94-FBCDA85B3C8F}">
      <dgm:prSet/>
      <dgm:spPr/>
      <dgm:t>
        <a:bodyPr/>
        <a:lstStyle/>
        <a:p>
          <a:endParaRPr lang="en-US"/>
        </a:p>
      </dgm:t>
    </dgm:pt>
    <dgm:pt modelId="{FD71BB13-0CE4-4532-B6FB-6D2FC930E441}" type="sibTrans" cxnId="{7151F926-A604-4F92-9C94-FBCDA85B3C8F}">
      <dgm:prSet/>
      <dgm:spPr/>
      <dgm:t>
        <a:bodyPr/>
        <a:lstStyle/>
        <a:p>
          <a:endParaRPr lang="en-US"/>
        </a:p>
      </dgm:t>
    </dgm:pt>
    <dgm:pt modelId="{BBF7923F-C6F8-41EE-B9AE-5CDAB214FF24}">
      <dgm:prSet/>
      <dgm:spPr/>
      <dgm:t>
        <a:bodyPr/>
        <a:lstStyle/>
        <a:p>
          <a:pPr>
            <a:defRPr b="1"/>
          </a:pPr>
          <a:r>
            <a:rPr lang="en-US" b="0" dirty="0"/>
            <a:t>1876</a:t>
          </a:r>
        </a:p>
      </dgm:t>
    </dgm:pt>
    <dgm:pt modelId="{F9F43F39-7D56-4D8A-8D7D-BC71DFFA75B6}" type="parTrans" cxnId="{ED4AA4D1-DB2B-495A-ACDF-F2724E78E71E}">
      <dgm:prSet/>
      <dgm:spPr/>
      <dgm:t>
        <a:bodyPr/>
        <a:lstStyle/>
        <a:p>
          <a:endParaRPr lang="en-US"/>
        </a:p>
      </dgm:t>
    </dgm:pt>
    <dgm:pt modelId="{3831B39C-8755-4932-B4F8-673EF3BF5F2D}" type="sibTrans" cxnId="{ED4AA4D1-DB2B-495A-ACDF-F2724E78E71E}">
      <dgm:prSet/>
      <dgm:spPr/>
      <dgm:t>
        <a:bodyPr/>
        <a:lstStyle/>
        <a:p>
          <a:endParaRPr lang="en-US"/>
        </a:p>
      </dgm:t>
    </dgm:pt>
    <dgm:pt modelId="{D21C7D20-58FC-4AD7-849F-9EE8463B6047}">
      <dgm:prSet/>
      <dgm:spPr/>
      <dgm:t>
        <a:bodyPr/>
        <a:lstStyle/>
        <a:p>
          <a:r>
            <a:rPr lang="en-US" dirty="0">
              <a:latin typeface="Neue Haas Grotesk Text Pro"/>
            </a:rPr>
            <a:t>opening of </a:t>
          </a:r>
          <a:r>
            <a:rPr lang="en-US" dirty="0" err="1">
              <a:latin typeface="Neue Haas Grotesk Text Pro"/>
            </a:rPr>
            <a:t>Festspielhaus</a:t>
          </a:r>
          <a:r>
            <a:rPr lang="en-US" dirty="0"/>
            <a:t> in Bayreuth</a:t>
          </a:r>
        </a:p>
      </dgm:t>
    </dgm:pt>
    <dgm:pt modelId="{90FDBD31-712B-43FC-9FA4-81E136A71D4F}" type="parTrans" cxnId="{98121F35-77A8-43F1-835E-3435502D2274}">
      <dgm:prSet/>
      <dgm:spPr/>
      <dgm:t>
        <a:bodyPr/>
        <a:lstStyle/>
        <a:p>
          <a:endParaRPr lang="en-US"/>
        </a:p>
      </dgm:t>
    </dgm:pt>
    <dgm:pt modelId="{DBA99131-400D-467C-A199-582F54C29AD0}" type="sibTrans" cxnId="{98121F35-77A8-43F1-835E-3435502D2274}">
      <dgm:prSet/>
      <dgm:spPr/>
      <dgm:t>
        <a:bodyPr/>
        <a:lstStyle/>
        <a:p>
          <a:endParaRPr lang="en-US"/>
        </a:p>
      </dgm:t>
    </dgm:pt>
    <dgm:pt modelId="{1CD902F1-D32C-49DE-8E45-A15CD91050C6}">
      <dgm:prSet/>
      <dgm:spPr/>
      <dgm:t>
        <a:bodyPr/>
        <a:lstStyle/>
        <a:p>
          <a:pPr>
            <a:defRPr b="1"/>
          </a:pPr>
          <a:r>
            <a:rPr lang="en-US" b="0" dirty="0"/>
            <a:t>1883</a:t>
          </a:r>
        </a:p>
      </dgm:t>
    </dgm:pt>
    <dgm:pt modelId="{CFF108F2-E7AD-4FCF-846B-56E936EA38E6}" type="parTrans" cxnId="{B70519B7-D043-4784-8614-F4AAC5EB910E}">
      <dgm:prSet/>
      <dgm:spPr/>
      <dgm:t>
        <a:bodyPr/>
        <a:lstStyle/>
        <a:p>
          <a:endParaRPr lang="en-US"/>
        </a:p>
      </dgm:t>
    </dgm:pt>
    <dgm:pt modelId="{1D4994EE-1340-4CEE-8AEC-39D43D82334E}" type="sibTrans" cxnId="{B70519B7-D043-4784-8614-F4AAC5EB910E}">
      <dgm:prSet/>
      <dgm:spPr/>
      <dgm:t>
        <a:bodyPr/>
        <a:lstStyle/>
        <a:p>
          <a:endParaRPr lang="en-US"/>
        </a:p>
      </dgm:t>
    </dgm:pt>
    <dgm:pt modelId="{73D9DB57-70D5-4031-B880-A0E4598EE14E}">
      <dgm:prSet/>
      <dgm:spPr/>
      <dgm:t>
        <a:bodyPr/>
        <a:lstStyle/>
        <a:p>
          <a:pPr rtl="0"/>
          <a:r>
            <a:rPr lang="en-US" dirty="0">
              <a:latin typeface="Neue Haas Grotesk Text Pro"/>
            </a:rPr>
            <a:t>R.</a:t>
          </a:r>
          <a:r>
            <a:rPr lang="en-US" dirty="0"/>
            <a:t> Wagner dies</a:t>
          </a:r>
          <a:r>
            <a:rPr lang="en-US" dirty="0">
              <a:latin typeface="Neue Haas Grotesk Text Pro"/>
            </a:rPr>
            <a:t> (Italy)</a:t>
          </a:r>
          <a:endParaRPr lang="en-US" dirty="0"/>
        </a:p>
      </dgm:t>
    </dgm:pt>
    <dgm:pt modelId="{6E3EC251-96BF-4B89-B8FA-0E493AF4B1DB}" type="parTrans" cxnId="{796DAE3A-5811-4CD4-BFC0-451335ABE904}">
      <dgm:prSet/>
      <dgm:spPr/>
      <dgm:t>
        <a:bodyPr/>
        <a:lstStyle/>
        <a:p>
          <a:endParaRPr lang="en-US"/>
        </a:p>
      </dgm:t>
    </dgm:pt>
    <dgm:pt modelId="{20AE9E1A-8688-4E06-913E-466C5DED36EA}" type="sibTrans" cxnId="{796DAE3A-5811-4CD4-BFC0-451335ABE904}">
      <dgm:prSet/>
      <dgm:spPr/>
      <dgm:t>
        <a:bodyPr/>
        <a:lstStyle/>
        <a:p>
          <a:endParaRPr lang="en-US"/>
        </a:p>
      </dgm:t>
    </dgm:pt>
    <dgm:pt modelId="{6683DBF8-F0C6-430B-89C1-84353D9546AF}">
      <dgm:prSet/>
      <dgm:spPr/>
      <dgm:t>
        <a:bodyPr/>
        <a:lstStyle/>
        <a:p>
          <a:pPr>
            <a:defRPr b="1"/>
          </a:pPr>
          <a:r>
            <a:rPr lang="en-US" b="0" dirty="0"/>
            <a:t>1901</a:t>
          </a:r>
        </a:p>
      </dgm:t>
    </dgm:pt>
    <dgm:pt modelId="{3EAE092C-91CA-495D-9655-6A79FEC11B99}" type="parTrans" cxnId="{8435273E-B337-427A-B037-69CDAAB22067}">
      <dgm:prSet/>
      <dgm:spPr/>
      <dgm:t>
        <a:bodyPr/>
        <a:lstStyle/>
        <a:p>
          <a:endParaRPr lang="en-US"/>
        </a:p>
      </dgm:t>
    </dgm:pt>
    <dgm:pt modelId="{87C6EBB9-7410-4552-B7FC-43BED1348B3D}" type="sibTrans" cxnId="{8435273E-B337-427A-B037-69CDAAB22067}">
      <dgm:prSet/>
      <dgm:spPr/>
      <dgm:t>
        <a:bodyPr/>
        <a:lstStyle/>
        <a:p>
          <a:endParaRPr lang="en-US"/>
        </a:p>
      </dgm:t>
    </dgm:pt>
    <dgm:pt modelId="{8F1734F4-550C-4C80-A9B4-62EAE7EE3534}">
      <dgm:prSet/>
      <dgm:spPr/>
      <dgm:t>
        <a:bodyPr/>
        <a:lstStyle/>
        <a:p>
          <a:r>
            <a:rPr lang="en-US" dirty="0"/>
            <a:t>G. Verdi dies</a:t>
          </a:r>
        </a:p>
      </dgm:t>
    </dgm:pt>
    <dgm:pt modelId="{5BE9EF50-0341-4C28-9233-E2DE62319655}" type="parTrans" cxnId="{DF37A1C6-7C04-4837-845E-000D148838C6}">
      <dgm:prSet/>
      <dgm:spPr/>
      <dgm:t>
        <a:bodyPr/>
        <a:lstStyle/>
        <a:p>
          <a:endParaRPr lang="en-US"/>
        </a:p>
      </dgm:t>
    </dgm:pt>
    <dgm:pt modelId="{528098A1-6DED-47E2-B5F3-A0BA41DB3DA8}" type="sibTrans" cxnId="{DF37A1C6-7C04-4837-845E-000D148838C6}">
      <dgm:prSet/>
      <dgm:spPr/>
      <dgm:t>
        <a:bodyPr/>
        <a:lstStyle/>
        <a:p>
          <a:endParaRPr lang="en-US"/>
        </a:p>
      </dgm:t>
    </dgm:pt>
    <dgm:pt modelId="{14038373-DB91-4A10-B14E-B99C3111411C}">
      <dgm:prSet phldr="0"/>
      <dgm:spPr/>
      <dgm:t>
        <a:bodyPr/>
        <a:lstStyle/>
        <a:p>
          <a:pPr>
            <a:defRPr b="1"/>
          </a:pPr>
          <a:r>
            <a:rPr lang="cs-CZ" b="0" dirty="0">
              <a:latin typeface="Neue Haas Grotesk Text Pro"/>
            </a:rPr>
            <a:t>1813 </a:t>
          </a:r>
          <a:endParaRPr lang="cs-CZ" b="0" dirty="0"/>
        </a:p>
      </dgm:t>
    </dgm:pt>
    <dgm:pt modelId="{7D290C2E-31FB-4A5F-9706-3EC7E910C768}" type="parTrans" cxnId="{F720820F-8035-497C-B6EE-DC0B54B60685}">
      <dgm:prSet/>
      <dgm:spPr/>
    </dgm:pt>
    <dgm:pt modelId="{1118A6AD-31FE-4EB5-841E-BE25694009FC}" type="sibTrans" cxnId="{F720820F-8035-497C-B6EE-DC0B54B60685}">
      <dgm:prSet/>
      <dgm:spPr/>
    </dgm:pt>
    <dgm:pt modelId="{6BE64856-E562-4001-AB83-6197B283AAA0}">
      <dgm:prSet phldr="0"/>
      <dgm:spPr/>
      <dgm:t>
        <a:bodyPr/>
        <a:lstStyle/>
        <a:p>
          <a:r>
            <a:rPr lang="en-US" b="0" dirty="0">
              <a:latin typeface="Neue Haas Grotesk Text Pro"/>
            </a:rPr>
            <a:t>birth of</a:t>
          </a:r>
          <a:r>
            <a:rPr lang="en-US" b="0" dirty="0"/>
            <a:t> Bedřich Smetana </a:t>
          </a:r>
          <a:endParaRPr lang="cs-CZ" dirty="0"/>
        </a:p>
      </dgm:t>
    </dgm:pt>
    <dgm:pt modelId="{26488001-EF17-462D-ADA7-49CD2E9CB744}" type="parTrans" cxnId="{EA870F78-C690-4D52-9B21-7518DCCF6E0F}">
      <dgm:prSet/>
      <dgm:spPr/>
    </dgm:pt>
    <dgm:pt modelId="{8D221ADD-F568-49D4-8C38-BD3F2E1D3533}" type="sibTrans" cxnId="{EA870F78-C690-4D52-9B21-7518DCCF6E0F}">
      <dgm:prSet/>
      <dgm:spPr/>
    </dgm:pt>
    <dgm:pt modelId="{685953A1-2A28-4C22-9658-A840E35AB2F5}">
      <dgm:prSet phldr="0"/>
      <dgm:spPr/>
      <dgm:t>
        <a:bodyPr/>
        <a:lstStyle/>
        <a:p>
          <a:r>
            <a:rPr lang="en-US" b="0" dirty="0">
              <a:latin typeface="Neue Haas Grotesk Text Pro"/>
            </a:rPr>
            <a:t>Revolution</a:t>
          </a:r>
          <a:endParaRPr lang="en-US" dirty="0"/>
        </a:p>
      </dgm:t>
    </dgm:pt>
    <dgm:pt modelId="{9336BCD4-4E14-48B9-977F-606A71DBCDB7}" type="parTrans" cxnId="{B8611708-B172-465C-A678-C374AC0A21DE}">
      <dgm:prSet/>
      <dgm:spPr/>
    </dgm:pt>
    <dgm:pt modelId="{3D99BD7C-7376-4CFE-86EA-F8BFE1CAC0CD}" type="sibTrans" cxnId="{B8611708-B172-465C-A678-C374AC0A21DE}">
      <dgm:prSet/>
      <dgm:spPr/>
    </dgm:pt>
    <dgm:pt modelId="{1D134471-4E8B-48EE-AF4D-2B144B35B39D}">
      <dgm:prSet phldr="0"/>
      <dgm:spPr/>
      <dgm:t>
        <a:bodyPr/>
        <a:lstStyle/>
        <a:p>
          <a:r>
            <a:rPr lang="cs-CZ" b="0" dirty="0" err="1">
              <a:latin typeface="Neue Haas Grotesk Text Pro"/>
            </a:rPr>
            <a:t>birth</a:t>
          </a:r>
          <a:r>
            <a:rPr lang="cs-CZ" b="0" dirty="0">
              <a:latin typeface="Neue Haas Grotesk Text Pro"/>
            </a:rPr>
            <a:t> </a:t>
          </a:r>
          <a:r>
            <a:rPr lang="cs-CZ" b="0" dirty="0" err="1">
              <a:latin typeface="Neue Haas Grotesk Text Pro"/>
            </a:rPr>
            <a:t>of</a:t>
          </a:r>
          <a:r>
            <a:rPr lang="cs-CZ" b="0" dirty="0">
              <a:latin typeface="Neue Haas Grotesk Text Pro"/>
            </a:rPr>
            <a:t> Wagner (Germany) and Verdi (Italy</a:t>
          </a:r>
          <a:r>
            <a:rPr lang="cs-CZ" dirty="0">
              <a:latin typeface="Neue Haas Grotesk Text Pro"/>
            </a:rPr>
            <a:t>)</a:t>
          </a:r>
          <a:endParaRPr lang="cs-CZ" dirty="0"/>
        </a:p>
      </dgm:t>
    </dgm:pt>
    <dgm:pt modelId="{4AFE309C-E92F-4B61-8AC0-E981964B6139}" type="parTrans" cxnId="{5D77976E-440B-4389-9AC5-4516B6342485}">
      <dgm:prSet/>
      <dgm:spPr/>
    </dgm:pt>
    <dgm:pt modelId="{F6957FBF-4388-4B4A-975C-753372EADD4B}" type="sibTrans" cxnId="{5D77976E-440B-4389-9AC5-4516B6342485}">
      <dgm:prSet/>
      <dgm:spPr/>
    </dgm:pt>
    <dgm:pt modelId="{EBF1881F-0A23-4F3C-AA76-DEE73EEC9F52}">
      <dgm:prSet phldr="0"/>
      <dgm:spPr/>
      <dgm:t>
        <a:bodyPr/>
        <a:lstStyle/>
        <a:p>
          <a:pPr>
            <a:defRPr b="1"/>
          </a:pPr>
          <a:r>
            <a:rPr lang="en-US" b="0" dirty="0">
              <a:latin typeface="Neue Haas Grotesk Text Pro"/>
            </a:rPr>
            <a:t>1884</a:t>
          </a:r>
        </a:p>
      </dgm:t>
    </dgm:pt>
    <dgm:pt modelId="{5CD2D075-44AD-4B4D-B819-2C20AAEE7A5E}" type="parTrans" cxnId="{4E57CD89-1C0A-4407-87B6-7DD81F9F0C94}">
      <dgm:prSet/>
      <dgm:spPr/>
    </dgm:pt>
    <dgm:pt modelId="{50123FA3-76FC-442F-AD3A-00F5FD53702D}" type="sibTrans" cxnId="{4E57CD89-1C0A-4407-87B6-7DD81F9F0C94}">
      <dgm:prSet/>
      <dgm:spPr/>
    </dgm:pt>
    <dgm:pt modelId="{3765D3F7-984A-4D15-982F-14B109C04321}">
      <dgm:prSet phldr="0"/>
      <dgm:spPr/>
      <dgm:t>
        <a:bodyPr/>
        <a:lstStyle/>
        <a:p>
          <a:r>
            <a:rPr lang="en-US" b="0" dirty="0">
              <a:latin typeface="Neue Haas Grotesk Text Pro"/>
            </a:rPr>
            <a:t>B. Smetana </a:t>
          </a:r>
          <a:r>
            <a:rPr lang="en-US" b="0" dirty="0"/>
            <a:t>dies</a:t>
          </a:r>
          <a:endParaRPr lang="en-US" b="0" dirty="0">
            <a:latin typeface="Neue Haas Grotesk Text Pro"/>
          </a:endParaRPr>
        </a:p>
      </dgm:t>
    </dgm:pt>
    <dgm:pt modelId="{E34EF4CF-97FA-430A-949C-5ACFC6264195}" type="parTrans" cxnId="{B067FC5D-BC4E-435B-AB36-DDF34F12F26A}">
      <dgm:prSet/>
      <dgm:spPr/>
    </dgm:pt>
    <dgm:pt modelId="{D99ABD6A-12A6-4FE9-87B5-6B5A5C01CC2C}" type="sibTrans" cxnId="{B067FC5D-BC4E-435B-AB36-DDF34F12F26A}">
      <dgm:prSet/>
      <dgm:spPr/>
    </dgm:pt>
    <dgm:pt modelId="{8C432F52-40C4-4520-9DF3-AE9077A1F365}">
      <dgm:prSet phldr="0"/>
      <dgm:spPr/>
      <dgm:t>
        <a:bodyPr/>
        <a:lstStyle/>
        <a:p>
          <a:r>
            <a:rPr lang="en-US" b="0" dirty="0">
              <a:latin typeface="Neue Haas Grotesk Text Pro"/>
            </a:rPr>
            <a:t>2nd opening of NT Prague</a:t>
          </a:r>
        </a:p>
      </dgm:t>
    </dgm:pt>
    <dgm:pt modelId="{59FC9B97-A166-4ABA-8A7A-F78C2BEB4263}" type="parTrans" cxnId="{33A3605F-CDA1-47A4-81F7-05F101AB94A4}">
      <dgm:prSet/>
      <dgm:spPr/>
    </dgm:pt>
    <dgm:pt modelId="{D123C190-CB64-48A0-B44E-2D1CCF57F018}" type="sibTrans" cxnId="{33A3605F-CDA1-47A4-81F7-05F101AB94A4}">
      <dgm:prSet/>
      <dgm:spPr/>
    </dgm:pt>
    <dgm:pt modelId="{9C280B62-DCF5-4074-BE60-A5B5BABDED40}">
      <dgm:prSet phldr="0"/>
      <dgm:spPr/>
      <dgm:t>
        <a:bodyPr/>
        <a:lstStyle/>
        <a:p>
          <a:pPr>
            <a:defRPr b="1"/>
          </a:pPr>
          <a:r>
            <a:rPr lang="en-US" b="0" dirty="0">
              <a:latin typeface="Neue Haas Grotesk Text Pro"/>
            </a:rPr>
            <a:t>1881</a:t>
          </a:r>
        </a:p>
      </dgm:t>
    </dgm:pt>
    <dgm:pt modelId="{163197C3-2BFA-4CC2-9538-618509F36C38}" type="parTrans" cxnId="{76B73513-4F05-4012-946E-66EDF0F21210}">
      <dgm:prSet/>
      <dgm:spPr/>
    </dgm:pt>
    <dgm:pt modelId="{1F9B5E0D-F713-455F-A5C6-E6605E65602E}" type="sibTrans" cxnId="{76B73513-4F05-4012-946E-66EDF0F21210}">
      <dgm:prSet/>
      <dgm:spPr/>
    </dgm:pt>
    <dgm:pt modelId="{9FFC73FD-B3D0-4FCC-A3EF-C094F7A7FB06}">
      <dgm:prSet phldr="0"/>
      <dgm:spPr/>
      <dgm:t>
        <a:bodyPr/>
        <a:lstStyle/>
        <a:p>
          <a:r>
            <a:rPr lang="en-US" dirty="0">
              <a:latin typeface="Neue Haas Grotesk Text Pro"/>
            </a:rPr>
            <a:t>1st</a:t>
          </a:r>
          <a:r>
            <a:rPr lang="en-US" dirty="0"/>
            <a:t> opening of NT Prague</a:t>
          </a:r>
          <a:endParaRPr lang="en-US" dirty="0">
            <a:latin typeface="Neue Haas Grotesk Text Pro"/>
          </a:endParaRPr>
        </a:p>
      </dgm:t>
    </dgm:pt>
    <dgm:pt modelId="{170C7B60-9F20-440D-9906-A549933ED8AB}" type="parTrans" cxnId="{43A74162-66D2-42E2-9589-8A1A34AAB8EB}">
      <dgm:prSet/>
      <dgm:spPr/>
    </dgm:pt>
    <dgm:pt modelId="{72A9E0A6-4ED4-47E1-A88F-E955A5204ACC}" type="sibTrans" cxnId="{43A74162-66D2-42E2-9589-8A1A34AAB8EB}">
      <dgm:prSet/>
      <dgm:spPr/>
    </dgm:pt>
    <dgm:pt modelId="{1655981C-61B4-4F57-9517-098CA96D994F}">
      <dgm:prSet phldr="0"/>
      <dgm:spPr/>
      <dgm:t>
        <a:bodyPr/>
        <a:lstStyle/>
        <a:p>
          <a:pPr>
            <a:defRPr b="1"/>
          </a:pPr>
          <a:r>
            <a:rPr lang="en-US" b="0" dirty="0">
              <a:latin typeface="Neue Haas Grotesk Text Pro"/>
            </a:rPr>
            <a:t>1869 </a:t>
          </a:r>
        </a:p>
      </dgm:t>
    </dgm:pt>
    <dgm:pt modelId="{23ED11D7-7004-477B-A10E-E3BBAC73B318}" type="parTrans" cxnId="{8EE29BA2-C044-415E-AF07-9CF87624B607}">
      <dgm:prSet/>
      <dgm:spPr/>
    </dgm:pt>
    <dgm:pt modelId="{EEF75EC7-1FE5-46DA-811D-CAFF809D7654}" type="sibTrans" cxnId="{8EE29BA2-C044-415E-AF07-9CF87624B607}">
      <dgm:prSet/>
      <dgm:spPr/>
    </dgm:pt>
    <dgm:pt modelId="{03F672B7-612B-44A6-9011-F4833798F76F}">
      <dgm:prSet phldr="0"/>
      <dgm:spPr/>
      <dgm:t>
        <a:bodyPr/>
        <a:lstStyle/>
        <a:p>
          <a:pPr rtl="0"/>
          <a:r>
            <a:rPr lang="en-US" b="0" dirty="0">
              <a:latin typeface="Neue Haas Grotesk Text Pro"/>
            </a:rPr>
            <a:t>G. Rossini dies (France)</a:t>
          </a:r>
        </a:p>
      </dgm:t>
    </dgm:pt>
    <dgm:pt modelId="{3646060E-C795-4044-934F-18332E5497F4}" type="parTrans" cxnId="{994EEDE2-5736-4168-94B8-A7EFB0A26F17}">
      <dgm:prSet/>
      <dgm:spPr/>
    </dgm:pt>
    <dgm:pt modelId="{C163E7CA-E5FD-4AEE-AA21-903117B2A9BF}" type="sibTrans" cxnId="{994EEDE2-5736-4168-94B8-A7EFB0A26F17}">
      <dgm:prSet/>
      <dgm:spPr/>
    </dgm:pt>
    <dgm:pt modelId="{C8297B2C-18F4-43E2-A2E8-F0E81E21F4B5}">
      <dgm:prSet phldr="0"/>
      <dgm:spPr/>
      <dgm:t>
        <a:bodyPr/>
        <a:lstStyle/>
        <a:p>
          <a:pPr>
            <a:defRPr b="1"/>
          </a:pPr>
          <a:r>
            <a:rPr lang="cs-CZ" b="0" dirty="0">
              <a:latin typeface="Neue Haas Grotesk Text Pro"/>
            </a:rPr>
            <a:t>1792</a:t>
          </a:r>
          <a:endParaRPr lang="cs-CZ" b="0" dirty="0"/>
        </a:p>
      </dgm:t>
    </dgm:pt>
    <dgm:pt modelId="{A0730561-8548-4171-89B7-F81DACEAABE1}" type="parTrans" cxnId="{197F389B-A73A-4F9A-8350-16DA42CCF969}">
      <dgm:prSet/>
      <dgm:spPr/>
    </dgm:pt>
    <dgm:pt modelId="{7BEB8B1E-9BDA-4A64-8F90-4E9748FF6760}" type="sibTrans" cxnId="{197F389B-A73A-4F9A-8350-16DA42CCF969}">
      <dgm:prSet/>
      <dgm:spPr/>
    </dgm:pt>
    <dgm:pt modelId="{78E20770-E4AE-4308-88C9-F0756391CD82}">
      <dgm:prSet phldr="0"/>
      <dgm:spPr/>
      <dgm:t>
        <a:bodyPr/>
        <a:lstStyle/>
        <a:p>
          <a:r>
            <a:rPr lang="cs-CZ" b="0" dirty="0" err="1">
              <a:latin typeface="Neue Haas Grotesk Text Pro"/>
            </a:rPr>
            <a:t>birth</a:t>
          </a:r>
          <a:r>
            <a:rPr lang="cs-CZ" b="0" dirty="0">
              <a:latin typeface="Neue Haas Grotesk Text Pro"/>
            </a:rPr>
            <a:t> </a:t>
          </a:r>
          <a:r>
            <a:rPr lang="cs-CZ" b="0" dirty="0" err="1">
              <a:latin typeface="Neue Haas Grotesk Text Pro"/>
            </a:rPr>
            <a:t>of</a:t>
          </a:r>
          <a:r>
            <a:rPr lang="cs-CZ" b="0" dirty="0">
              <a:latin typeface="Neue Haas Grotesk Text Pro"/>
            </a:rPr>
            <a:t> </a:t>
          </a:r>
          <a:r>
            <a:rPr lang="cs-CZ" b="0" dirty="0" err="1"/>
            <a:t>Gioacchino</a:t>
          </a:r>
          <a:r>
            <a:rPr lang="cs-CZ" b="0" dirty="0"/>
            <a:t> </a:t>
          </a:r>
          <a:r>
            <a:rPr lang="cs-CZ" b="0" dirty="0" err="1"/>
            <a:t>Rossini</a:t>
          </a:r>
          <a:r>
            <a:rPr lang="cs-CZ" b="0" dirty="0">
              <a:latin typeface="Neue Haas Grotesk Text Pro"/>
            </a:rPr>
            <a:t> (Italy)</a:t>
          </a:r>
          <a:endParaRPr lang="cs-CZ" b="0" dirty="0"/>
        </a:p>
      </dgm:t>
    </dgm:pt>
    <dgm:pt modelId="{3FE73E5C-B182-4186-B2D4-3AA10C8E8C0E}" type="parTrans" cxnId="{3B495F69-A7F9-49FE-BAF1-C7B50F978A6D}">
      <dgm:prSet/>
      <dgm:spPr/>
    </dgm:pt>
    <dgm:pt modelId="{BD6C4053-06A3-4A77-B1E5-29502B438736}" type="sibTrans" cxnId="{3B495F69-A7F9-49FE-BAF1-C7B50F978A6D}">
      <dgm:prSet/>
      <dgm:spPr/>
    </dgm:pt>
    <dgm:pt modelId="{BD524886-65B0-4D4D-A39C-113FA84542E7}">
      <dgm:prSet phldr="0"/>
      <dgm:spPr/>
      <dgm:t>
        <a:bodyPr/>
        <a:lstStyle/>
        <a:p>
          <a:pPr>
            <a:defRPr b="1"/>
          </a:pPr>
          <a:r>
            <a:rPr lang="cs-CZ" b="0" dirty="0">
              <a:latin typeface="Neue Haas Grotesk Text Pro"/>
            </a:rPr>
            <a:t>1791 </a:t>
          </a:r>
        </a:p>
      </dgm:t>
    </dgm:pt>
    <dgm:pt modelId="{D40F940A-39AC-4334-8711-5C36346E5344}" type="parTrans" cxnId="{6F3F7DBC-4873-436A-BD0E-F8E8B9C81FED}">
      <dgm:prSet/>
      <dgm:spPr/>
    </dgm:pt>
    <dgm:pt modelId="{73667ACE-32E7-490B-8871-02B5420FBDAF}" type="sibTrans" cxnId="{6F3F7DBC-4873-436A-BD0E-F8E8B9C81FED}">
      <dgm:prSet/>
      <dgm:spPr/>
    </dgm:pt>
    <dgm:pt modelId="{B462AF57-760D-41E0-9898-EBBB67DD6D56}">
      <dgm:prSet phldr="0"/>
      <dgm:spPr/>
      <dgm:t>
        <a:bodyPr/>
        <a:lstStyle/>
        <a:p>
          <a:pPr rtl="0"/>
          <a:r>
            <a:rPr lang="cs-CZ" b="0" dirty="0">
              <a:latin typeface="Neue Haas Grotesk Text Pro"/>
            </a:rPr>
            <a:t>Mozart dies (Austria)</a:t>
          </a:r>
        </a:p>
      </dgm:t>
    </dgm:pt>
    <dgm:pt modelId="{EC4FD710-28CB-4DEF-8BA6-D268476F9B4C}" type="parTrans" cxnId="{225AE090-1701-4C5F-84AB-666403F10704}">
      <dgm:prSet/>
      <dgm:spPr/>
    </dgm:pt>
    <dgm:pt modelId="{84AB2A95-09E9-488E-84F5-1FB45CAD0DDC}" type="sibTrans" cxnId="{225AE090-1701-4C5F-84AB-666403F10704}">
      <dgm:prSet/>
      <dgm:spPr/>
    </dgm:pt>
    <dgm:pt modelId="{46AE026A-62BC-49BE-A8ED-4532A4FA4B05}" type="pres">
      <dgm:prSet presAssocID="{6487162D-4551-4309-8D9C-F791DF2B1748}" presName="root" presStyleCnt="0">
        <dgm:presLayoutVars>
          <dgm:chMax/>
          <dgm:chPref/>
          <dgm:animLvl val="lvl"/>
        </dgm:presLayoutVars>
      </dgm:prSet>
      <dgm:spPr/>
    </dgm:pt>
    <dgm:pt modelId="{D653D004-E153-4B72-A339-787ABC0DFA77}" type="pres">
      <dgm:prSet presAssocID="{6487162D-4551-4309-8D9C-F791DF2B1748}"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3D882E95-2A9A-46C4-A196-38842DD5B152}" type="pres">
      <dgm:prSet presAssocID="{6487162D-4551-4309-8D9C-F791DF2B1748}" presName="nodes" presStyleCnt="0">
        <dgm:presLayoutVars>
          <dgm:chMax/>
          <dgm:chPref/>
          <dgm:animLvl val="lvl"/>
        </dgm:presLayoutVars>
      </dgm:prSet>
      <dgm:spPr/>
    </dgm:pt>
    <dgm:pt modelId="{B0C64431-CD91-4B1E-AD6C-1D1C3555B5DD}" type="pres">
      <dgm:prSet presAssocID="{BD524886-65B0-4D4D-A39C-113FA84542E7}" presName="composite" presStyleCnt="0"/>
      <dgm:spPr/>
    </dgm:pt>
    <dgm:pt modelId="{B78A2B14-15F0-4676-8A4E-6B64B63FFDDB}" type="pres">
      <dgm:prSet presAssocID="{BD524886-65B0-4D4D-A39C-113FA84542E7}" presName="L1TextContainer" presStyleLbl="revTx" presStyleIdx="0" presStyleCnt="11">
        <dgm:presLayoutVars>
          <dgm:chMax val="1"/>
          <dgm:chPref val="1"/>
          <dgm:bulletEnabled val="1"/>
        </dgm:presLayoutVars>
      </dgm:prSet>
      <dgm:spPr/>
    </dgm:pt>
    <dgm:pt modelId="{AA1CDF9F-8D3E-4959-8600-C79103457C38}" type="pres">
      <dgm:prSet presAssocID="{BD524886-65B0-4D4D-A39C-113FA84542E7}" presName="L2TextContainerWrapper" presStyleCnt="0">
        <dgm:presLayoutVars>
          <dgm:chMax val="0"/>
          <dgm:chPref val="0"/>
          <dgm:bulletEnabled val="1"/>
        </dgm:presLayoutVars>
      </dgm:prSet>
      <dgm:spPr/>
    </dgm:pt>
    <dgm:pt modelId="{2865A1D5-7CCB-4B63-8AD1-B26BB3B6D70F}" type="pres">
      <dgm:prSet presAssocID="{BD524886-65B0-4D4D-A39C-113FA84542E7}" presName="L2TextContainer" presStyleLbl="bgAcc1" presStyleIdx="0" presStyleCnt="11"/>
      <dgm:spPr/>
    </dgm:pt>
    <dgm:pt modelId="{D9D0A31C-50D5-4185-99EC-40BA69318F10}" type="pres">
      <dgm:prSet presAssocID="{BD524886-65B0-4D4D-A39C-113FA84542E7}" presName="FlexibleEmptyPlaceHolder" presStyleCnt="0"/>
      <dgm:spPr/>
    </dgm:pt>
    <dgm:pt modelId="{C88B3B2D-5ECD-4142-ABDE-EB9301A13DBF}" type="pres">
      <dgm:prSet presAssocID="{BD524886-65B0-4D4D-A39C-113FA84542E7}" presName="ConnectLine" presStyleLbl="sibTrans1D1" presStyleIdx="0" presStyleCnt="11"/>
      <dgm:spPr>
        <a:noFill/>
        <a:ln w="6350" cap="flat" cmpd="sng" algn="ctr">
          <a:solidFill>
            <a:schemeClr val="accent1">
              <a:hueOff val="0"/>
              <a:satOff val="0"/>
              <a:lumOff val="0"/>
              <a:alphaOff val="0"/>
            </a:schemeClr>
          </a:solidFill>
          <a:prstDash val="dash"/>
          <a:miter lim="800000"/>
        </a:ln>
        <a:effectLst/>
      </dgm:spPr>
    </dgm:pt>
    <dgm:pt modelId="{B467B95D-3680-4E90-887B-D8CA82BFD2C2}" type="pres">
      <dgm:prSet presAssocID="{BD524886-65B0-4D4D-A39C-113FA84542E7}" presName="ConnectorPoint" presStyleLbl="alignNode1" presStyleIdx="0" presStyleCnt="11"/>
      <dgm:spPr/>
    </dgm:pt>
    <dgm:pt modelId="{D6B92A04-5C29-4E53-9E99-1699DA2938AC}" type="pres">
      <dgm:prSet presAssocID="{BD524886-65B0-4D4D-A39C-113FA84542E7}" presName="EmptyPlaceHolder" presStyleCnt="0"/>
      <dgm:spPr/>
    </dgm:pt>
    <dgm:pt modelId="{180762BE-4636-496B-8FFE-A78E6C8D602B}" type="pres">
      <dgm:prSet presAssocID="{73667ACE-32E7-490B-8871-02B5420FBDAF}" presName="spaceBetweenRectangles" presStyleCnt="0"/>
      <dgm:spPr/>
    </dgm:pt>
    <dgm:pt modelId="{D4178982-453D-43C4-AC4F-EE43276D47B2}" type="pres">
      <dgm:prSet presAssocID="{C8297B2C-18F4-43E2-A2E8-F0E81E21F4B5}" presName="composite" presStyleCnt="0"/>
      <dgm:spPr/>
    </dgm:pt>
    <dgm:pt modelId="{D8796C79-3B4F-48F4-AB8F-2239B0898E82}" type="pres">
      <dgm:prSet presAssocID="{C8297B2C-18F4-43E2-A2E8-F0E81E21F4B5}" presName="L1TextContainer" presStyleLbl="revTx" presStyleIdx="1" presStyleCnt="11">
        <dgm:presLayoutVars>
          <dgm:chMax val="1"/>
          <dgm:chPref val="1"/>
          <dgm:bulletEnabled val="1"/>
        </dgm:presLayoutVars>
      </dgm:prSet>
      <dgm:spPr/>
    </dgm:pt>
    <dgm:pt modelId="{6C8A6204-B9C9-4C15-86B3-71778590B953}" type="pres">
      <dgm:prSet presAssocID="{C8297B2C-18F4-43E2-A2E8-F0E81E21F4B5}" presName="L2TextContainerWrapper" presStyleCnt="0">
        <dgm:presLayoutVars>
          <dgm:chMax val="0"/>
          <dgm:chPref val="0"/>
          <dgm:bulletEnabled val="1"/>
        </dgm:presLayoutVars>
      </dgm:prSet>
      <dgm:spPr/>
    </dgm:pt>
    <dgm:pt modelId="{70AE291F-6836-455A-9AB1-083D08AA19CD}" type="pres">
      <dgm:prSet presAssocID="{C8297B2C-18F4-43E2-A2E8-F0E81E21F4B5}" presName="L2TextContainer" presStyleLbl="bgAcc1" presStyleIdx="1" presStyleCnt="11"/>
      <dgm:spPr/>
    </dgm:pt>
    <dgm:pt modelId="{D6E2F2F8-95FB-49B3-A5DE-68ED2C5B506A}" type="pres">
      <dgm:prSet presAssocID="{C8297B2C-18F4-43E2-A2E8-F0E81E21F4B5}" presName="FlexibleEmptyPlaceHolder" presStyleCnt="0"/>
      <dgm:spPr/>
    </dgm:pt>
    <dgm:pt modelId="{9CC7F1A5-2387-4535-A840-C61937E53972}" type="pres">
      <dgm:prSet presAssocID="{C8297B2C-18F4-43E2-A2E8-F0E81E21F4B5}" presName="ConnectLine" presStyleLbl="sibTrans1D1" presStyleIdx="1" presStyleCnt="11"/>
      <dgm:spPr>
        <a:noFill/>
        <a:ln w="6350" cap="flat" cmpd="sng" algn="ctr">
          <a:solidFill>
            <a:schemeClr val="accent1">
              <a:hueOff val="0"/>
              <a:satOff val="0"/>
              <a:lumOff val="0"/>
              <a:alphaOff val="0"/>
            </a:schemeClr>
          </a:solidFill>
          <a:prstDash val="dash"/>
          <a:miter lim="800000"/>
        </a:ln>
        <a:effectLst/>
      </dgm:spPr>
    </dgm:pt>
    <dgm:pt modelId="{72FDDE52-E8AD-4E5B-84D1-F7A2A9FEB7EC}" type="pres">
      <dgm:prSet presAssocID="{C8297B2C-18F4-43E2-A2E8-F0E81E21F4B5}" presName="ConnectorPoint" presStyleLbl="alignNode1" presStyleIdx="1" presStyleCnt="11"/>
      <dgm:spPr/>
    </dgm:pt>
    <dgm:pt modelId="{C77F7EE4-A8E9-4477-8C0C-D981276056EB}" type="pres">
      <dgm:prSet presAssocID="{C8297B2C-18F4-43E2-A2E8-F0E81E21F4B5}" presName="EmptyPlaceHolder" presStyleCnt="0"/>
      <dgm:spPr/>
    </dgm:pt>
    <dgm:pt modelId="{B36D319D-3A00-4BD6-A6B3-6A94D5A6DFFA}" type="pres">
      <dgm:prSet presAssocID="{7BEB8B1E-9BDA-4A64-8F90-4E9748FF6760}" presName="spaceBetweenRectangles" presStyleCnt="0"/>
      <dgm:spPr/>
    </dgm:pt>
    <dgm:pt modelId="{A04A0B66-79A6-4C13-AD79-9E951E0C3922}" type="pres">
      <dgm:prSet presAssocID="{14038373-DB91-4A10-B14E-B99C3111411C}" presName="composite" presStyleCnt="0"/>
      <dgm:spPr/>
    </dgm:pt>
    <dgm:pt modelId="{C35C6D43-4D21-4BA0-B209-81C71B08F64E}" type="pres">
      <dgm:prSet presAssocID="{14038373-DB91-4A10-B14E-B99C3111411C}" presName="L1TextContainer" presStyleLbl="revTx" presStyleIdx="2" presStyleCnt="11">
        <dgm:presLayoutVars>
          <dgm:chMax val="1"/>
          <dgm:chPref val="1"/>
          <dgm:bulletEnabled val="1"/>
        </dgm:presLayoutVars>
      </dgm:prSet>
      <dgm:spPr/>
    </dgm:pt>
    <dgm:pt modelId="{5B3EFCFC-7A21-4991-9A0E-D7B5ADA03EE7}" type="pres">
      <dgm:prSet presAssocID="{14038373-DB91-4A10-B14E-B99C3111411C}" presName="L2TextContainerWrapper" presStyleCnt="0">
        <dgm:presLayoutVars>
          <dgm:chMax val="0"/>
          <dgm:chPref val="0"/>
          <dgm:bulletEnabled val="1"/>
        </dgm:presLayoutVars>
      </dgm:prSet>
      <dgm:spPr/>
    </dgm:pt>
    <dgm:pt modelId="{49780366-CB33-493B-B0C1-97ED4B2D1C87}" type="pres">
      <dgm:prSet presAssocID="{14038373-DB91-4A10-B14E-B99C3111411C}" presName="L2TextContainer" presStyleLbl="bgAcc1" presStyleIdx="2" presStyleCnt="11"/>
      <dgm:spPr/>
    </dgm:pt>
    <dgm:pt modelId="{BCFD12EB-D152-4F7E-A88A-86D2EFEEE0E0}" type="pres">
      <dgm:prSet presAssocID="{14038373-DB91-4A10-B14E-B99C3111411C}" presName="FlexibleEmptyPlaceHolder" presStyleCnt="0"/>
      <dgm:spPr/>
    </dgm:pt>
    <dgm:pt modelId="{B23F881B-E7B5-4DD5-917E-7AB786E446AE}" type="pres">
      <dgm:prSet presAssocID="{14038373-DB91-4A10-B14E-B99C3111411C}" presName="ConnectLine" presStyleLbl="sibTrans1D1" presStyleIdx="2" presStyleCnt="11"/>
      <dgm:spPr>
        <a:noFill/>
        <a:ln w="6350" cap="flat" cmpd="sng" algn="ctr">
          <a:solidFill>
            <a:schemeClr val="accent1">
              <a:hueOff val="0"/>
              <a:satOff val="0"/>
              <a:lumOff val="0"/>
              <a:alphaOff val="0"/>
            </a:schemeClr>
          </a:solidFill>
          <a:prstDash val="dash"/>
          <a:miter lim="800000"/>
        </a:ln>
        <a:effectLst/>
      </dgm:spPr>
    </dgm:pt>
    <dgm:pt modelId="{F4E7C09D-A919-41CB-B526-95C3C39C56FD}" type="pres">
      <dgm:prSet presAssocID="{14038373-DB91-4A10-B14E-B99C3111411C}" presName="ConnectorPoint" presStyleLbl="alignNode1" presStyleIdx="2" presStyleCnt="11"/>
      <dgm:spPr/>
    </dgm:pt>
    <dgm:pt modelId="{5ECD41B3-CDAC-4798-B8E1-BBF4F6F7DF32}" type="pres">
      <dgm:prSet presAssocID="{14038373-DB91-4A10-B14E-B99C3111411C}" presName="EmptyPlaceHolder" presStyleCnt="0"/>
      <dgm:spPr/>
    </dgm:pt>
    <dgm:pt modelId="{F7EAF8F5-584A-4C2D-AC67-7B3AE639BEEE}" type="pres">
      <dgm:prSet presAssocID="{1118A6AD-31FE-4EB5-841E-BE25694009FC}" presName="spaceBetweenRectangles" presStyleCnt="0"/>
      <dgm:spPr/>
    </dgm:pt>
    <dgm:pt modelId="{B8EF7817-19A3-49F7-BF47-0B6F19A1694A}" type="pres">
      <dgm:prSet presAssocID="{5F1363F1-D671-4120-8F7D-8CD66B976CC2}" presName="composite" presStyleCnt="0"/>
      <dgm:spPr/>
    </dgm:pt>
    <dgm:pt modelId="{E3788F7E-FB04-49C8-8C62-D5A696E63DAD}" type="pres">
      <dgm:prSet presAssocID="{5F1363F1-D671-4120-8F7D-8CD66B976CC2}" presName="L1TextContainer" presStyleLbl="revTx" presStyleIdx="3" presStyleCnt="11">
        <dgm:presLayoutVars>
          <dgm:chMax val="1"/>
          <dgm:chPref val="1"/>
          <dgm:bulletEnabled val="1"/>
        </dgm:presLayoutVars>
      </dgm:prSet>
      <dgm:spPr/>
    </dgm:pt>
    <dgm:pt modelId="{2CAD35A7-7EFE-4A77-ACC9-E4EDCF0532D2}" type="pres">
      <dgm:prSet presAssocID="{5F1363F1-D671-4120-8F7D-8CD66B976CC2}" presName="L2TextContainerWrapper" presStyleCnt="0">
        <dgm:presLayoutVars>
          <dgm:chMax val="0"/>
          <dgm:chPref val="0"/>
          <dgm:bulletEnabled val="1"/>
        </dgm:presLayoutVars>
      </dgm:prSet>
      <dgm:spPr/>
    </dgm:pt>
    <dgm:pt modelId="{FACCF476-2E43-4450-9E92-C969A8249F5D}" type="pres">
      <dgm:prSet presAssocID="{5F1363F1-D671-4120-8F7D-8CD66B976CC2}" presName="L2TextContainer" presStyleLbl="bgAcc1" presStyleIdx="3" presStyleCnt="11"/>
      <dgm:spPr/>
    </dgm:pt>
    <dgm:pt modelId="{B8B0C7EE-6608-40D8-82B4-AAC6D60BF8FB}" type="pres">
      <dgm:prSet presAssocID="{5F1363F1-D671-4120-8F7D-8CD66B976CC2}" presName="FlexibleEmptyPlaceHolder" presStyleCnt="0"/>
      <dgm:spPr/>
    </dgm:pt>
    <dgm:pt modelId="{9EC55627-1451-4F41-9253-B2EE0895CCAC}" type="pres">
      <dgm:prSet presAssocID="{5F1363F1-D671-4120-8F7D-8CD66B976CC2}" presName="ConnectLine" presStyleLbl="sibTrans1D1" presStyleIdx="3" presStyleCnt="11"/>
      <dgm:spPr>
        <a:noFill/>
        <a:ln w="6350" cap="flat" cmpd="sng" algn="ctr">
          <a:solidFill>
            <a:schemeClr val="accent1">
              <a:hueOff val="0"/>
              <a:satOff val="0"/>
              <a:lumOff val="0"/>
              <a:alphaOff val="0"/>
            </a:schemeClr>
          </a:solidFill>
          <a:prstDash val="dash"/>
          <a:miter lim="800000"/>
        </a:ln>
        <a:effectLst/>
      </dgm:spPr>
    </dgm:pt>
    <dgm:pt modelId="{B138E2F3-E455-47BF-BD1C-2BAC166E63B3}" type="pres">
      <dgm:prSet presAssocID="{5F1363F1-D671-4120-8F7D-8CD66B976CC2}" presName="ConnectorPoint" presStyleLbl="alignNode1" presStyleIdx="3" presStyleCnt="11"/>
      <dgm:spPr/>
    </dgm:pt>
    <dgm:pt modelId="{D2549F46-7A0B-4A9E-BAE4-A1C6FDF840B9}" type="pres">
      <dgm:prSet presAssocID="{5F1363F1-D671-4120-8F7D-8CD66B976CC2}" presName="EmptyPlaceHolder" presStyleCnt="0"/>
      <dgm:spPr/>
    </dgm:pt>
    <dgm:pt modelId="{5AD1EB9A-0FC1-4471-B0F9-0CEE6F3D0529}" type="pres">
      <dgm:prSet presAssocID="{28E10D92-FA74-4403-B3EB-8082BBA08EB3}" presName="spaceBetweenRectangles" presStyleCnt="0"/>
      <dgm:spPr/>
    </dgm:pt>
    <dgm:pt modelId="{F03715FC-6C03-4854-942B-BE0C45392CD6}" type="pres">
      <dgm:prSet presAssocID="{85D5F45E-CB04-4664-804F-5F96B06849CF}" presName="composite" presStyleCnt="0"/>
      <dgm:spPr/>
    </dgm:pt>
    <dgm:pt modelId="{D5F36C06-635B-4154-883E-18E26F3507AB}" type="pres">
      <dgm:prSet presAssocID="{85D5F45E-CB04-4664-804F-5F96B06849CF}" presName="L1TextContainer" presStyleLbl="revTx" presStyleIdx="4" presStyleCnt="11">
        <dgm:presLayoutVars>
          <dgm:chMax val="1"/>
          <dgm:chPref val="1"/>
          <dgm:bulletEnabled val="1"/>
        </dgm:presLayoutVars>
      </dgm:prSet>
      <dgm:spPr/>
    </dgm:pt>
    <dgm:pt modelId="{6C48B05C-5083-4039-A6CD-0D2A2A0BAE82}" type="pres">
      <dgm:prSet presAssocID="{85D5F45E-CB04-4664-804F-5F96B06849CF}" presName="L2TextContainerWrapper" presStyleCnt="0">
        <dgm:presLayoutVars>
          <dgm:chMax val="0"/>
          <dgm:chPref val="0"/>
          <dgm:bulletEnabled val="1"/>
        </dgm:presLayoutVars>
      </dgm:prSet>
      <dgm:spPr/>
    </dgm:pt>
    <dgm:pt modelId="{1CEE0409-1B08-45A2-A631-F0FA3D2A0A07}" type="pres">
      <dgm:prSet presAssocID="{85D5F45E-CB04-4664-804F-5F96B06849CF}" presName="L2TextContainer" presStyleLbl="bgAcc1" presStyleIdx="4" presStyleCnt="11"/>
      <dgm:spPr/>
    </dgm:pt>
    <dgm:pt modelId="{B9F50CB5-575F-4504-AB2E-9462BBF34A30}" type="pres">
      <dgm:prSet presAssocID="{85D5F45E-CB04-4664-804F-5F96B06849CF}" presName="FlexibleEmptyPlaceHolder" presStyleCnt="0"/>
      <dgm:spPr/>
    </dgm:pt>
    <dgm:pt modelId="{65B90897-D0A5-40A0-A100-F3FCCA9482B3}" type="pres">
      <dgm:prSet presAssocID="{85D5F45E-CB04-4664-804F-5F96B06849CF}" presName="ConnectLine" presStyleLbl="sibTrans1D1" presStyleIdx="4" presStyleCnt="11"/>
      <dgm:spPr>
        <a:noFill/>
        <a:ln w="6350" cap="flat" cmpd="sng" algn="ctr">
          <a:solidFill>
            <a:schemeClr val="accent1">
              <a:hueOff val="0"/>
              <a:satOff val="0"/>
              <a:lumOff val="0"/>
              <a:alphaOff val="0"/>
            </a:schemeClr>
          </a:solidFill>
          <a:prstDash val="dash"/>
          <a:miter lim="800000"/>
        </a:ln>
        <a:effectLst/>
      </dgm:spPr>
    </dgm:pt>
    <dgm:pt modelId="{9CF2009D-6878-4A35-9C7F-9EB4746D0A71}" type="pres">
      <dgm:prSet presAssocID="{85D5F45E-CB04-4664-804F-5F96B06849CF}" presName="ConnectorPoint" presStyleLbl="alignNode1" presStyleIdx="4" presStyleCnt="11"/>
      <dgm:spPr/>
    </dgm:pt>
    <dgm:pt modelId="{5C121A6D-233C-43E8-AC5B-E5D2D1267A07}" type="pres">
      <dgm:prSet presAssocID="{85D5F45E-CB04-4664-804F-5F96B06849CF}" presName="EmptyPlaceHolder" presStyleCnt="0"/>
      <dgm:spPr/>
    </dgm:pt>
    <dgm:pt modelId="{1557B867-D528-41B9-A131-AA93941FE096}" type="pres">
      <dgm:prSet presAssocID="{FD71BB13-0CE4-4532-B6FB-6D2FC930E441}" presName="spaceBetweenRectangles" presStyleCnt="0"/>
      <dgm:spPr/>
    </dgm:pt>
    <dgm:pt modelId="{BB4721CF-58F4-4310-BA03-8F92746C6E29}" type="pres">
      <dgm:prSet presAssocID="{1655981C-61B4-4F57-9517-098CA96D994F}" presName="composite" presStyleCnt="0"/>
      <dgm:spPr/>
    </dgm:pt>
    <dgm:pt modelId="{91FD439B-DDD8-4FF0-888E-B5D86DD87867}" type="pres">
      <dgm:prSet presAssocID="{1655981C-61B4-4F57-9517-098CA96D994F}" presName="L1TextContainer" presStyleLbl="revTx" presStyleIdx="5" presStyleCnt="11">
        <dgm:presLayoutVars>
          <dgm:chMax val="1"/>
          <dgm:chPref val="1"/>
          <dgm:bulletEnabled val="1"/>
        </dgm:presLayoutVars>
      </dgm:prSet>
      <dgm:spPr/>
    </dgm:pt>
    <dgm:pt modelId="{369062B6-35D0-4055-BB23-53E8CC801914}" type="pres">
      <dgm:prSet presAssocID="{1655981C-61B4-4F57-9517-098CA96D994F}" presName="L2TextContainerWrapper" presStyleCnt="0">
        <dgm:presLayoutVars>
          <dgm:chMax val="0"/>
          <dgm:chPref val="0"/>
          <dgm:bulletEnabled val="1"/>
        </dgm:presLayoutVars>
      </dgm:prSet>
      <dgm:spPr/>
    </dgm:pt>
    <dgm:pt modelId="{EE478F20-FFAB-4B0A-8E81-421BC20B0C1C}" type="pres">
      <dgm:prSet presAssocID="{1655981C-61B4-4F57-9517-098CA96D994F}" presName="L2TextContainer" presStyleLbl="bgAcc1" presStyleIdx="5" presStyleCnt="11"/>
      <dgm:spPr/>
    </dgm:pt>
    <dgm:pt modelId="{2AB24D7A-219A-45CB-9B3C-03DD8CF11DB6}" type="pres">
      <dgm:prSet presAssocID="{1655981C-61B4-4F57-9517-098CA96D994F}" presName="FlexibleEmptyPlaceHolder" presStyleCnt="0"/>
      <dgm:spPr/>
    </dgm:pt>
    <dgm:pt modelId="{02399136-3ABD-4470-9484-28C2B6BD3A7A}" type="pres">
      <dgm:prSet presAssocID="{1655981C-61B4-4F57-9517-098CA96D994F}" presName="ConnectLine" presStyleLbl="sibTrans1D1" presStyleIdx="5" presStyleCnt="11"/>
      <dgm:spPr>
        <a:noFill/>
        <a:ln w="6350" cap="flat" cmpd="sng" algn="ctr">
          <a:solidFill>
            <a:schemeClr val="accent1">
              <a:hueOff val="0"/>
              <a:satOff val="0"/>
              <a:lumOff val="0"/>
              <a:alphaOff val="0"/>
            </a:schemeClr>
          </a:solidFill>
          <a:prstDash val="dash"/>
          <a:miter lim="800000"/>
        </a:ln>
        <a:effectLst/>
      </dgm:spPr>
    </dgm:pt>
    <dgm:pt modelId="{EA9EE7BE-E22A-4D3B-9D0E-CB748E7B9562}" type="pres">
      <dgm:prSet presAssocID="{1655981C-61B4-4F57-9517-098CA96D994F}" presName="ConnectorPoint" presStyleLbl="alignNode1" presStyleIdx="5" presStyleCnt="11"/>
      <dgm:spPr/>
    </dgm:pt>
    <dgm:pt modelId="{4E3FFC9D-D3D0-4575-8516-7155452BAEB4}" type="pres">
      <dgm:prSet presAssocID="{1655981C-61B4-4F57-9517-098CA96D994F}" presName="EmptyPlaceHolder" presStyleCnt="0"/>
      <dgm:spPr/>
    </dgm:pt>
    <dgm:pt modelId="{E061F287-0DB2-4FA0-A5C4-181186AEC4AF}" type="pres">
      <dgm:prSet presAssocID="{EEF75EC7-1FE5-46DA-811D-CAFF809D7654}" presName="spaceBetweenRectangles" presStyleCnt="0"/>
      <dgm:spPr/>
    </dgm:pt>
    <dgm:pt modelId="{A9F4D3E0-48E7-4112-A160-C9C5342D8DC5}" type="pres">
      <dgm:prSet presAssocID="{BBF7923F-C6F8-41EE-B9AE-5CDAB214FF24}" presName="composite" presStyleCnt="0"/>
      <dgm:spPr/>
    </dgm:pt>
    <dgm:pt modelId="{06EC62B3-B005-403D-B7DA-A928502223A0}" type="pres">
      <dgm:prSet presAssocID="{BBF7923F-C6F8-41EE-B9AE-5CDAB214FF24}" presName="L1TextContainer" presStyleLbl="revTx" presStyleIdx="6" presStyleCnt="11">
        <dgm:presLayoutVars>
          <dgm:chMax val="1"/>
          <dgm:chPref val="1"/>
          <dgm:bulletEnabled val="1"/>
        </dgm:presLayoutVars>
      </dgm:prSet>
      <dgm:spPr/>
    </dgm:pt>
    <dgm:pt modelId="{6982E783-2DAA-4E71-AE45-D2BEA3B6E9ED}" type="pres">
      <dgm:prSet presAssocID="{BBF7923F-C6F8-41EE-B9AE-5CDAB214FF24}" presName="L2TextContainerWrapper" presStyleCnt="0">
        <dgm:presLayoutVars>
          <dgm:chMax val="0"/>
          <dgm:chPref val="0"/>
          <dgm:bulletEnabled val="1"/>
        </dgm:presLayoutVars>
      </dgm:prSet>
      <dgm:spPr/>
    </dgm:pt>
    <dgm:pt modelId="{26176010-6109-4649-BB94-4E70EED31E90}" type="pres">
      <dgm:prSet presAssocID="{BBF7923F-C6F8-41EE-B9AE-5CDAB214FF24}" presName="L2TextContainer" presStyleLbl="bgAcc1" presStyleIdx="6" presStyleCnt="11"/>
      <dgm:spPr/>
    </dgm:pt>
    <dgm:pt modelId="{F23E7F4D-692D-4458-99DC-7AA8148E6C8E}" type="pres">
      <dgm:prSet presAssocID="{BBF7923F-C6F8-41EE-B9AE-5CDAB214FF24}" presName="FlexibleEmptyPlaceHolder" presStyleCnt="0"/>
      <dgm:spPr/>
    </dgm:pt>
    <dgm:pt modelId="{6544ACFD-B5FA-4F97-806E-FB73FC7E0219}" type="pres">
      <dgm:prSet presAssocID="{BBF7923F-C6F8-41EE-B9AE-5CDAB214FF24}" presName="ConnectLine" presStyleLbl="sibTrans1D1" presStyleIdx="6" presStyleCnt="11"/>
      <dgm:spPr>
        <a:noFill/>
        <a:ln w="6350" cap="flat" cmpd="sng" algn="ctr">
          <a:solidFill>
            <a:schemeClr val="accent1">
              <a:hueOff val="0"/>
              <a:satOff val="0"/>
              <a:lumOff val="0"/>
              <a:alphaOff val="0"/>
            </a:schemeClr>
          </a:solidFill>
          <a:prstDash val="dash"/>
          <a:miter lim="800000"/>
        </a:ln>
        <a:effectLst/>
      </dgm:spPr>
    </dgm:pt>
    <dgm:pt modelId="{0B54CE9C-BD3F-46F1-9513-7D5CC405F05E}" type="pres">
      <dgm:prSet presAssocID="{BBF7923F-C6F8-41EE-B9AE-5CDAB214FF24}" presName="ConnectorPoint" presStyleLbl="alignNode1" presStyleIdx="6" presStyleCnt="11"/>
      <dgm:spPr/>
    </dgm:pt>
    <dgm:pt modelId="{9607FE75-144E-49C0-B23B-EB5E35EAFDE9}" type="pres">
      <dgm:prSet presAssocID="{BBF7923F-C6F8-41EE-B9AE-5CDAB214FF24}" presName="EmptyPlaceHolder" presStyleCnt="0"/>
      <dgm:spPr/>
    </dgm:pt>
    <dgm:pt modelId="{D9EDC7E7-63CB-4C18-844D-4C71291F2493}" type="pres">
      <dgm:prSet presAssocID="{3831B39C-8755-4932-B4F8-673EF3BF5F2D}" presName="spaceBetweenRectangles" presStyleCnt="0"/>
      <dgm:spPr/>
    </dgm:pt>
    <dgm:pt modelId="{F04A27C0-3004-450A-9094-917FA69B51AA}" type="pres">
      <dgm:prSet presAssocID="{9C280B62-DCF5-4074-BE60-A5B5BABDED40}" presName="composite" presStyleCnt="0"/>
      <dgm:spPr/>
    </dgm:pt>
    <dgm:pt modelId="{1B13DE21-B0C6-47EE-A4FE-5F7BDBCBE17A}" type="pres">
      <dgm:prSet presAssocID="{9C280B62-DCF5-4074-BE60-A5B5BABDED40}" presName="L1TextContainer" presStyleLbl="revTx" presStyleIdx="7" presStyleCnt="11">
        <dgm:presLayoutVars>
          <dgm:chMax val="1"/>
          <dgm:chPref val="1"/>
          <dgm:bulletEnabled val="1"/>
        </dgm:presLayoutVars>
      </dgm:prSet>
      <dgm:spPr/>
    </dgm:pt>
    <dgm:pt modelId="{D4B027B1-681F-4BD4-BDCC-28360F74DAB2}" type="pres">
      <dgm:prSet presAssocID="{9C280B62-DCF5-4074-BE60-A5B5BABDED40}" presName="L2TextContainerWrapper" presStyleCnt="0">
        <dgm:presLayoutVars>
          <dgm:chMax val="0"/>
          <dgm:chPref val="0"/>
          <dgm:bulletEnabled val="1"/>
        </dgm:presLayoutVars>
      </dgm:prSet>
      <dgm:spPr/>
    </dgm:pt>
    <dgm:pt modelId="{9179D718-71ED-4D0C-B378-7B85C728C946}" type="pres">
      <dgm:prSet presAssocID="{9C280B62-DCF5-4074-BE60-A5B5BABDED40}" presName="L2TextContainer" presStyleLbl="bgAcc1" presStyleIdx="7" presStyleCnt="11"/>
      <dgm:spPr/>
    </dgm:pt>
    <dgm:pt modelId="{35D8727B-2195-4C94-8C59-95557B9093FA}" type="pres">
      <dgm:prSet presAssocID="{9C280B62-DCF5-4074-BE60-A5B5BABDED40}" presName="FlexibleEmptyPlaceHolder" presStyleCnt="0"/>
      <dgm:spPr/>
    </dgm:pt>
    <dgm:pt modelId="{0A173D1B-335E-48C2-B5C0-B398874ACD83}" type="pres">
      <dgm:prSet presAssocID="{9C280B62-DCF5-4074-BE60-A5B5BABDED40}" presName="ConnectLine" presStyleLbl="sibTrans1D1" presStyleIdx="7" presStyleCnt="11"/>
      <dgm:spPr>
        <a:noFill/>
        <a:ln w="6350" cap="flat" cmpd="sng" algn="ctr">
          <a:solidFill>
            <a:schemeClr val="accent1">
              <a:hueOff val="0"/>
              <a:satOff val="0"/>
              <a:lumOff val="0"/>
              <a:alphaOff val="0"/>
            </a:schemeClr>
          </a:solidFill>
          <a:prstDash val="dash"/>
          <a:miter lim="800000"/>
        </a:ln>
        <a:effectLst/>
      </dgm:spPr>
    </dgm:pt>
    <dgm:pt modelId="{DAFC9ABA-FE85-44D0-9A86-7F24D99F578E}" type="pres">
      <dgm:prSet presAssocID="{9C280B62-DCF5-4074-BE60-A5B5BABDED40}" presName="ConnectorPoint" presStyleLbl="alignNode1" presStyleIdx="7" presStyleCnt="11"/>
      <dgm:spPr/>
    </dgm:pt>
    <dgm:pt modelId="{6927B968-EC30-490D-A891-108BD1B79AF6}" type="pres">
      <dgm:prSet presAssocID="{9C280B62-DCF5-4074-BE60-A5B5BABDED40}" presName="EmptyPlaceHolder" presStyleCnt="0"/>
      <dgm:spPr/>
    </dgm:pt>
    <dgm:pt modelId="{FC9B0B88-4A77-43B9-A7EF-9308D0D6501B}" type="pres">
      <dgm:prSet presAssocID="{1F9B5E0D-F713-455F-A5C6-E6605E65602E}" presName="spaceBetweenRectangles" presStyleCnt="0"/>
      <dgm:spPr/>
    </dgm:pt>
    <dgm:pt modelId="{D16EF316-442C-4B13-8FAE-8CE690FD98C4}" type="pres">
      <dgm:prSet presAssocID="{1CD902F1-D32C-49DE-8E45-A15CD91050C6}" presName="composite" presStyleCnt="0"/>
      <dgm:spPr/>
    </dgm:pt>
    <dgm:pt modelId="{724E851B-3202-46CF-AEA3-6F71605894DF}" type="pres">
      <dgm:prSet presAssocID="{1CD902F1-D32C-49DE-8E45-A15CD91050C6}" presName="L1TextContainer" presStyleLbl="revTx" presStyleIdx="8" presStyleCnt="11">
        <dgm:presLayoutVars>
          <dgm:chMax val="1"/>
          <dgm:chPref val="1"/>
          <dgm:bulletEnabled val="1"/>
        </dgm:presLayoutVars>
      </dgm:prSet>
      <dgm:spPr/>
    </dgm:pt>
    <dgm:pt modelId="{8978A946-118F-47D0-8949-1CF28C02BFCA}" type="pres">
      <dgm:prSet presAssocID="{1CD902F1-D32C-49DE-8E45-A15CD91050C6}" presName="L2TextContainerWrapper" presStyleCnt="0">
        <dgm:presLayoutVars>
          <dgm:chMax val="0"/>
          <dgm:chPref val="0"/>
          <dgm:bulletEnabled val="1"/>
        </dgm:presLayoutVars>
      </dgm:prSet>
      <dgm:spPr/>
    </dgm:pt>
    <dgm:pt modelId="{40245811-EB0C-444A-B89A-3533A5816013}" type="pres">
      <dgm:prSet presAssocID="{1CD902F1-D32C-49DE-8E45-A15CD91050C6}" presName="L2TextContainer" presStyleLbl="bgAcc1" presStyleIdx="8" presStyleCnt="11"/>
      <dgm:spPr/>
    </dgm:pt>
    <dgm:pt modelId="{24F3C40D-38C8-434C-A603-A500AE1DC282}" type="pres">
      <dgm:prSet presAssocID="{1CD902F1-D32C-49DE-8E45-A15CD91050C6}" presName="FlexibleEmptyPlaceHolder" presStyleCnt="0"/>
      <dgm:spPr/>
    </dgm:pt>
    <dgm:pt modelId="{C0268BD2-2198-49E0-9B0A-E9896DB8F49F}" type="pres">
      <dgm:prSet presAssocID="{1CD902F1-D32C-49DE-8E45-A15CD91050C6}" presName="ConnectLine" presStyleLbl="sibTrans1D1" presStyleIdx="8" presStyleCnt="11"/>
      <dgm:spPr>
        <a:noFill/>
        <a:ln w="6350" cap="flat" cmpd="sng" algn="ctr">
          <a:solidFill>
            <a:schemeClr val="accent1">
              <a:hueOff val="0"/>
              <a:satOff val="0"/>
              <a:lumOff val="0"/>
              <a:alphaOff val="0"/>
            </a:schemeClr>
          </a:solidFill>
          <a:prstDash val="dash"/>
          <a:miter lim="800000"/>
        </a:ln>
        <a:effectLst/>
      </dgm:spPr>
    </dgm:pt>
    <dgm:pt modelId="{F43DB894-06BC-49CA-977C-83C1CC9D6DA0}" type="pres">
      <dgm:prSet presAssocID="{1CD902F1-D32C-49DE-8E45-A15CD91050C6}" presName="ConnectorPoint" presStyleLbl="alignNode1" presStyleIdx="8" presStyleCnt="11"/>
      <dgm:spPr/>
    </dgm:pt>
    <dgm:pt modelId="{86053242-3A85-4F9D-BB9D-AC8492AA404C}" type="pres">
      <dgm:prSet presAssocID="{1CD902F1-D32C-49DE-8E45-A15CD91050C6}" presName="EmptyPlaceHolder" presStyleCnt="0"/>
      <dgm:spPr/>
    </dgm:pt>
    <dgm:pt modelId="{322E120F-0E95-4B8A-B3D0-1A8E33FDCFDD}" type="pres">
      <dgm:prSet presAssocID="{1D4994EE-1340-4CEE-8AEC-39D43D82334E}" presName="spaceBetweenRectangles" presStyleCnt="0"/>
      <dgm:spPr/>
    </dgm:pt>
    <dgm:pt modelId="{5D8C2D7E-04B0-4932-8982-415C62999037}" type="pres">
      <dgm:prSet presAssocID="{EBF1881F-0A23-4F3C-AA76-DEE73EEC9F52}" presName="composite" presStyleCnt="0"/>
      <dgm:spPr/>
    </dgm:pt>
    <dgm:pt modelId="{C00FE552-326D-4EED-A9DB-D449DEE94406}" type="pres">
      <dgm:prSet presAssocID="{EBF1881F-0A23-4F3C-AA76-DEE73EEC9F52}" presName="L1TextContainer" presStyleLbl="revTx" presStyleIdx="9" presStyleCnt="11">
        <dgm:presLayoutVars>
          <dgm:chMax val="1"/>
          <dgm:chPref val="1"/>
          <dgm:bulletEnabled val="1"/>
        </dgm:presLayoutVars>
      </dgm:prSet>
      <dgm:spPr/>
    </dgm:pt>
    <dgm:pt modelId="{A791DE09-7128-4B15-A8B2-6D823B469181}" type="pres">
      <dgm:prSet presAssocID="{EBF1881F-0A23-4F3C-AA76-DEE73EEC9F52}" presName="L2TextContainerWrapper" presStyleCnt="0">
        <dgm:presLayoutVars>
          <dgm:chMax val="0"/>
          <dgm:chPref val="0"/>
          <dgm:bulletEnabled val="1"/>
        </dgm:presLayoutVars>
      </dgm:prSet>
      <dgm:spPr/>
    </dgm:pt>
    <dgm:pt modelId="{834E01F5-D517-41B7-8456-B17B45246912}" type="pres">
      <dgm:prSet presAssocID="{EBF1881F-0A23-4F3C-AA76-DEE73EEC9F52}" presName="L2TextContainer" presStyleLbl="bgAcc1" presStyleIdx="9" presStyleCnt="11"/>
      <dgm:spPr/>
    </dgm:pt>
    <dgm:pt modelId="{0C8E906A-A66D-4539-8CC3-60A09CBE5853}" type="pres">
      <dgm:prSet presAssocID="{EBF1881F-0A23-4F3C-AA76-DEE73EEC9F52}" presName="FlexibleEmptyPlaceHolder" presStyleCnt="0"/>
      <dgm:spPr/>
    </dgm:pt>
    <dgm:pt modelId="{F29C3487-83B7-48E5-B755-046CA6DEA5A3}" type="pres">
      <dgm:prSet presAssocID="{EBF1881F-0A23-4F3C-AA76-DEE73EEC9F52}" presName="ConnectLine" presStyleLbl="sibTrans1D1" presStyleIdx="9" presStyleCnt="11"/>
      <dgm:spPr>
        <a:noFill/>
        <a:ln w="6350" cap="flat" cmpd="sng" algn="ctr">
          <a:solidFill>
            <a:schemeClr val="accent1">
              <a:hueOff val="0"/>
              <a:satOff val="0"/>
              <a:lumOff val="0"/>
              <a:alphaOff val="0"/>
            </a:schemeClr>
          </a:solidFill>
          <a:prstDash val="dash"/>
          <a:miter lim="800000"/>
        </a:ln>
        <a:effectLst/>
      </dgm:spPr>
    </dgm:pt>
    <dgm:pt modelId="{D74087FB-7FAB-4F18-86DB-450A4B87A0D7}" type="pres">
      <dgm:prSet presAssocID="{EBF1881F-0A23-4F3C-AA76-DEE73EEC9F52}" presName="ConnectorPoint" presStyleLbl="alignNode1" presStyleIdx="9" presStyleCnt="11"/>
      <dgm:spPr/>
    </dgm:pt>
    <dgm:pt modelId="{324FFE90-D997-4644-9446-8421AE621C04}" type="pres">
      <dgm:prSet presAssocID="{EBF1881F-0A23-4F3C-AA76-DEE73EEC9F52}" presName="EmptyPlaceHolder" presStyleCnt="0"/>
      <dgm:spPr/>
    </dgm:pt>
    <dgm:pt modelId="{28D32E4A-1A2C-4841-B9CB-C76B2A843AA1}" type="pres">
      <dgm:prSet presAssocID="{50123FA3-76FC-442F-AD3A-00F5FD53702D}" presName="spaceBetweenRectangles" presStyleCnt="0"/>
      <dgm:spPr/>
    </dgm:pt>
    <dgm:pt modelId="{35D76794-A857-4BE6-AB73-224F92D8E1F0}" type="pres">
      <dgm:prSet presAssocID="{6683DBF8-F0C6-430B-89C1-84353D9546AF}" presName="composite" presStyleCnt="0"/>
      <dgm:spPr/>
    </dgm:pt>
    <dgm:pt modelId="{DC881423-92F8-40B5-97DB-AFF95D81A620}" type="pres">
      <dgm:prSet presAssocID="{6683DBF8-F0C6-430B-89C1-84353D9546AF}" presName="L1TextContainer" presStyleLbl="revTx" presStyleIdx="10" presStyleCnt="11">
        <dgm:presLayoutVars>
          <dgm:chMax val="1"/>
          <dgm:chPref val="1"/>
          <dgm:bulletEnabled val="1"/>
        </dgm:presLayoutVars>
      </dgm:prSet>
      <dgm:spPr/>
    </dgm:pt>
    <dgm:pt modelId="{0BBD1C26-D0A7-474D-80D4-6E970A5B3A72}" type="pres">
      <dgm:prSet presAssocID="{6683DBF8-F0C6-430B-89C1-84353D9546AF}" presName="L2TextContainerWrapper" presStyleCnt="0">
        <dgm:presLayoutVars>
          <dgm:chMax val="0"/>
          <dgm:chPref val="0"/>
          <dgm:bulletEnabled val="1"/>
        </dgm:presLayoutVars>
      </dgm:prSet>
      <dgm:spPr/>
    </dgm:pt>
    <dgm:pt modelId="{A1614208-D226-44E3-A858-C68A4A033DD9}" type="pres">
      <dgm:prSet presAssocID="{6683DBF8-F0C6-430B-89C1-84353D9546AF}" presName="L2TextContainer" presStyleLbl="bgAcc1" presStyleIdx="10" presStyleCnt="11"/>
      <dgm:spPr/>
    </dgm:pt>
    <dgm:pt modelId="{EF51CF00-E7CA-428D-87A5-477C752A471D}" type="pres">
      <dgm:prSet presAssocID="{6683DBF8-F0C6-430B-89C1-84353D9546AF}" presName="FlexibleEmptyPlaceHolder" presStyleCnt="0"/>
      <dgm:spPr/>
    </dgm:pt>
    <dgm:pt modelId="{B8F2E21C-7C3D-40E2-A751-8624524D790F}" type="pres">
      <dgm:prSet presAssocID="{6683DBF8-F0C6-430B-89C1-84353D9546AF}" presName="ConnectLine" presStyleLbl="sibTrans1D1" presStyleIdx="10" presStyleCnt="11"/>
      <dgm:spPr>
        <a:noFill/>
        <a:ln w="6350" cap="flat" cmpd="sng" algn="ctr">
          <a:solidFill>
            <a:schemeClr val="accent1">
              <a:hueOff val="0"/>
              <a:satOff val="0"/>
              <a:lumOff val="0"/>
              <a:alphaOff val="0"/>
            </a:schemeClr>
          </a:solidFill>
          <a:prstDash val="dash"/>
          <a:miter lim="800000"/>
        </a:ln>
        <a:effectLst/>
      </dgm:spPr>
    </dgm:pt>
    <dgm:pt modelId="{E26FAF80-C7EF-44C1-BF25-22FB6F11BF0D}" type="pres">
      <dgm:prSet presAssocID="{6683DBF8-F0C6-430B-89C1-84353D9546AF}" presName="ConnectorPoint" presStyleLbl="alignNode1" presStyleIdx="10" presStyleCnt="11"/>
      <dgm:spPr/>
    </dgm:pt>
    <dgm:pt modelId="{D4747288-BEBE-417B-8F9E-2C14E70199D5}" type="pres">
      <dgm:prSet presAssocID="{6683DBF8-F0C6-430B-89C1-84353D9546AF}" presName="EmptyPlaceHolder" presStyleCnt="0"/>
      <dgm:spPr/>
    </dgm:pt>
  </dgm:ptLst>
  <dgm:cxnLst>
    <dgm:cxn modelId="{B8611708-B172-465C-A678-C374AC0A21DE}" srcId="{85D5F45E-CB04-4664-804F-5F96B06849CF}" destId="{685953A1-2A28-4C22-9658-A840E35AB2F5}" srcOrd="0" destOrd="0" parTransId="{9336BCD4-4E14-48B9-977F-606A71DBCDB7}" sibTransId="{3D99BD7C-7376-4CFE-86EA-F8BFE1CAC0CD}"/>
    <dgm:cxn modelId="{F720820F-8035-497C-B6EE-DC0B54B60685}" srcId="{6487162D-4551-4309-8D9C-F791DF2B1748}" destId="{14038373-DB91-4A10-B14E-B99C3111411C}" srcOrd="2" destOrd="0" parTransId="{7D290C2E-31FB-4A5F-9706-3EC7E910C768}" sibTransId="{1118A6AD-31FE-4EB5-841E-BE25694009FC}"/>
    <dgm:cxn modelId="{76B73513-4F05-4012-946E-66EDF0F21210}" srcId="{6487162D-4551-4309-8D9C-F791DF2B1748}" destId="{9C280B62-DCF5-4074-BE60-A5B5BABDED40}" srcOrd="7" destOrd="0" parTransId="{163197C3-2BFA-4CC2-9538-618509F36C38}" sibTransId="{1F9B5E0D-F713-455F-A5C6-E6605E65602E}"/>
    <dgm:cxn modelId="{EEBDED1D-794B-463E-AE47-44CFF8A3B13A}" type="presOf" srcId="{685953A1-2A28-4C22-9658-A840E35AB2F5}" destId="{1CEE0409-1B08-45A2-A631-F0FA3D2A0A07}" srcOrd="0" destOrd="0" presId="urn:microsoft.com/office/officeart/2016/7/layout/BasicTimeline"/>
    <dgm:cxn modelId="{A2461024-E2AC-4ECD-9A91-FAE2D09C5447}" type="presOf" srcId="{BBF7923F-C6F8-41EE-B9AE-5CDAB214FF24}" destId="{06EC62B3-B005-403D-B7DA-A928502223A0}" srcOrd="0" destOrd="0" presId="urn:microsoft.com/office/officeart/2016/7/layout/BasicTimeline"/>
    <dgm:cxn modelId="{202AE326-10F0-4409-99C8-1C2A9A5E181F}" type="presOf" srcId="{6BE64856-E562-4001-AB83-6197B283AAA0}" destId="{FACCF476-2E43-4450-9E92-C969A8249F5D}" srcOrd="0" destOrd="0" presId="urn:microsoft.com/office/officeart/2016/7/layout/BasicTimeline"/>
    <dgm:cxn modelId="{7151F926-A604-4F92-9C94-FBCDA85B3C8F}" srcId="{6487162D-4551-4309-8D9C-F791DF2B1748}" destId="{85D5F45E-CB04-4664-804F-5F96B06849CF}" srcOrd="4" destOrd="0" parTransId="{B0E2014E-BDB2-4086-B91C-26019BFCD48F}" sibTransId="{FD71BB13-0CE4-4532-B6FB-6D2FC930E441}"/>
    <dgm:cxn modelId="{98121F35-77A8-43F1-835E-3435502D2274}" srcId="{BBF7923F-C6F8-41EE-B9AE-5CDAB214FF24}" destId="{D21C7D20-58FC-4AD7-849F-9EE8463B6047}" srcOrd="0" destOrd="0" parTransId="{90FDBD31-712B-43FC-9FA4-81E136A71D4F}" sibTransId="{DBA99131-400D-467C-A199-582F54C29AD0}"/>
    <dgm:cxn modelId="{796DAE3A-5811-4CD4-BFC0-451335ABE904}" srcId="{1CD902F1-D32C-49DE-8E45-A15CD91050C6}" destId="{73D9DB57-70D5-4031-B880-A0E4598EE14E}" srcOrd="0" destOrd="0" parTransId="{6E3EC251-96BF-4B89-B8FA-0E493AF4B1DB}" sibTransId="{20AE9E1A-8688-4E06-913E-466C5DED36EA}"/>
    <dgm:cxn modelId="{8FC88A3C-82B4-433F-AD30-75222274FA75}" type="presOf" srcId="{1D134471-4E8B-48EE-AF4D-2B144B35B39D}" destId="{49780366-CB33-493B-B0C1-97ED4B2D1C87}" srcOrd="0" destOrd="0" presId="urn:microsoft.com/office/officeart/2016/7/layout/BasicTimeline"/>
    <dgm:cxn modelId="{8435273E-B337-427A-B037-69CDAAB22067}" srcId="{6487162D-4551-4309-8D9C-F791DF2B1748}" destId="{6683DBF8-F0C6-430B-89C1-84353D9546AF}" srcOrd="10" destOrd="0" parTransId="{3EAE092C-91CA-495D-9655-6A79FEC11B99}" sibTransId="{87C6EBB9-7410-4552-B7FC-43BED1348B3D}"/>
    <dgm:cxn modelId="{B067FC5D-BC4E-435B-AB36-DDF34F12F26A}" srcId="{EBF1881F-0A23-4F3C-AA76-DEE73EEC9F52}" destId="{3765D3F7-984A-4D15-982F-14B109C04321}" srcOrd="0" destOrd="0" parTransId="{E34EF4CF-97FA-430A-949C-5ACFC6264195}" sibTransId="{D99ABD6A-12A6-4FE9-87B5-6B5A5C01CC2C}"/>
    <dgm:cxn modelId="{33A3605F-CDA1-47A4-81F7-05F101AB94A4}" srcId="{1CD902F1-D32C-49DE-8E45-A15CD91050C6}" destId="{8C432F52-40C4-4520-9DF3-AE9077A1F365}" srcOrd="1" destOrd="0" parTransId="{59FC9B97-A166-4ABA-8A7A-F78C2BEB4263}" sibTransId="{D123C190-CB64-48A0-B44E-2D1CCF57F018}"/>
    <dgm:cxn modelId="{27AAEE60-533E-4D71-8610-5C032519F776}" type="presOf" srcId="{1655981C-61B4-4F57-9517-098CA96D994F}" destId="{91FD439B-DDD8-4FF0-888E-B5D86DD87867}" srcOrd="0" destOrd="0" presId="urn:microsoft.com/office/officeart/2016/7/layout/BasicTimeline"/>
    <dgm:cxn modelId="{43A74162-66D2-42E2-9589-8A1A34AAB8EB}" srcId="{9C280B62-DCF5-4074-BE60-A5B5BABDED40}" destId="{9FFC73FD-B3D0-4FCC-A3EF-C094F7A7FB06}" srcOrd="0" destOrd="0" parTransId="{170C7B60-9F20-440D-9906-A549933ED8AB}" sibTransId="{72A9E0A6-4ED4-47E1-A88F-E955A5204ACC}"/>
    <dgm:cxn modelId="{3B495F69-A7F9-49FE-BAF1-C7B50F978A6D}" srcId="{C8297B2C-18F4-43E2-A2E8-F0E81E21F4B5}" destId="{78E20770-E4AE-4308-88C9-F0756391CD82}" srcOrd="0" destOrd="0" parTransId="{3FE73E5C-B182-4186-B2D4-3AA10C8E8C0E}" sibTransId="{BD6C4053-06A3-4A77-B1E5-29502B438736}"/>
    <dgm:cxn modelId="{542E266B-3FA6-4117-ADB4-A9F4AB07092E}" type="presOf" srcId="{6683DBF8-F0C6-430B-89C1-84353D9546AF}" destId="{DC881423-92F8-40B5-97DB-AFF95D81A620}" srcOrd="0" destOrd="0" presId="urn:microsoft.com/office/officeart/2016/7/layout/BasicTimeline"/>
    <dgm:cxn modelId="{EFEFFE4C-AB1C-433F-9EC4-6EAEE1FD1BB8}" type="presOf" srcId="{8F1734F4-550C-4C80-A9B4-62EAE7EE3534}" destId="{A1614208-D226-44E3-A858-C68A4A033DD9}" srcOrd="0" destOrd="0" presId="urn:microsoft.com/office/officeart/2016/7/layout/BasicTimeline"/>
    <dgm:cxn modelId="{1653446D-B068-4960-BB9E-FE074FFF56AD}" type="presOf" srcId="{1CD902F1-D32C-49DE-8E45-A15CD91050C6}" destId="{724E851B-3202-46CF-AEA3-6F71605894DF}" srcOrd="0" destOrd="0" presId="urn:microsoft.com/office/officeart/2016/7/layout/BasicTimeline"/>
    <dgm:cxn modelId="{5D77976E-440B-4389-9AC5-4516B6342485}" srcId="{14038373-DB91-4A10-B14E-B99C3111411C}" destId="{1D134471-4E8B-48EE-AF4D-2B144B35B39D}" srcOrd="0" destOrd="0" parTransId="{4AFE309C-E92F-4B61-8AC0-E981964B6139}" sibTransId="{F6957FBF-4388-4B4A-975C-753372EADD4B}"/>
    <dgm:cxn modelId="{B70B5D53-006B-4237-AAD8-791D356E75C9}" type="presOf" srcId="{9FFC73FD-B3D0-4FCC-A3EF-C094F7A7FB06}" destId="{9179D718-71ED-4D0C-B378-7B85C728C946}" srcOrd="0" destOrd="0" presId="urn:microsoft.com/office/officeart/2016/7/layout/BasicTimeline"/>
    <dgm:cxn modelId="{EA870F78-C690-4D52-9B21-7518DCCF6E0F}" srcId="{5F1363F1-D671-4120-8F7D-8CD66B976CC2}" destId="{6BE64856-E562-4001-AB83-6197B283AAA0}" srcOrd="0" destOrd="0" parTransId="{26488001-EF17-462D-ADA7-49CD2E9CB744}" sibTransId="{8D221ADD-F568-49D4-8C38-BD3F2E1D3533}"/>
    <dgm:cxn modelId="{834D4E84-EDBF-4D1A-8C73-C8CC81BA52ED}" type="presOf" srcId="{5F1363F1-D671-4120-8F7D-8CD66B976CC2}" destId="{E3788F7E-FB04-49C8-8C62-D5A696E63DAD}" srcOrd="0" destOrd="0" presId="urn:microsoft.com/office/officeart/2016/7/layout/BasicTimeline"/>
    <dgm:cxn modelId="{4E57CD89-1C0A-4407-87B6-7DD81F9F0C94}" srcId="{6487162D-4551-4309-8D9C-F791DF2B1748}" destId="{EBF1881F-0A23-4F3C-AA76-DEE73EEC9F52}" srcOrd="9" destOrd="0" parTransId="{5CD2D075-44AD-4B4D-B819-2C20AAEE7A5E}" sibTransId="{50123FA3-76FC-442F-AD3A-00F5FD53702D}"/>
    <dgm:cxn modelId="{FF16628C-9F3F-4568-9E9A-E452555D223B}" type="presOf" srcId="{EBF1881F-0A23-4F3C-AA76-DEE73EEC9F52}" destId="{C00FE552-326D-4EED-A9DB-D449DEE94406}" srcOrd="0" destOrd="0" presId="urn:microsoft.com/office/officeart/2016/7/layout/BasicTimeline"/>
    <dgm:cxn modelId="{225AE090-1701-4C5F-84AB-666403F10704}" srcId="{BD524886-65B0-4D4D-A39C-113FA84542E7}" destId="{B462AF57-760D-41E0-9898-EBBB67DD6D56}" srcOrd="0" destOrd="0" parTransId="{EC4FD710-28CB-4DEF-8BA6-D268476F9B4C}" sibTransId="{84AB2A95-09E9-488E-84F5-1FB45CAD0DDC}"/>
    <dgm:cxn modelId="{46A67D91-02C7-4FA0-8388-12AB692C0E71}" type="presOf" srcId="{C8297B2C-18F4-43E2-A2E8-F0E81E21F4B5}" destId="{D8796C79-3B4F-48F4-AB8F-2239B0898E82}" srcOrd="0" destOrd="0" presId="urn:microsoft.com/office/officeart/2016/7/layout/BasicTimeline"/>
    <dgm:cxn modelId="{197F389B-A73A-4F9A-8350-16DA42CCF969}" srcId="{6487162D-4551-4309-8D9C-F791DF2B1748}" destId="{C8297B2C-18F4-43E2-A2E8-F0E81E21F4B5}" srcOrd="1" destOrd="0" parTransId="{A0730561-8548-4171-89B7-F81DACEAABE1}" sibTransId="{7BEB8B1E-9BDA-4A64-8F90-4E9748FF6760}"/>
    <dgm:cxn modelId="{8EE29BA2-C044-415E-AF07-9CF87624B607}" srcId="{6487162D-4551-4309-8D9C-F791DF2B1748}" destId="{1655981C-61B4-4F57-9517-098CA96D994F}" srcOrd="5" destOrd="0" parTransId="{23ED11D7-7004-477B-A10E-E3BBAC73B318}" sibTransId="{EEF75EC7-1FE5-46DA-811D-CAFF809D7654}"/>
    <dgm:cxn modelId="{13F1E0A8-33FF-42D5-BE1E-D4CA372D1A71}" type="presOf" srcId="{73D9DB57-70D5-4031-B880-A0E4598EE14E}" destId="{40245811-EB0C-444A-B89A-3533A5816013}" srcOrd="0" destOrd="0" presId="urn:microsoft.com/office/officeart/2016/7/layout/BasicTimeline"/>
    <dgm:cxn modelId="{B70519B7-D043-4784-8614-F4AAC5EB910E}" srcId="{6487162D-4551-4309-8D9C-F791DF2B1748}" destId="{1CD902F1-D32C-49DE-8E45-A15CD91050C6}" srcOrd="8" destOrd="0" parTransId="{CFF108F2-E7AD-4FCF-846B-56E936EA38E6}" sibTransId="{1D4994EE-1340-4CEE-8AEC-39D43D82334E}"/>
    <dgm:cxn modelId="{853A0DBB-4248-424A-9549-CE64FD308B79}" type="presOf" srcId="{03F672B7-612B-44A6-9011-F4833798F76F}" destId="{EE478F20-FFAB-4B0A-8E81-421BC20B0C1C}" srcOrd="0" destOrd="0" presId="urn:microsoft.com/office/officeart/2016/7/layout/BasicTimeline"/>
    <dgm:cxn modelId="{6F3F7DBC-4873-436A-BD0E-F8E8B9C81FED}" srcId="{6487162D-4551-4309-8D9C-F791DF2B1748}" destId="{BD524886-65B0-4D4D-A39C-113FA84542E7}" srcOrd="0" destOrd="0" parTransId="{D40F940A-39AC-4334-8711-5C36346E5344}" sibTransId="{73667ACE-32E7-490B-8871-02B5420FBDAF}"/>
    <dgm:cxn modelId="{F38420C1-C62E-4A8A-A1CA-77F816C98AA6}" type="presOf" srcId="{9C280B62-DCF5-4074-BE60-A5B5BABDED40}" destId="{1B13DE21-B0C6-47EE-A4FE-5F7BDBCBE17A}" srcOrd="0" destOrd="0" presId="urn:microsoft.com/office/officeart/2016/7/layout/BasicTimeline"/>
    <dgm:cxn modelId="{E18C11C2-B0D0-419B-BE95-A38EDEBBBF76}" srcId="{6487162D-4551-4309-8D9C-F791DF2B1748}" destId="{5F1363F1-D671-4120-8F7D-8CD66B976CC2}" srcOrd="3" destOrd="0" parTransId="{C0B92434-FC5F-4FFD-8F7E-6487861CA9BB}" sibTransId="{28E10D92-FA74-4403-B3EB-8082BBA08EB3}"/>
    <dgm:cxn modelId="{DF37A1C6-7C04-4837-845E-000D148838C6}" srcId="{6683DBF8-F0C6-430B-89C1-84353D9546AF}" destId="{8F1734F4-550C-4C80-A9B4-62EAE7EE3534}" srcOrd="0" destOrd="0" parTransId="{5BE9EF50-0341-4C28-9233-E2DE62319655}" sibTransId="{528098A1-6DED-47E2-B5F3-A0BA41DB3DA8}"/>
    <dgm:cxn modelId="{948D44CA-4466-4DE4-BEC2-0C832B6FDC9A}" type="presOf" srcId="{D21C7D20-58FC-4AD7-849F-9EE8463B6047}" destId="{26176010-6109-4649-BB94-4E70EED31E90}" srcOrd="0" destOrd="0" presId="urn:microsoft.com/office/officeart/2016/7/layout/BasicTimeline"/>
    <dgm:cxn modelId="{A25FF1CB-50F5-4786-B0A4-A59FAB7126FE}" type="presOf" srcId="{6487162D-4551-4309-8D9C-F791DF2B1748}" destId="{46AE026A-62BC-49BE-A8ED-4532A4FA4B05}" srcOrd="0" destOrd="0" presId="urn:microsoft.com/office/officeart/2016/7/layout/BasicTimeline"/>
    <dgm:cxn modelId="{10D6B4CC-07C1-4879-A735-D98075099DF8}" type="presOf" srcId="{8C432F52-40C4-4520-9DF3-AE9077A1F365}" destId="{40245811-EB0C-444A-B89A-3533A5816013}" srcOrd="0" destOrd="1" presId="urn:microsoft.com/office/officeart/2016/7/layout/BasicTimeline"/>
    <dgm:cxn modelId="{ED4AA4D1-DB2B-495A-ACDF-F2724E78E71E}" srcId="{6487162D-4551-4309-8D9C-F791DF2B1748}" destId="{BBF7923F-C6F8-41EE-B9AE-5CDAB214FF24}" srcOrd="6" destOrd="0" parTransId="{F9F43F39-7D56-4D8A-8D7D-BC71DFFA75B6}" sibTransId="{3831B39C-8755-4932-B4F8-673EF3BF5F2D}"/>
    <dgm:cxn modelId="{AC5977D4-9ADF-439E-A65F-77B2ABA31F39}" type="presOf" srcId="{3765D3F7-984A-4D15-982F-14B109C04321}" destId="{834E01F5-D517-41B7-8456-B17B45246912}" srcOrd="0" destOrd="0" presId="urn:microsoft.com/office/officeart/2016/7/layout/BasicTimeline"/>
    <dgm:cxn modelId="{626896D8-FCEA-4618-8462-CF38DF9BC925}" type="presOf" srcId="{85D5F45E-CB04-4664-804F-5F96B06849CF}" destId="{D5F36C06-635B-4154-883E-18E26F3507AB}" srcOrd="0" destOrd="0" presId="urn:microsoft.com/office/officeart/2016/7/layout/BasicTimeline"/>
    <dgm:cxn modelId="{01EAD1D8-F403-480E-85DE-DA7ABD8E4987}" type="presOf" srcId="{B462AF57-760D-41E0-9898-EBBB67DD6D56}" destId="{2865A1D5-7CCB-4B63-8AD1-B26BB3B6D70F}" srcOrd="0" destOrd="0" presId="urn:microsoft.com/office/officeart/2016/7/layout/BasicTimeline"/>
    <dgm:cxn modelId="{A5B9A7D9-330C-432E-B0D1-1D80E635DA2D}" type="presOf" srcId="{BD524886-65B0-4D4D-A39C-113FA84542E7}" destId="{B78A2B14-15F0-4676-8A4E-6B64B63FFDDB}" srcOrd="0" destOrd="0" presId="urn:microsoft.com/office/officeart/2016/7/layout/BasicTimeline"/>
    <dgm:cxn modelId="{994EEDE2-5736-4168-94B8-A7EFB0A26F17}" srcId="{1655981C-61B4-4F57-9517-098CA96D994F}" destId="{03F672B7-612B-44A6-9011-F4833798F76F}" srcOrd="0" destOrd="0" parTransId="{3646060E-C795-4044-934F-18332E5497F4}" sibTransId="{C163E7CA-E5FD-4AEE-AA21-903117B2A9BF}"/>
    <dgm:cxn modelId="{7F2F8EEF-CA63-4078-9280-09B92467CE7C}" type="presOf" srcId="{78E20770-E4AE-4308-88C9-F0756391CD82}" destId="{70AE291F-6836-455A-9AB1-083D08AA19CD}" srcOrd="0" destOrd="0" presId="urn:microsoft.com/office/officeart/2016/7/layout/BasicTimeline"/>
    <dgm:cxn modelId="{3F8222FB-BEBE-49DC-95BB-F1CA9D8C65B1}" type="presOf" srcId="{14038373-DB91-4A10-B14E-B99C3111411C}" destId="{C35C6D43-4D21-4BA0-B209-81C71B08F64E}" srcOrd="0" destOrd="0" presId="urn:microsoft.com/office/officeart/2016/7/layout/BasicTimeline"/>
    <dgm:cxn modelId="{1C27F223-52BF-4590-BC4F-C4B0627F14D7}" type="presParOf" srcId="{46AE026A-62BC-49BE-A8ED-4532A4FA4B05}" destId="{D653D004-E153-4B72-A339-787ABC0DFA77}" srcOrd="0" destOrd="0" presId="urn:microsoft.com/office/officeart/2016/7/layout/BasicTimeline"/>
    <dgm:cxn modelId="{471C45B5-0695-44BD-AB5D-38BBFB8C00A7}" type="presParOf" srcId="{46AE026A-62BC-49BE-A8ED-4532A4FA4B05}" destId="{3D882E95-2A9A-46C4-A196-38842DD5B152}" srcOrd="1" destOrd="0" presId="urn:microsoft.com/office/officeart/2016/7/layout/BasicTimeline"/>
    <dgm:cxn modelId="{B0770CB2-22A2-4D50-9B7C-23E06EA20200}" type="presParOf" srcId="{3D882E95-2A9A-46C4-A196-38842DD5B152}" destId="{B0C64431-CD91-4B1E-AD6C-1D1C3555B5DD}" srcOrd="0" destOrd="0" presId="urn:microsoft.com/office/officeart/2016/7/layout/BasicTimeline"/>
    <dgm:cxn modelId="{CDE93DB5-3C47-495B-A3E7-8DBDA628667F}" type="presParOf" srcId="{B0C64431-CD91-4B1E-AD6C-1D1C3555B5DD}" destId="{B78A2B14-15F0-4676-8A4E-6B64B63FFDDB}" srcOrd="0" destOrd="0" presId="urn:microsoft.com/office/officeart/2016/7/layout/BasicTimeline"/>
    <dgm:cxn modelId="{129B74B7-24E4-40C5-A1D2-284B5D931758}" type="presParOf" srcId="{B0C64431-CD91-4B1E-AD6C-1D1C3555B5DD}" destId="{AA1CDF9F-8D3E-4959-8600-C79103457C38}" srcOrd="1" destOrd="0" presId="urn:microsoft.com/office/officeart/2016/7/layout/BasicTimeline"/>
    <dgm:cxn modelId="{D244330C-E514-459D-B40A-1658F7DF65D8}" type="presParOf" srcId="{AA1CDF9F-8D3E-4959-8600-C79103457C38}" destId="{2865A1D5-7CCB-4B63-8AD1-B26BB3B6D70F}" srcOrd="0" destOrd="0" presId="urn:microsoft.com/office/officeart/2016/7/layout/BasicTimeline"/>
    <dgm:cxn modelId="{A358836F-14DF-4B57-9D4F-DDC00EE2ACEC}" type="presParOf" srcId="{AA1CDF9F-8D3E-4959-8600-C79103457C38}" destId="{D9D0A31C-50D5-4185-99EC-40BA69318F10}" srcOrd="1" destOrd="0" presId="urn:microsoft.com/office/officeart/2016/7/layout/BasicTimeline"/>
    <dgm:cxn modelId="{460690C6-D9EA-4AAB-A8CE-68CA97D47F66}" type="presParOf" srcId="{B0C64431-CD91-4B1E-AD6C-1D1C3555B5DD}" destId="{C88B3B2D-5ECD-4142-ABDE-EB9301A13DBF}" srcOrd="2" destOrd="0" presId="urn:microsoft.com/office/officeart/2016/7/layout/BasicTimeline"/>
    <dgm:cxn modelId="{4934F5CE-4F91-46CA-AD5D-C393675D335B}" type="presParOf" srcId="{B0C64431-CD91-4B1E-AD6C-1D1C3555B5DD}" destId="{B467B95D-3680-4E90-887B-D8CA82BFD2C2}" srcOrd="3" destOrd="0" presId="urn:microsoft.com/office/officeart/2016/7/layout/BasicTimeline"/>
    <dgm:cxn modelId="{BDD1A206-D953-4B16-9336-0B831BF846DD}" type="presParOf" srcId="{B0C64431-CD91-4B1E-AD6C-1D1C3555B5DD}" destId="{D6B92A04-5C29-4E53-9E99-1699DA2938AC}" srcOrd="4" destOrd="0" presId="urn:microsoft.com/office/officeart/2016/7/layout/BasicTimeline"/>
    <dgm:cxn modelId="{791805CD-EFAD-4DF1-ABDE-5E867E13F7A1}" type="presParOf" srcId="{3D882E95-2A9A-46C4-A196-38842DD5B152}" destId="{180762BE-4636-496B-8FFE-A78E6C8D602B}" srcOrd="1" destOrd="0" presId="urn:microsoft.com/office/officeart/2016/7/layout/BasicTimeline"/>
    <dgm:cxn modelId="{404333BB-094D-4D09-AD5F-F46AF0D50779}" type="presParOf" srcId="{3D882E95-2A9A-46C4-A196-38842DD5B152}" destId="{D4178982-453D-43C4-AC4F-EE43276D47B2}" srcOrd="2" destOrd="0" presId="urn:microsoft.com/office/officeart/2016/7/layout/BasicTimeline"/>
    <dgm:cxn modelId="{DC836150-E72C-4988-B43B-B1BF915855D4}" type="presParOf" srcId="{D4178982-453D-43C4-AC4F-EE43276D47B2}" destId="{D8796C79-3B4F-48F4-AB8F-2239B0898E82}" srcOrd="0" destOrd="0" presId="urn:microsoft.com/office/officeart/2016/7/layout/BasicTimeline"/>
    <dgm:cxn modelId="{E130DE31-C36E-4492-8F60-67D05C763B43}" type="presParOf" srcId="{D4178982-453D-43C4-AC4F-EE43276D47B2}" destId="{6C8A6204-B9C9-4C15-86B3-71778590B953}" srcOrd="1" destOrd="0" presId="urn:microsoft.com/office/officeart/2016/7/layout/BasicTimeline"/>
    <dgm:cxn modelId="{2C7FC054-12B4-42D1-B285-4DAF54AAEDBA}" type="presParOf" srcId="{6C8A6204-B9C9-4C15-86B3-71778590B953}" destId="{70AE291F-6836-455A-9AB1-083D08AA19CD}" srcOrd="0" destOrd="0" presId="urn:microsoft.com/office/officeart/2016/7/layout/BasicTimeline"/>
    <dgm:cxn modelId="{A419E465-E450-4DA3-A49D-7E8D8E58C468}" type="presParOf" srcId="{6C8A6204-B9C9-4C15-86B3-71778590B953}" destId="{D6E2F2F8-95FB-49B3-A5DE-68ED2C5B506A}" srcOrd="1" destOrd="0" presId="urn:microsoft.com/office/officeart/2016/7/layout/BasicTimeline"/>
    <dgm:cxn modelId="{E6565141-0CB0-43E2-B853-567B9D326401}" type="presParOf" srcId="{D4178982-453D-43C4-AC4F-EE43276D47B2}" destId="{9CC7F1A5-2387-4535-A840-C61937E53972}" srcOrd="2" destOrd="0" presId="urn:microsoft.com/office/officeart/2016/7/layout/BasicTimeline"/>
    <dgm:cxn modelId="{EC45849D-AADD-43C3-BFD7-66C5F33F43D1}" type="presParOf" srcId="{D4178982-453D-43C4-AC4F-EE43276D47B2}" destId="{72FDDE52-E8AD-4E5B-84D1-F7A2A9FEB7EC}" srcOrd="3" destOrd="0" presId="urn:microsoft.com/office/officeart/2016/7/layout/BasicTimeline"/>
    <dgm:cxn modelId="{8808064F-FB86-443A-989E-9DD23CB40559}" type="presParOf" srcId="{D4178982-453D-43C4-AC4F-EE43276D47B2}" destId="{C77F7EE4-A8E9-4477-8C0C-D981276056EB}" srcOrd="4" destOrd="0" presId="urn:microsoft.com/office/officeart/2016/7/layout/BasicTimeline"/>
    <dgm:cxn modelId="{F7FEAA75-1CCC-4777-B886-BB811FF223DD}" type="presParOf" srcId="{3D882E95-2A9A-46C4-A196-38842DD5B152}" destId="{B36D319D-3A00-4BD6-A6B3-6A94D5A6DFFA}" srcOrd="3" destOrd="0" presId="urn:microsoft.com/office/officeart/2016/7/layout/BasicTimeline"/>
    <dgm:cxn modelId="{E02DC332-2717-47B7-B603-C802D0DD166A}" type="presParOf" srcId="{3D882E95-2A9A-46C4-A196-38842DD5B152}" destId="{A04A0B66-79A6-4C13-AD79-9E951E0C3922}" srcOrd="4" destOrd="0" presId="urn:microsoft.com/office/officeart/2016/7/layout/BasicTimeline"/>
    <dgm:cxn modelId="{168018AC-DFD4-4C5D-8446-04F99602CC18}" type="presParOf" srcId="{A04A0B66-79A6-4C13-AD79-9E951E0C3922}" destId="{C35C6D43-4D21-4BA0-B209-81C71B08F64E}" srcOrd="0" destOrd="0" presId="urn:microsoft.com/office/officeart/2016/7/layout/BasicTimeline"/>
    <dgm:cxn modelId="{B1F84AF3-D22D-4D5D-A33C-C58562EF1050}" type="presParOf" srcId="{A04A0B66-79A6-4C13-AD79-9E951E0C3922}" destId="{5B3EFCFC-7A21-4991-9A0E-D7B5ADA03EE7}" srcOrd="1" destOrd="0" presId="urn:microsoft.com/office/officeart/2016/7/layout/BasicTimeline"/>
    <dgm:cxn modelId="{45758FA2-6C99-483B-85BB-ABCB7D6AA7EA}" type="presParOf" srcId="{5B3EFCFC-7A21-4991-9A0E-D7B5ADA03EE7}" destId="{49780366-CB33-493B-B0C1-97ED4B2D1C87}" srcOrd="0" destOrd="0" presId="urn:microsoft.com/office/officeart/2016/7/layout/BasicTimeline"/>
    <dgm:cxn modelId="{25162B1F-58A9-46AC-93C2-E36DDBB3397B}" type="presParOf" srcId="{5B3EFCFC-7A21-4991-9A0E-D7B5ADA03EE7}" destId="{BCFD12EB-D152-4F7E-A88A-86D2EFEEE0E0}" srcOrd="1" destOrd="0" presId="urn:microsoft.com/office/officeart/2016/7/layout/BasicTimeline"/>
    <dgm:cxn modelId="{9E9AB085-7C7C-421F-AD1E-98D12B6E157D}" type="presParOf" srcId="{A04A0B66-79A6-4C13-AD79-9E951E0C3922}" destId="{B23F881B-E7B5-4DD5-917E-7AB786E446AE}" srcOrd="2" destOrd="0" presId="urn:microsoft.com/office/officeart/2016/7/layout/BasicTimeline"/>
    <dgm:cxn modelId="{2A40D43A-ABF8-4061-A974-D04059D973F1}" type="presParOf" srcId="{A04A0B66-79A6-4C13-AD79-9E951E0C3922}" destId="{F4E7C09D-A919-41CB-B526-95C3C39C56FD}" srcOrd="3" destOrd="0" presId="urn:microsoft.com/office/officeart/2016/7/layout/BasicTimeline"/>
    <dgm:cxn modelId="{A044CB82-CF3E-4018-994D-3D02C2BC1246}" type="presParOf" srcId="{A04A0B66-79A6-4C13-AD79-9E951E0C3922}" destId="{5ECD41B3-CDAC-4798-B8E1-BBF4F6F7DF32}" srcOrd="4" destOrd="0" presId="urn:microsoft.com/office/officeart/2016/7/layout/BasicTimeline"/>
    <dgm:cxn modelId="{89147D80-2ADA-4F24-ABD8-60B5D67ECD81}" type="presParOf" srcId="{3D882E95-2A9A-46C4-A196-38842DD5B152}" destId="{F7EAF8F5-584A-4C2D-AC67-7B3AE639BEEE}" srcOrd="5" destOrd="0" presId="urn:microsoft.com/office/officeart/2016/7/layout/BasicTimeline"/>
    <dgm:cxn modelId="{B7CAC157-7BF0-4234-A1D0-4A469AA6EFF4}" type="presParOf" srcId="{3D882E95-2A9A-46C4-A196-38842DD5B152}" destId="{B8EF7817-19A3-49F7-BF47-0B6F19A1694A}" srcOrd="6" destOrd="0" presId="urn:microsoft.com/office/officeart/2016/7/layout/BasicTimeline"/>
    <dgm:cxn modelId="{CF77DD68-49E8-45F2-A6AE-11D4A6B7FEB9}" type="presParOf" srcId="{B8EF7817-19A3-49F7-BF47-0B6F19A1694A}" destId="{E3788F7E-FB04-49C8-8C62-D5A696E63DAD}" srcOrd="0" destOrd="0" presId="urn:microsoft.com/office/officeart/2016/7/layout/BasicTimeline"/>
    <dgm:cxn modelId="{5C7139BB-4DFD-48AF-A5B6-34B0330F478A}" type="presParOf" srcId="{B8EF7817-19A3-49F7-BF47-0B6F19A1694A}" destId="{2CAD35A7-7EFE-4A77-ACC9-E4EDCF0532D2}" srcOrd="1" destOrd="0" presId="urn:microsoft.com/office/officeart/2016/7/layout/BasicTimeline"/>
    <dgm:cxn modelId="{49BB4246-1918-48F5-A636-EAC4D4DCFA9E}" type="presParOf" srcId="{2CAD35A7-7EFE-4A77-ACC9-E4EDCF0532D2}" destId="{FACCF476-2E43-4450-9E92-C969A8249F5D}" srcOrd="0" destOrd="0" presId="urn:microsoft.com/office/officeart/2016/7/layout/BasicTimeline"/>
    <dgm:cxn modelId="{4C7D91AE-A256-4FC0-98D2-AF019DB50F9B}" type="presParOf" srcId="{2CAD35A7-7EFE-4A77-ACC9-E4EDCF0532D2}" destId="{B8B0C7EE-6608-40D8-82B4-AAC6D60BF8FB}" srcOrd="1" destOrd="0" presId="urn:microsoft.com/office/officeart/2016/7/layout/BasicTimeline"/>
    <dgm:cxn modelId="{CDB7A2E9-11BC-49F6-A41F-136E016A10D2}" type="presParOf" srcId="{B8EF7817-19A3-49F7-BF47-0B6F19A1694A}" destId="{9EC55627-1451-4F41-9253-B2EE0895CCAC}" srcOrd="2" destOrd="0" presId="urn:microsoft.com/office/officeart/2016/7/layout/BasicTimeline"/>
    <dgm:cxn modelId="{D3FF8E8D-5042-40D0-B2F8-0C64D89819E8}" type="presParOf" srcId="{B8EF7817-19A3-49F7-BF47-0B6F19A1694A}" destId="{B138E2F3-E455-47BF-BD1C-2BAC166E63B3}" srcOrd="3" destOrd="0" presId="urn:microsoft.com/office/officeart/2016/7/layout/BasicTimeline"/>
    <dgm:cxn modelId="{47559C54-1F7D-4844-900B-3273BB7C2679}" type="presParOf" srcId="{B8EF7817-19A3-49F7-BF47-0B6F19A1694A}" destId="{D2549F46-7A0B-4A9E-BAE4-A1C6FDF840B9}" srcOrd="4" destOrd="0" presId="urn:microsoft.com/office/officeart/2016/7/layout/BasicTimeline"/>
    <dgm:cxn modelId="{5A6BC858-731C-47C8-AA4E-77A9C6D97A2C}" type="presParOf" srcId="{3D882E95-2A9A-46C4-A196-38842DD5B152}" destId="{5AD1EB9A-0FC1-4471-B0F9-0CEE6F3D0529}" srcOrd="7" destOrd="0" presId="urn:microsoft.com/office/officeart/2016/7/layout/BasicTimeline"/>
    <dgm:cxn modelId="{B8D98B30-5EAF-4DA1-9D99-1021A061BED4}" type="presParOf" srcId="{3D882E95-2A9A-46C4-A196-38842DD5B152}" destId="{F03715FC-6C03-4854-942B-BE0C45392CD6}" srcOrd="8" destOrd="0" presId="urn:microsoft.com/office/officeart/2016/7/layout/BasicTimeline"/>
    <dgm:cxn modelId="{D88F4D26-831F-49B7-8593-86A9C2ACE51C}" type="presParOf" srcId="{F03715FC-6C03-4854-942B-BE0C45392CD6}" destId="{D5F36C06-635B-4154-883E-18E26F3507AB}" srcOrd="0" destOrd="0" presId="urn:microsoft.com/office/officeart/2016/7/layout/BasicTimeline"/>
    <dgm:cxn modelId="{734F82C9-031D-409F-999C-92FDC8CED0E5}" type="presParOf" srcId="{F03715FC-6C03-4854-942B-BE0C45392CD6}" destId="{6C48B05C-5083-4039-A6CD-0D2A2A0BAE82}" srcOrd="1" destOrd="0" presId="urn:microsoft.com/office/officeart/2016/7/layout/BasicTimeline"/>
    <dgm:cxn modelId="{A6B26049-1B52-43B5-92D4-4F8D2FE68E11}" type="presParOf" srcId="{6C48B05C-5083-4039-A6CD-0D2A2A0BAE82}" destId="{1CEE0409-1B08-45A2-A631-F0FA3D2A0A07}" srcOrd="0" destOrd="0" presId="urn:microsoft.com/office/officeart/2016/7/layout/BasicTimeline"/>
    <dgm:cxn modelId="{B35EAAEC-94BA-402D-961B-D58DAE3E5402}" type="presParOf" srcId="{6C48B05C-5083-4039-A6CD-0D2A2A0BAE82}" destId="{B9F50CB5-575F-4504-AB2E-9462BBF34A30}" srcOrd="1" destOrd="0" presId="urn:microsoft.com/office/officeart/2016/7/layout/BasicTimeline"/>
    <dgm:cxn modelId="{93507118-DA6B-4C4E-B71F-4DB58A9229B3}" type="presParOf" srcId="{F03715FC-6C03-4854-942B-BE0C45392CD6}" destId="{65B90897-D0A5-40A0-A100-F3FCCA9482B3}" srcOrd="2" destOrd="0" presId="urn:microsoft.com/office/officeart/2016/7/layout/BasicTimeline"/>
    <dgm:cxn modelId="{CA2B00FC-D774-450A-83AF-6A0B8506DC75}" type="presParOf" srcId="{F03715FC-6C03-4854-942B-BE0C45392CD6}" destId="{9CF2009D-6878-4A35-9C7F-9EB4746D0A71}" srcOrd="3" destOrd="0" presId="urn:microsoft.com/office/officeart/2016/7/layout/BasicTimeline"/>
    <dgm:cxn modelId="{6AD1C159-BEAF-4C5D-809B-8B5704854053}" type="presParOf" srcId="{F03715FC-6C03-4854-942B-BE0C45392CD6}" destId="{5C121A6D-233C-43E8-AC5B-E5D2D1267A07}" srcOrd="4" destOrd="0" presId="urn:microsoft.com/office/officeart/2016/7/layout/BasicTimeline"/>
    <dgm:cxn modelId="{5A28222F-8302-4E71-A9A2-8214CCA44190}" type="presParOf" srcId="{3D882E95-2A9A-46C4-A196-38842DD5B152}" destId="{1557B867-D528-41B9-A131-AA93941FE096}" srcOrd="9" destOrd="0" presId="urn:microsoft.com/office/officeart/2016/7/layout/BasicTimeline"/>
    <dgm:cxn modelId="{1EC06128-5FCD-4CEC-9957-EDEFBF7299A9}" type="presParOf" srcId="{3D882E95-2A9A-46C4-A196-38842DD5B152}" destId="{BB4721CF-58F4-4310-BA03-8F92746C6E29}" srcOrd="10" destOrd="0" presId="urn:microsoft.com/office/officeart/2016/7/layout/BasicTimeline"/>
    <dgm:cxn modelId="{878A04E2-0757-4B92-8D07-ACDFD498ABCC}" type="presParOf" srcId="{BB4721CF-58F4-4310-BA03-8F92746C6E29}" destId="{91FD439B-DDD8-4FF0-888E-B5D86DD87867}" srcOrd="0" destOrd="0" presId="urn:microsoft.com/office/officeart/2016/7/layout/BasicTimeline"/>
    <dgm:cxn modelId="{A6CC05F8-C123-48C2-B1C7-E0FA5D165BFF}" type="presParOf" srcId="{BB4721CF-58F4-4310-BA03-8F92746C6E29}" destId="{369062B6-35D0-4055-BB23-53E8CC801914}" srcOrd="1" destOrd="0" presId="urn:microsoft.com/office/officeart/2016/7/layout/BasicTimeline"/>
    <dgm:cxn modelId="{C37892FE-A502-40B3-8277-4DCB18C6C793}" type="presParOf" srcId="{369062B6-35D0-4055-BB23-53E8CC801914}" destId="{EE478F20-FFAB-4B0A-8E81-421BC20B0C1C}" srcOrd="0" destOrd="0" presId="urn:microsoft.com/office/officeart/2016/7/layout/BasicTimeline"/>
    <dgm:cxn modelId="{6C87EE2A-0552-454B-93EA-9B8721FF1CB2}" type="presParOf" srcId="{369062B6-35D0-4055-BB23-53E8CC801914}" destId="{2AB24D7A-219A-45CB-9B3C-03DD8CF11DB6}" srcOrd="1" destOrd="0" presId="urn:microsoft.com/office/officeart/2016/7/layout/BasicTimeline"/>
    <dgm:cxn modelId="{3B0EDA92-DEB6-4DA7-9214-17227FCFB573}" type="presParOf" srcId="{BB4721CF-58F4-4310-BA03-8F92746C6E29}" destId="{02399136-3ABD-4470-9484-28C2B6BD3A7A}" srcOrd="2" destOrd="0" presId="urn:microsoft.com/office/officeart/2016/7/layout/BasicTimeline"/>
    <dgm:cxn modelId="{0173983B-43F3-4DB6-9BAD-FDF85223A58B}" type="presParOf" srcId="{BB4721CF-58F4-4310-BA03-8F92746C6E29}" destId="{EA9EE7BE-E22A-4D3B-9D0E-CB748E7B9562}" srcOrd="3" destOrd="0" presId="urn:microsoft.com/office/officeart/2016/7/layout/BasicTimeline"/>
    <dgm:cxn modelId="{5335C0A2-230D-4AA7-9AF5-0FFC9D4E4F2C}" type="presParOf" srcId="{BB4721CF-58F4-4310-BA03-8F92746C6E29}" destId="{4E3FFC9D-D3D0-4575-8516-7155452BAEB4}" srcOrd="4" destOrd="0" presId="urn:microsoft.com/office/officeart/2016/7/layout/BasicTimeline"/>
    <dgm:cxn modelId="{2C63C617-2B7E-4802-B99C-AF7C17419DBE}" type="presParOf" srcId="{3D882E95-2A9A-46C4-A196-38842DD5B152}" destId="{E061F287-0DB2-4FA0-A5C4-181186AEC4AF}" srcOrd="11" destOrd="0" presId="urn:microsoft.com/office/officeart/2016/7/layout/BasicTimeline"/>
    <dgm:cxn modelId="{FC203042-D2EC-4CF1-A08F-3C30869AEA7F}" type="presParOf" srcId="{3D882E95-2A9A-46C4-A196-38842DD5B152}" destId="{A9F4D3E0-48E7-4112-A160-C9C5342D8DC5}" srcOrd="12" destOrd="0" presId="urn:microsoft.com/office/officeart/2016/7/layout/BasicTimeline"/>
    <dgm:cxn modelId="{6C747C3E-D6C7-46A3-8A95-E263C1BC7863}" type="presParOf" srcId="{A9F4D3E0-48E7-4112-A160-C9C5342D8DC5}" destId="{06EC62B3-B005-403D-B7DA-A928502223A0}" srcOrd="0" destOrd="0" presId="urn:microsoft.com/office/officeart/2016/7/layout/BasicTimeline"/>
    <dgm:cxn modelId="{4B6289E9-013D-4ED5-8DA8-F9BEBF9B597A}" type="presParOf" srcId="{A9F4D3E0-48E7-4112-A160-C9C5342D8DC5}" destId="{6982E783-2DAA-4E71-AE45-D2BEA3B6E9ED}" srcOrd="1" destOrd="0" presId="urn:microsoft.com/office/officeart/2016/7/layout/BasicTimeline"/>
    <dgm:cxn modelId="{C585DB22-B226-4562-8994-06C7A9D1C7F6}" type="presParOf" srcId="{6982E783-2DAA-4E71-AE45-D2BEA3B6E9ED}" destId="{26176010-6109-4649-BB94-4E70EED31E90}" srcOrd="0" destOrd="0" presId="urn:microsoft.com/office/officeart/2016/7/layout/BasicTimeline"/>
    <dgm:cxn modelId="{F843C302-FA78-4F9E-8094-E10E7A91FB51}" type="presParOf" srcId="{6982E783-2DAA-4E71-AE45-D2BEA3B6E9ED}" destId="{F23E7F4D-692D-4458-99DC-7AA8148E6C8E}" srcOrd="1" destOrd="0" presId="urn:microsoft.com/office/officeart/2016/7/layout/BasicTimeline"/>
    <dgm:cxn modelId="{9B15F0BC-BC48-4F53-8738-8F60928E5177}" type="presParOf" srcId="{A9F4D3E0-48E7-4112-A160-C9C5342D8DC5}" destId="{6544ACFD-B5FA-4F97-806E-FB73FC7E0219}" srcOrd="2" destOrd="0" presId="urn:microsoft.com/office/officeart/2016/7/layout/BasicTimeline"/>
    <dgm:cxn modelId="{3C1B0DB6-FF2D-468B-83CC-1E6A2C1CF306}" type="presParOf" srcId="{A9F4D3E0-48E7-4112-A160-C9C5342D8DC5}" destId="{0B54CE9C-BD3F-46F1-9513-7D5CC405F05E}" srcOrd="3" destOrd="0" presId="urn:microsoft.com/office/officeart/2016/7/layout/BasicTimeline"/>
    <dgm:cxn modelId="{FE056135-1500-48EE-8798-FB6C3FA1D69B}" type="presParOf" srcId="{A9F4D3E0-48E7-4112-A160-C9C5342D8DC5}" destId="{9607FE75-144E-49C0-B23B-EB5E35EAFDE9}" srcOrd="4" destOrd="0" presId="urn:microsoft.com/office/officeart/2016/7/layout/BasicTimeline"/>
    <dgm:cxn modelId="{EF6243EA-5510-40B4-B252-62E8967C74C5}" type="presParOf" srcId="{3D882E95-2A9A-46C4-A196-38842DD5B152}" destId="{D9EDC7E7-63CB-4C18-844D-4C71291F2493}" srcOrd="13" destOrd="0" presId="urn:microsoft.com/office/officeart/2016/7/layout/BasicTimeline"/>
    <dgm:cxn modelId="{8E2FDFAD-8610-4268-8DDB-D164CEDB7848}" type="presParOf" srcId="{3D882E95-2A9A-46C4-A196-38842DD5B152}" destId="{F04A27C0-3004-450A-9094-917FA69B51AA}" srcOrd="14" destOrd="0" presId="urn:microsoft.com/office/officeart/2016/7/layout/BasicTimeline"/>
    <dgm:cxn modelId="{5BA003CD-E783-42C6-8C60-E7EDEB4D068C}" type="presParOf" srcId="{F04A27C0-3004-450A-9094-917FA69B51AA}" destId="{1B13DE21-B0C6-47EE-A4FE-5F7BDBCBE17A}" srcOrd="0" destOrd="0" presId="urn:microsoft.com/office/officeart/2016/7/layout/BasicTimeline"/>
    <dgm:cxn modelId="{C8DCA648-46A1-482C-A3AD-66EC68A25824}" type="presParOf" srcId="{F04A27C0-3004-450A-9094-917FA69B51AA}" destId="{D4B027B1-681F-4BD4-BDCC-28360F74DAB2}" srcOrd="1" destOrd="0" presId="urn:microsoft.com/office/officeart/2016/7/layout/BasicTimeline"/>
    <dgm:cxn modelId="{AF7405A8-9093-4E3A-ACBD-3508F1B14EB7}" type="presParOf" srcId="{D4B027B1-681F-4BD4-BDCC-28360F74DAB2}" destId="{9179D718-71ED-4D0C-B378-7B85C728C946}" srcOrd="0" destOrd="0" presId="urn:microsoft.com/office/officeart/2016/7/layout/BasicTimeline"/>
    <dgm:cxn modelId="{90182342-30CF-484D-955F-F85ED03E2FFD}" type="presParOf" srcId="{D4B027B1-681F-4BD4-BDCC-28360F74DAB2}" destId="{35D8727B-2195-4C94-8C59-95557B9093FA}" srcOrd="1" destOrd="0" presId="urn:microsoft.com/office/officeart/2016/7/layout/BasicTimeline"/>
    <dgm:cxn modelId="{3ACAA483-E0D5-4859-82F3-038A2AB854CE}" type="presParOf" srcId="{F04A27C0-3004-450A-9094-917FA69B51AA}" destId="{0A173D1B-335E-48C2-B5C0-B398874ACD83}" srcOrd="2" destOrd="0" presId="urn:microsoft.com/office/officeart/2016/7/layout/BasicTimeline"/>
    <dgm:cxn modelId="{758660DD-76BC-47B4-8307-C8A6945AB79A}" type="presParOf" srcId="{F04A27C0-3004-450A-9094-917FA69B51AA}" destId="{DAFC9ABA-FE85-44D0-9A86-7F24D99F578E}" srcOrd="3" destOrd="0" presId="urn:microsoft.com/office/officeart/2016/7/layout/BasicTimeline"/>
    <dgm:cxn modelId="{8B19FB1E-0415-4526-92B4-4591A71EA5B5}" type="presParOf" srcId="{F04A27C0-3004-450A-9094-917FA69B51AA}" destId="{6927B968-EC30-490D-A891-108BD1B79AF6}" srcOrd="4" destOrd="0" presId="urn:microsoft.com/office/officeart/2016/7/layout/BasicTimeline"/>
    <dgm:cxn modelId="{A1722DCF-1713-4F03-A0B1-BE3F3B8BC796}" type="presParOf" srcId="{3D882E95-2A9A-46C4-A196-38842DD5B152}" destId="{FC9B0B88-4A77-43B9-A7EF-9308D0D6501B}" srcOrd="15" destOrd="0" presId="urn:microsoft.com/office/officeart/2016/7/layout/BasicTimeline"/>
    <dgm:cxn modelId="{0AEACCA4-E321-420A-826B-89BA3646C145}" type="presParOf" srcId="{3D882E95-2A9A-46C4-A196-38842DD5B152}" destId="{D16EF316-442C-4B13-8FAE-8CE690FD98C4}" srcOrd="16" destOrd="0" presId="urn:microsoft.com/office/officeart/2016/7/layout/BasicTimeline"/>
    <dgm:cxn modelId="{2034BA6F-B922-49E8-9A63-25669B224EDB}" type="presParOf" srcId="{D16EF316-442C-4B13-8FAE-8CE690FD98C4}" destId="{724E851B-3202-46CF-AEA3-6F71605894DF}" srcOrd="0" destOrd="0" presId="urn:microsoft.com/office/officeart/2016/7/layout/BasicTimeline"/>
    <dgm:cxn modelId="{9DF08EAA-328E-4E80-B404-A7999172DC3D}" type="presParOf" srcId="{D16EF316-442C-4B13-8FAE-8CE690FD98C4}" destId="{8978A946-118F-47D0-8949-1CF28C02BFCA}" srcOrd="1" destOrd="0" presId="urn:microsoft.com/office/officeart/2016/7/layout/BasicTimeline"/>
    <dgm:cxn modelId="{183F7732-8B18-4368-A901-A8080ADC40E3}" type="presParOf" srcId="{8978A946-118F-47D0-8949-1CF28C02BFCA}" destId="{40245811-EB0C-444A-B89A-3533A5816013}" srcOrd="0" destOrd="0" presId="urn:microsoft.com/office/officeart/2016/7/layout/BasicTimeline"/>
    <dgm:cxn modelId="{DE62BE26-692E-4D8B-B402-146B4164B196}" type="presParOf" srcId="{8978A946-118F-47D0-8949-1CF28C02BFCA}" destId="{24F3C40D-38C8-434C-A603-A500AE1DC282}" srcOrd="1" destOrd="0" presId="urn:microsoft.com/office/officeart/2016/7/layout/BasicTimeline"/>
    <dgm:cxn modelId="{DDFC5825-9042-4605-94A2-143E9057A8BC}" type="presParOf" srcId="{D16EF316-442C-4B13-8FAE-8CE690FD98C4}" destId="{C0268BD2-2198-49E0-9B0A-E9896DB8F49F}" srcOrd="2" destOrd="0" presId="urn:microsoft.com/office/officeart/2016/7/layout/BasicTimeline"/>
    <dgm:cxn modelId="{08CE5B62-CFE1-4326-8693-3B2DB2A132E5}" type="presParOf" srcId="{D16EF316-442C-4B13-8FAE-8CE690FD98C4}" destId="{F43DB894-06BC-49CA-977C-83C1CC9D6DA0}" srcOrd="3" destOrd="0" presId="urn:microsoft.com/office/officeart/2016/7/layout/BasicTimeline"/>
    <dgm:cxn modelId="{4336BD08-6D3C-4B14-AAF4-813C1E711DF9}" type="presParOf" srcId="{D16EF316-442C-4B13-8FAE-8CE690FD98C4}" destId="{86053242-3A85-4F9D-BB9D-AC8492AA404C}" srcOrd="4" destOrd="0" presId="urn:microsoft.com/office/officeart/2016/7/layout/BasicTimeline"/>
    <dgm:cxn modelId="{C41EE90B-2D3E-478B-ACEF-664FF7DDFB67}" type="presParOf" srcId="{3D882E95-2A9A-46C4-A196-38842DD5B152}" destId="{322E120F-0E95-4B8A-B3D0-1A8E33FDCFDD}" srcOrd="17" destOrd="0" presId="urn:microsoft.com/office/officeart/2016/7/layout/BasicTimeline"/>
    <dgm:cxn modelId="{4983E0E3-97BB-4545-9A73-C104BB7A605F}" type="presParOf" srcId="{3D882E95-2A9A-46C4-A196-38842DD5B152}" destId="{5D8C2D7E-04B0-4932-8982-415C62999037}" srcOrd="18" destOrd="0" presId="urn:microsoft.com/office/officeart/2016/7/layout/BasicTimeline"/>
    <dgm:cxn modelId="{93DC7829-CA93-46FE-B761-EE4DF13BB74F}" type="presParOf" srcId="{5D8C2D7E-04B0-4932-8982-415C62999037}" destId="{C00FE552-326D-4EED-A9DB-D449DEE94406}" srcOrd="0" destOrd="0" presId="urn:microsoft.com/office/officeart/2016/7/layout/BasicTimeline"/>
    <dgm:cxn modelId="{924727B9-05AE-4890-A2EB-8427C3FA9937}" type="presParOf" srcId="{5D8C2D7E-04B0-4932-8982-415C62999037}" destId="{A791DE09-7128-4B15-A8B2-6D823B469181}" srcOrd="1" destOrd="0" presId="urn:microsoft.com/office/officeart/2016/7/layout/BasicTimeline"/>
    <dgm:cxn modelId="{5FF26781-C6C9-4527-B923-6AF15A15A24E}" type="presParOf" srcId="{A791DE09-7128-4B15-A8B2-6D823B469181}" destId="{834E01F5-D517-41B7-8456-B17B45246912}" srcOrd="0" destOrd="0" presId="urn:microsoft.com/office/officeart/2016/7/layout/BasicTimeline"/>
    <dgm:cxn modelId="{3AEA7CF5-77E2-405E-A53A-5B54CD8F4E39}" type="presParOf" srcId="{A791DE09-7128-4B15-A8B2-6D823B469181}" destId="{0C8E906A-A66D-4539-8CC3-60A09CBE5853}" srcOrd="1" destOrd="0" presId="urn:microsoft.com/office/officeart/2016/7/layout/BasicTimeline"/>
    <dgm:cxn modelId="{2208D2C0-06A4-40BC-BCCA-23268BD1FB88}" type="presParOf" srcId="{5D8C2D7E-04B0-4932-8982-415C62999037}" destId="{F29C3487-83B7-48E5-B755-046CA6DEA5A3}" srcOrd="2" destOrd="0" presId="urn:microsoft.com/office/officeart/2016/7/layout/BasicTimeline"/>
    <dgm:cxn modelId="{6AE1E21C-0868-4490-A15E-A7CB3FBB803D}" type="presParOf" srcId="{5D8C2D7E-04B0-4932-8982-415C62999037}" destId="{D74087FB-7FAB-4F18-86DB-450A4B87A0D7}" srcOrd="3" destOrd="0" presId="urn:microsoft.com/office/officeart/2016/7/layout/BasicTimeline"/>
    <dgm:cxn modelId="{D38A5DD6-A47A-4E1E-BB40-FACC74871C4C}" type="presParOf" srcId="{5D8C2D7E-04B0-4932-8982-415C62999037}" destId="{324FFE90-D997-4644-9446-8421AE621C04}" srcOrd="4" destOrd="0" presId="urn:microsoft.com/office/officeart/2016/7/layout/BasicTimeline"/>
    <dgm:cxn modelId="{4BF717FB-76DC-4212-BBA6-20EC3497047F}" type="presParOf" srcId="{3D882E95-2A9A-46C4-A196-38842DD5B152}" destId="{28D32E4A-1A2C-4841-B9CB-C76B2A843AA1}" srcOrd="19" destOrd="0" presId="urn:microsoft.com/office/officeart/2016/7/layout/BasicTimeline"/>
    <dgm:cxn modelId="{D8C16321-4C1A-4395-8C29-94050CA6D041}" type="presParOf" srcId="{3D882E95-2A9A-46C4-A196-38842DD5B152}" destId="{35D76794-A857-4BE6-AB73-224F92D8E1F0}" srcOrd="20" destOrd="0" presId="urn:microsoft.com/office/officeart/2016/7/layout/BasicTimeline"/>
    <dgm:cxn modelId="{4AED7DE6-6CFD-4CDF-A9DF-95087F7B1701}" type="presParOf" srcId="{35D76794-A857-4BE6-AB73-224F92D8E1F0}" destId="{DC881423-92F8-40B5-97DB-AFF95D81A620}" srcOrd="0" destOrd="0" presId="urn:microsoft.com/office/officeart/2016/7/layout/BasicTimeline"/>
    <dgm:cxn modelId="{E2760988-B3B7-4EBD-AAE5-5C53115F5AF8}" type="presParOf" srcId="{35D76794-A857-4BE6-AB73-224F92D8E1F0}" destId="{0BBD1C26-D0A7-474D-80D4-6E970A5B3A72}" srcOrd="1" destOrd="0" presId="urn:microsoft.com/office/officeart/2016/7/layout/BasicTimeline"/>
    <dgm:cxn modelId="{042A5578-9285-4823-8D17-9B2210E792AF}" type="presParOf" srcId="{0BBD1C26-D0A7-474D-80D4-6E970A5B3A72}" destId="{A1614208-D226-44E3-A858-C68A4A033DD9}" srcOrd="0" destOrd="0" presId="urn:microsoft.com/office/officeart/2016/7/layout/BasicTimeline"/>
    <dgm:cxn modelId="{95283C58-5BED-4FF6-BB62-F6CEE7C10DB3}" type="presParOf" srcId="{0BBD1C26-D0A7-474D-80D4-6E970A5B3A72}" destId="{EF51CF00-E7CA-428D-87A5-477C752A471D}" srcOrd="1" destOrd="0" presId="urn:microsoft.com/office/officeart/2016/7/layout/BasicTimeline"/>
    <dgm:cxn modelId="{D753583F-6F36-4CBA-8BCF-5F5455941B11}" type="presParOf" srcId="{35D76794-A857-4BE6-AB73-224F92D8E1F0}" destId="{B8F2E21C-7C3D-40E2-A751-8624524D790F}" srcOrd="2" destOrd="0" presId="urn:microsoft.com/office/officeart/2016/7/layout/BasicTimeline"/>
    <dgm:cxn modelId="{DF3C120B-1DC8-4A73-B6DC-8B5504B2B3A6}" type="presParOf" srcId="{35D76794-A857-4BE6-AB73-224F92D8E1F0}" destId="{E26FAF80-C7EF-44C1-BF25-22FB6F11BF0D}" srcOrd="3" destOrd="0" presId="urn:microsoft.com/office/officeart/2016/7/layout/BasicTimeline"/>
    <dgm:cxn modelId="{C810C10B-8BFC-41D1-8306-5C192F4641F7}" type="presParOf" srcId="{35D76794-A857-4BE6-AB73-224F92D8E1F0}" destId="{D4747288-BEBE-417B-8F9E-2C14E70199D5}"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3D004-E153-4B72-A339-787ABC0DFA77}">
      <dsp:nvSpPr>
        <dsp:cNvPr id="0" name=""/>
        <dsp:cNvSpPr/>
      </dsp:nvSpPr>
      <dsp:spPr>
        <a:xfrm>
          <a:off x="0" y="1919287"/>
          <a:ext cx="9923462"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78A2B14-15F0-4676-8A4E-6B64B63FFDDB}">
      <dsp:nvSpPr>
        <dsp:cNvPr id="0" name=""/>
        <dsp:cNvSpPr/>
      </dsp:nvSpPr>
      <dsp:spPr>
        <a:xfrm>
          <a:off x="90415"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cs-CZ" sz="1400" b="0" kern="1200" dirty="0">
              <a:latin typeface="Neue Haas Grotesk Text Pro"/>
            </a:rPr>
            <a:t>1791 </a:t>
          </a:r>
        </a:p>
      </dsp:txBody>
      <dsp:txXfrm>
        <a:off x="90415" y="2061314"/>
        <a:ext cx="1283460" cy="433758"/>
      </dsp:txXfrm>
    </dsp:sp>
    <dsp:sp modelId="{2865A1D5-7CCB-4B63-8AD1-B26BB3B6D70F}">
      <dsp:nvSpPr>
        <dsp:cNvPr id="0" name=""/>
        <dsp:cNvSpPr/>
      </dsp:nvSpPr>
      <dsp:spPr>
        <a:xfrm>
          <a:off x="2907" y="535481"/>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cs-CZ" sz="1200" b="0" kern="1200" dirty="0">
              <a:latin typeface="Neue Haas Grotesk Text Pro"/>
            </a:rPr>
            <a:t>Mozart dies (Austria)</a:t>
          </a:r>
        </a:p>
      </dsp:txBody>
      <dsp:txXfrm>
        <a:off x="34856" y="567430"/>
        <a:ext cx="1394579" cy="590579"/>
      </dsp:txXfrm>
    </dsp:sp>
    <dsp:sp modelId="{C88B3B2D-5ECD-4142-ABDE-EB9301A13DBF}">
      <dsp:nvSpPr>
        <dsp:cNvPr id="0" name=""/>
        <dsp:cNvSpPr/>
      </dsp:nvSpPr>
      <dsp:spPr>
        <a:xfrm>
          <a:off x="732146"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796C79-3B4F-48F4-AB8F-2239B0898E82}">
      <dsp:nvSpPr>
        <dsp:cNvPr id="0" name=""/>
        <dsp:cNvSpPr/>
      </dsp:nvSpPr>
      <dsp:spPr>
        <a:xfrm>
          <a:off x="936332" y="1343501"/>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cs-CZ" sz="1400" b="0" kern="1200" dirty="0">
              <a:latin typeface="Neue Haas Grotesk Text Pro"/>
            </a:rPr>
            <a:t>1792</a:t>
          </a:r>
          <a:endParaRPr lang="cs-CZ" sz="1400" b="0" kern="1200" dirty="0"/>
        </a:p>
      </dsp:txBody>
      <dsp:txXfrm>
        <a:off x="936332" y="1343501"/>
        <a:ext cx="1283460" cy="433758"/>
      </dsp:txXfrm>
    </dsp:sp>
    <dsp:sp modelId="{B467B95D-3680-4E90-887B-D8CA82BFD2C2}">
      <dsp:nvSpPr>
        <dsp:cNvPr id="0" name=""/>
        <dsp:cNvSpPr/>
      </dsp:nvSpPr>
      <dsp:spPr>
        <a:xfrm>
          <a:off x="703356"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E291F-6836-455A-9AB1-083D08AA19CD}">
      <dsp:nvSpPr>
        <dsp:cNvPr id="0" name=""/>
        <dsp:cNvSpPr/>
      </dsp:nvSpPr>
      <dsp:spPr>
        <a:xfrm>
          <a:off x="848824" y="2648616"/>
          <a:ext cx="1458477" cy="7976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cs-CZ" sz="1200" b="0" kern="1200" dirty="0" err="1">
              <a:latin typeface="Neue Haas Grotesk Text Pro"/>
            </a:rPr>
            <a:t>birth</a:t>
          </a:r>
          <a:r>
            <a:rPr lang="cs-CZ" sz="1200" b="0" kern="1200" dirty="0">
              <a:latin typeface="Neue Haas Grotesk Text Pro"/>
            </a:rPr>
            <a:t> </a:t>
          </a:r>
          <a:r>
            <a:rPr lang="cs-CZ" sz="1200" b="0" kern="1200" dirty="0" err="1">
              <a:latin typeface="Neue Haas Grotesk Text Pro"/>
            </a:rPr>
            <a:t>of</a:t>
          </a:r>
          <a:r>
            <a:rPr lang="cs-CZ" sz="1200" b="0" kern="1200" dirty="0">
              <a:latin typeface="Neue Haas Grotesk Text Pro"/>
            </a:rPr>
            <a:t> </a:t>
          </a:r>
          <a:r>
            <a:rPr lang="cs-CZ" sz="1200" b="0" kern="1200" dirty="0" err="1"/>
            <a:t>Gioacchino</a:t>
          </a:r>
          <a:r>
            <a:rPr lang="cs-CZ" sz="1200" b="0" kern="1200" dirty="0"/>
            <a:t> </a:t>
          </a:r>
          <a:r>
            <a:rPr lang="cs-CZ" sz="1200" b="0" kern="1200" dirty="0" err="1"/>
            <a:t>Rossini</a:t>
          </a:r>
          <a:r>
            <a:rPr lang="cs-CZ" sz="1200" b="0" kern="1200" dirty="0">
              <a:latin typeface="Neue Haas Grotesk Text Pro"/>
            </a:rPr>
            <a:t> (Italy)</a:t>
          </a:r>
          <a:endParaRPr lang="cs-CZ" sz="1200" b="0" kern="1200" dirty="0"/>
        </a:p>
      </dsp:txBody>
      <dsp:txXfrm>
        <a:off x="887762" y="2687554"/>
        <a:ext cx="1380601" cy="719767"/>
      </dsp:txXfrm>
    </dsp:sp>
    <dsp:sp modelId="{9CC7F1A5-2387-4535-A840-C61937E53972}">
      <dsp:nvSpPr>
        <dsp:cNvPr id="0" name=""/>
        <dsp:cNvSpPr/>
      </dsp:nvSpPr>
      <dsp:spPr>
        <a:xfrm>
          <a:off x="1578063" y="1919287"/>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35C6D43-4D21-4BA0-B209-81C71B08F64E}">
      <dsp:nvSpPr>
        <dsp:cNvPr id="0" name=""/>
        <dsp:cNvSpPr/>
      </dsp:nvSpPr>
      <dsp:spPr>
        <a:xfrm>
          <a:off x="1782249"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cs-CZ" sz="1400" b="0" kern="1200" dirty="0">
              <a:latin typeface="Neue Haas Grotesk Text Pro"/>
            </a:rPr>
            <a:t>1813 </a:t>
          </a:r>
          <a:endParaRPr lang="cs-CZ" sz="1400" b="0" kern="1200" dirty="0"/>
        </a:p>
      </dsp:txBody>
      <dsp:txXfrm>
        <a:off x="1782249" y="2061314"/>
        <a:ext cx="1283460" cy="433758"/>
      </dsp:txXfrm>
    </dsp:sp>
    <dsp:sp modelId="{72FDDE52-E8AD-4E5B-84D1-F7A2A9FEB7EC}">
      <dsp:nvSpPr>
        <dsp:cNvPr id="0" name=""/>
        <dsp:cNvSpPr/>
      </dsp:nvSpPr>
      <dsp:spPr>
        <a:xfrm>
          <a:off x="1549273"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80366-CB33-493B-B0C1-97ED4B2D1C87}">
      <dsp:nvSpPr>
        <dsp:cNvPr id="0" name=""/>
        <dsp:cNvSpPr/>
      </dsp:nvSpPr>
      <dsp:spPr>
        <a:xfrm>
          <a:off x="1694741" y="392314"/>
          <a:ext cx="1458477" cy="7976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cs-CZ" sz="1200" b="0" kern="1200" dirty="0" err="1">
              <a:latin typeface="Neue Haas Grotesk Text Pro"/>
            </a:rPr>
            <a:t>birth</a:t>
          </a:r>
          <a:r>
            <a:rPr lang="cs-CZ" sz="1200" b="0" kern="1200" dirty="0">
              <a:latin typeface="Neue Haas Grotesk Text Pro"/>
            </a:rPr>
            <a:t> </a:t>
          </a:r>
          <a:r>
            <a:rPr lang="cs-CZ" sz="1200" b="0" kern="1200" dirty="0" err="1">
              <a:latin typeface="Neue Haas Grotesk Text Pro"/>
            </a:rPr>
            <a:t>of</a:t>
          </a:r>
          <a:r>
            <a:rPr lang="cs-CZ" sz="1200" b="0" kern="1200" dirty="0">
              <a:latin typeface="Neue Haas Grotesk Text Pro"/>
            </a:rPr>
            <a:t> Wagner (Germany) and Verdi (Italy</a:t>
          </a:r>
          <a:r>
            <a:rPr lang="cs-CZ" sz="1200" kern="1200" dirty="0">
              <a:latin typeface="Neue Haas Grotesk Text Pro"/>
            </a:rPr>
            <a:t>)</a:t>
          </a:r>
          <a:endParaRPr lang="cs-CZ" sz="1200" kern="1200" dirty="0"/>
        </a:p>
      </dsp:txBody>
      <dsp:txXfrm>
        <a:off x="1733679" y="431252"/>
        <a:ext cx="1380601" cy="719767"/>
      </dsp:txXfrm>
    </dsp:sp>
    <dsp:sp modelId="{B23F881B-E7B5-4DD5-917E-7AB786E446AE}">
      <dsp:nvSpPr>
        <dsp:cNvPr id="0" name=""/>
        <dsp:cNvSpPr/>
      </dsp:nvSpPr>
      <dsp:spPr>
        <a:xfrm>
          <a:off x="2423980"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3788F7E-FB04-49C8-8C62-D5A696E63DAD}">
      <dsp:nvSpPr>
        <dsp:cNvPr id="0" name=""/>
        <dsp:cNvSpPr/>
      </dsp:nvSpPr>
      <dsp:spPr>
        <a:xfrm>
          <a:off x="2628166" y="1343501"/>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dirty="0">
              <a:latin typeface="Neue Haas Grotesk Text Pro"/>
            </a:rPr>
            <a:t>1824 </a:t>
          </a:r>
        </a:p>
      </dsp:txBody>
      <dsp:txXfrm>
        <a:off x="2628166" y="1343501"/>
        <a:ext cx="1283460" cy="433758"/>
      </dsp:txXfrm>
    </dsp:sp>
    <dsp:sp modelId="{F4E7C09D-A919-41CB-B526-95C3C39C56FD}">
      <dsp:nvSpPr>
        <dsp:cNvPr id="0" name=""/>
        <dsp:cNvSpPr/>
      </dsp:nvSpPr>
      <dsp:spPr>
        <a:xfrm>
          <a:off x="2395190"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F476-2E43-4450-9E92-C969A8249F5D}">
      <dsp:nvSpPr>
        <dsp:cNvPr id="0" name=""/>
        <dsp:cNvSpPr/>
      </dsp:nvSpPr>
      <dsp:spPr>
        <a:xfrm>
          <a:off x="2540658" y="2648616"/>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Neue Haas Grotesk Text Pro"/>
            </a:rPr>
            <a:t>birth of</a:t>
          </a:r>
          <a:r>
            <a:rPr lang="en-US" sz="1200" b="0" kern="1200" dirty="0"/>
            <a:t> Bedřich Smetana </a:t>
          </a:r>
          <a:endParaRPr lang="cs-CZ" sz="1200" kern="1200" dirty="0"/>
        </a:p>
      </dsp:txBody>
      <dsp:txXfrm>
        <a:off x="2572607" y="2680565"/>
        <a:ext cx="1394579" cy="590579"/>
      </dsp:txXfrm>
    </dsp:sp>
    <dsp:sp modelId="{9EC55627-1451-4F41-9253-B2EE0895CCAC}">
      <dsp:nvSpPr>
        <dsp:cNvPr id="0" name=""/>
        <dsp:cNvSpPr/>
      </dsp:nvSpPr>
      <dsp:spPr>
        <a:xfrm>
          <a:off x="3269897" y="1919287"/>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5F36C06-635B-4154-883E-18E26F3507AB}">
      <dsp:nvSpPr>
        <dsp:cNvPr id="0" name=""/>
        <dsp:cNvSpPr/>
      </dsp:nvSpPr>
      <dsp:spPr>
        <a:xfrm>
          <a:off x="3474083"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dirty="0">
              <a:latin typeface="Neue Haas Grotesk Text Pro"/>
            </a:rPr>
            <a:t>1848 </a:t>
          </a:r>
        </a:p>
      </dsp:txBody>
      <dsp:txXfrm>
        <a:off x="3474083" y="2061314"/>
        <a:ext cx="1283460" cy="433758"/>
      </dsp:txXfrm>
    </dsp:sp>
    <dsp:sp modelId="{B138E2F3-E455-47BF-BD1C-2BAC166E63B3}">
      <dsp:nvSpPr>
        <dsp:cNvPr id="0" name=""/>
        <dsp:cNvSpPr/>
      </dsp:nvSpPr>
      <dsp:spPr>
        <a:xfrm>
          <a:off x="3241107"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E0409-1B08-45A2-A631-F0FA3D2A0A07}">
      <dsp:nvSpPr>
        <dsp:cNvPr id="0" name=""/>
        <dsp:cNvSpPr/>
      </dsp:nvSpPr>
      <dsp:spPr>
        <a:xfrm>
          <a:off x="3386575" y="535481"/>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Neue Haas Grotesk Text Pro"/>
            </a:rPr>
            <a:t>Revolution</a:t>
          </a:r>
          <a:endParaRPr lang="en-US" sz="1200" kern="1200" dirty="0"/>
        </a:p>
      </dsp:txBody>
      <dsp:txXfrm>
        <a:off x="3418524" y="567430"/>
        <a:ext cx="1394579" cy="590579"/>
      </dsp:txXfrm>
    </dsp:sp>
    <dsp:sp modelId="{65B90897-D0A5-40A0-A100-F3FCCA9482B3}">
      <dsp:nvSpPr>
        <dsp:cNvPr id="0" name=""/>
        <dsp:cNvSpPr/>
      </dsp:nvSpPr>
      <dsp:spPr>
        <a:xfrm>
          <a:off x="4115814"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FD439B-DDD8-4FF0-888E-B5D86DD87867}">
      <dsp:nvSpPr>
        <dsp:cNvPr id="0" name=""/>
        <dsp:cNvSpPr/>
      </dsp:nvSpPr>
      <dsp:spPr>
        <a:xfrm>
          <a:off x="4320000" y="1343501"/>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dirty="0">
              <a:latin typeface="Neue Haas Grotesk Text Pro"/>
            </a:rPr>
            <a:t>1869 </a:t>
          </a:r>
        </a:p>
      </dsp:txBody>
      <dsp:txXfrm>
        <a:off x="4320000" y="1343501"/>
        <a:ext cx="1283460" cy="433758"/>
      </dsp:txXfrm>
    </dsp:sp>
    <dsp:sp modelId="{9CF2009D-6878-4A35-9C7F-9EB4746D0A71}">
      <dsp:nvSpPr>
        <dsp:cNvPr id="0" name=""/>
        <dsp:cNvSpPr/>
      </dsp:nvSpPr>
      <dsp:spPr>
        <a:xfrm>
          <a:off x="4087024"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78F20-FFAB-4B0A-8E81-421BC20B0C1C}">
      <dsp:nvSpPr>
        <dsp:cNvPr id="0" name=""/>
        <dsp:cNvSpPr/>
      </dsp:nvSpPr>
      <dsp:spPr>
        <a:xfrm>
          <a:off x="4232492" y="2648616"/>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dirty="0">
              <a:latin typeface="Neue Haas Grotesk Text Pro"/>
            </a:rPr>
            <a:t>G. Rossini dies (France)</a:t>
          </a:r>
        </a:p>
      </dsp:txBody>
      <dsp:txXfrm>
        <a:off x="4264441" y="2680565"/>
        <a:ext cx="1394579" cy="590579"/>
      </dsp:txXfrm>
    </dsp:sp>
    <dsp:sp modelId="{02399136-3ABD-4470-9484-28C2B6BD3A7A}">
      <dsp:nvSpPr>
        <dsp:cNvPr id="0" name=""/>
        <dsp:cNvSpPr/>
      </dsp:nvSpPr>
      <dsp:spPr>
        <a:xfrm>
          <a:off x="4961731" y="1919287"/>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EC62B3-B005-403D-B7DA-A928502223A0}">
      <dsp:nvSpPr>
        <dsp:cNvPr id="0" name=""/>
        <dsp:cNvSpPr/>
      </dsp:nvSpPr>
      <dsp:spPr>
        <a:xfrm>
          <a:off x="5165917"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dirty="0"/>
            <a:t>1876</a:t>
          </a:r>
        </a:p>
      </dsp:txBody>
      <dsp:txXfrm>
        <a:off x="5165917" y="2061314"/>
        <a:ext cx="1283460" cy="433758"/>
      </dsp:txXfrm>
    </dsp:sp>
    <dsp:sp modelId="{EA9EE7BE-E22A-4D3B-9D0E-CB748E7B9562}">
      <dsp:nvSpPr>
        <dsp:cNvPr id="0" name=""/>
        <dsp:cNvSpPr/>
      </dsp:nvSpPr>
      <dsp:spPr>
        <a:xfrm>
          <a:off x="4932941"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76010-6109-4649-BB94-4E70EED31E90}">
      <dsp:nvSpPr>
        <dsp:cNvPr id="0" name=""/>
        <dsp:cNvSpPr/>
      </dsp:nvSpPr>
      <dsp:spPr>
        <a:xfrm>
          <a:off x="5078409" y="392314"/>
          <a:ext cx="1458477" cy="7976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Neue Haas Grotesk Text Pro"/>
            </a:rPr>
            <a:t>opening of </a:t>
          </a:r>
          <a:r>
            <a:rPr lang="en-US" sz="1200" kern="1200" dirty="0" err="1">
              <a:latin typeface="Neue Haas Grotesk Text Pro"/>
            </a:rPr>
            <a:t>Festspielhaus</a:t>
          </a:r>
          <a:r>
            <a:rPr lang="en-US" sz="1200" kern="1200" dirty="0"/>
            <a:t> in Bayreuth</a:t>
          </a:r>
        </a:p>
      </dsp:txBody>
      <dsp:txXfrm>
        <a:off x="5117347" y="431252"/>
        <a:ext cx="1380601" cy="719767"/>
      </dsp:txXfrm>
    </dsp:sp>
    <dsp:sp modelId="{6544ACFD-B5FA-4F97-806E-FB73FC7E0219}">
      <dsp:nvSpPr>
        <dsp:cNvPr id="0" name=""/>
        <dsp:cNvSpPr/>
      </dsp:nvSpPr>
      <dsp:spPr>
        <a:xfrm>
          <a:off x="5807647"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B13DE21-B0C6-47EE-A4FE-5F7BDBCBE17A}">
      <dsp:nvSpPr>
        <dsp:cNvPr id="0" name=""/>
        <dsp:cNvSpPr/>
      </dsp:nvSpPr>
      <dsp:spPr>
        <a:xfrm>
          <a:off x="6011834" y="1343501"/>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dirty="0">
              <a:latin typeface="Neue Haas Grotesk Text Pro"/>
            </a:rPr>
            <a:t>1881</a:t>
          </a:r>
        </a:p>
      </dsp:txBody>
      <dsp:txXfrm>
        <a:off x="6011834" y="1343501"/>
        <a:ext cx="1283460" cy="433758"/>
      </dsp:txXfrm>
    </dsp:sp>
    <dsp:sp modelId="{0B54CE9C-BD3F-46F1-9513-7D5CC405F05E}">
      <dsp:nvSpPr>
        <dsp:cNvPr id="0" name=""/>
        <dsp:cNvSpPr/>
      </dsp:nvSpPr>
      <dsp:spPr>
        <a:xfrm>
          <a:off x="5778858"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9D718-71ED-4D0C-B378-7B85C728C946}">
      <dsp:nvSpPr>
        <dsp:cNvPr id="0" name=""/>
        <dsp:cNvSpPr/>
      </dsp:nvSpPr>
      <dsp:spPr>
        <a:xfrm>
          <a:off x="5924326" y="2648616"/>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Neue Haas Grotesk Text Pro"/>
            </a:rPr>
            <a:t>1st</a:t>
          </a:r>
          <a:r>
            <a:rPr lang="en-US" sz="1200" kern="1200" dirty="0"/>
            <a:t> opening of NT Prague</a:t>
          </a:r>
          <a:endParaRPr lang="en-US" sz="1200" kern="1200" dirty="0">
            <a:latin typeface="Neue Haas Grotesk Text Pro"/>
          </a:endParaRPr>
        </a:p>
      </dsp:txBody>
      <dsp:txXfrm>
        <a:off x="5956275" y="2680565"/>
        <a:ext cx="1394579" cy="590579"/>
      </dsp:txXfrm>
    </dsp:sp>
    <dsp:sp modelId="{0A173D1B-335E-48C2-B5C0-B398874ACD83}">
      <dsp:nvSpPr>
        <dsp:cNvPr id="0" name=""/>
        <dsp:cNvSpPr/>
      </dsp:nvSpPr>
      <dsp:spPr>
        <a:xfrm>
          <a:off x="6653564" y="1919287"/>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24E851B-3202-46CF-AEA3-6F71605894DF}">
      <dsp:nvSpPr>
        <dsp:cNvPr id="0" name=""/>
        <dsp:cNvSpPr/>
      </dsp:nvSpPr>
      <dsp:spPr>
        <a:xfrm>
          <a:off x="6857751"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dirty="0"/>
            <a:t>1883</a:t>
          </a:r>
        </a:p>
      </dsp:txBody>
      <dsp:txXfrm>
        <a:off x="6857751" y="2061314"/>
        <a:ext cx="1283460" cy="433758"/>
      </dsp:txXfrm>
    </dsp:sp>
    <dsp:sp modelId="{DAFC9ABA-FE85-44D0-9A86-7F24D99F578E}">
      <dsp:nvSpPr>
        <dsp:cNvPr id="0" name=""/>
        <dsp:cNvSpPr/>
      </dsp:nvSpPr>
      <dsp:spPr>
        <a:xfrm>
          <a:off x="6624775"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45811-EB0C-444A-B89A-3533A5816013}">
      <dsp:nvSpPr>
        <dsp:cNvPr id="0" name=""/>
        <dsp:cNvSpPr/>
      </dsp:nvSpPr>
      <dsp:spPr>
        <a:xfrm>
          <a:off x="6770243" y="126433"/>
          <a:ext cx="1458477" cy="10635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Neue Haas Grotesk Text Pro"/>
            </a:rPr>
            <a:t>R.</a:t>
          </a:r>
          <a:r>
            <a:rPr lang="en-US" sz="1200" kern="1200" dirty="0"/>
            <a:t> Wagner dies</a:t>
          </a:r>
          <a:r>
            <a:rPr lang="en-US" sz="1200" kern="1200" dirty="0">
              <a:latin typeface="Neue Haas Grotesk Text Pro"/>
            </a:rPr>
            <a:t> (Italy)</a:t>
          </a:r>
          <a:endParaRPr lang="en-US" sz="1200" kern="1200" dirty="0"/>
        </a:p>
        <a:p>
          <a:pPr marL="0" lvl="0" indent="0" algn="l" defTabSz="533400">
            <a:lnSpc>
              <a:spcPct val="90000"/>
            </a:lnSpc>
            <a:spcBef>
              <a:spcPct val="0"/>
            </a:spcBef>
            <a:spcAft>
              <a:spcPct val="35000"/>
            </a:spcAft>
            <a:buNone/>
          </a:pPr>
          <a:r>
            <a:rPr lang="en-US" sz="1200" b="0" kern="1200" dirty="0">
              <a:latin typeface="Neue Haas Grotesk Text Pro"/>
            </a:rPr>
            <a:t>2nd opening of NT Prague</a:t>
          </a:r>
        </a:p>
      </dsp:txBody>
      <dsp:txXfrm>
        <a:off x="6822160" y="178350"/>
        <a:ext cx="1354643" cy="959691"/>
      </dsp:txXfrm>
    </dsp:sp>
    <dsp:sp modelId="{C0268BD2-2198-49E0-9B0A-E9896DB8F49F}">
      <dsp:nvSpPr>
        <dsp:cNvPr id="0" name=""/>
        <dsp:cNvSpPr/>
      </dsp:nvSpPr>
      <dsp:spPr>
        <a:xfrm>
          <a:off x="7499481"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00FE552-326D-4EED-A9DB-D449DEE94406}">
      <dsp:nvSpPr>
        <dsp:cNvPr id="0" name=""/>
        <dsp:cNvSpPr/>
      </dsp:nvSpPr>
      <dsp:spPr>
        <a:xfrm>
          <a:off x="7703668" y="1343501"/>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dirty="0">
              <a:latin typeface="Neue Haas Grotesk Text Pro"/>
            </a:rPr>
            <a:t>1884</a:t>
          </a:r>
        </a:p>
      </dsp:txBody>
      <dsp:txXfrm>
        <a:off x="7703668" y="1343501"/>
        <a:ext cx="1283460" cy="433758"/>
      </dsp:txXfrm>
    </dsp:sp>
    <dsp:sp modelId="{F43DB894-06BC-49CA-977C-83C1CC9D6DA0}">
      <dsp:nvSpPr>
        <dsp:cNvPr id="0" name=""/>
        <dsp:cNvSpPr/>
      </dsp:nvSpPr>
      <dsp:spPr>
        <a:xfrm>
          <a:off x="7470692"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E01F5-D517-41B7-8456-B17B45246912}">
      <dsp:nvSpPr>
        <dsp:cNvPr id="0" name=""/>
        <dsp:cNvSpPr/>
      </dsp:nvSpPr>
      <dsp:spPr>
        <a:xfrm>
          <a:off x="7616160" y="2648616"/>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Neue Haas Grotesk Text Pro"/>
            </a:rPr>
            <a:t>B. Smetana </a:t>
          </a:r>
          <a:r>
            <a:rPr lang="en-US" sz="1200" b="0" kern="1200" dirty="0"/>
            <a:t>dies</a:t>
          </a:r>
          <a:endParaRPr lang="en-US" sz="1200" b="0" kern="1200" dirty="0">
            <a:latin typeface="Neue Haas Grotesk Text Pro"/>
          </a:endParaRPr>
        </a:p>
      </dsp:txBody>
      <dsp:txXfrm>
        <a:off x="7648109" y="2680565"/>
        <a:ext cx="1394579" cy="590579"/>
      </dsp:txXfrm>
    </dsp:sp>
    <dsp:sp modelId="{F29C3487-83B7-48E5-B755-046CA6DEA5A3}">
      <dsp:nvSpPr>
        <dsp:cNvPr id="0" name=""/>
        <dsp:cNvSpPr/>
      </dsp:nvSpPr>
      <dsp:spPr>
        <a:xfrm>
          <a:off x="8345398" y="1919287"/>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881423-92F8-40B5-97DB-AFF95D81A620}">
      <dsp:nvSpPr>
        <dsp:cNvPr id="0" name=""/>
        <dsp:cNvSpPr/>
      </dsp:nvSpPr>
      <dsp:spPr>
        <a:xfrm>
          <a:off x="8549585" y="2061314"/>
          <a:ext cx="1283460" cy="43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dirty="0"/>
            <a:t>1901</a:t>
          </a:r>
        </a:p>
      </dsp:txBody>
      <dsp:txXfrm>
        <a:off x="8549585" y="2061314"/>
        <a:ext cx="1283460" cy="433758"/>
      </dsp:txXfrm>
    </dsp:sp>
    <dsp:sp modelId="{D74087FB-7FAB-4F18-86DB-450A4B87A0D7}">
      <dsp:nvSpPr>
        <dsp:cNvPr id="0" name=""/>
        <dsp:cNvSpPr/>
      </dsp:nvSpPr>
      <dsp:spPr>
        <a:xfrm>
          <a:off x="8316609"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14208-D226-44E3-A858-C68A4A033DD9}">
      <dsp:nvSpPr>
        <dsp:cNvPr id="0" name=""/>
        <dsp:cNvSpPr/>
      </dsp:nvSpPr>
      <dsp:spPr>
        <a:xfrm>
          <a:off x="8462077" y="535481"/>
          <a:ext cx="1458477" cy="654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G. Verdi dies</a:t>
          </a:r>
        </a:p>
      </dsp:txBody>
      <dsp:txXfrm>
        <a:off x="8494026" y="567430"/>
        <a:ext cx="1394579" cy="590579"/>
      </dsp:txXfrm>
    </dsp:sp>
    <dsp:sp modelId="{B8F2E21C-7C3D-40E2-A751-8624524D790F}">
      <dsp:nvSpPr>
        <dsp:cNvPr id="0" name=""/>
        <dsp:cNvSpPr/>
      </dsp:nvSpPr>
      <dsp:spPr>
        <a:xfrm>
          <a:off x="9191315" y="1189958"/>
          <a:ext cx="0" cy="729329"/>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26FAF80-C7EF-44C1-BF25-22FB6F11BF0D}">
      <dsp:nvSpPr>
        <dsp:cNvPr id="0" name=""/>
        <dsp:cNvSpPr/>
      </dsp:nvSpPr>
      <dsp:spPr>
        <a:xfrm>
          <a:off x="9162526" y="1890498"/>
          <a:ext cx="57578" cy="5757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7791F-CEC1-4DAE-8E4D-20A385053226}" type="datetimeFigureOut">
              <a:t>06.03.2023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DA30E-2A70-4D46-9768-EFBE320F848F}" type="slidenum">
              <a:t>‹#›</a:t>
            </a:fld>
            <a:endParaRPr lang="cs-CZ"/>
          </a:p>
        </p:txBody>
      </p:sp>
    </p:spTree>
    <p:extLst>
      <p:ext uri="{BB962C8B-B14F-4D97-AF65-F5344CB8AC3E}">
        <p14:creationId xmlns:p14="http://schemas.microsoft.com/office/powerpoint/2010/main" val="100334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a:t>
            </a:fld>
            <a:endParaRPr lang="cs-CZ"/>
          </a:p>
        </p:txBody>
      </p:sp>
    </p:spTree>
    <p:extLst>
      <p:ext uri="{BB962C8B-B14F-4D97-AF65-F5344CB8AC3E}">
        <p14:creationId xmlns:p14="http://schemas.microsoft.com/office/powerpoint/2010/main" val="80456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10</a:t>
            </a:fld>
            <a:endParaRPr lang="cs-CZ"/>
          </a:p>
        </p:txBody>
      </p:sp>
    </p:spTree>
    <p:extLst>
      <p:ext uri="{BB962C8B-B14F-4D97-AF65-F5344CB8AC3E}">
        <p14:creationId xmlns:p14="http://schemas.microsoft.com/office/powerpoint/2010/main" val="265341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11</a:t>
            </a:fld>
            <a:endParaRPr lang="cs-CZ"/>
          </a:p>
        </p:txBody>
      </p:sp>
    </p:spTree>
    <p:extLst>
      <p:ext uri="{BB962C8B-B14F-4D97-AF65-F5344CB8AC3E}">
        <p14:creationId xmlns:p14="http://schemas.microsoft.com/office/powerpoint/2010/main" val="120623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12</a:t>
            </a:fld>
            <a:endParaRPr lang="cs-CZ"/>
          </a:p>
        </p:txBody>
      </p:sp>
    </p:spTree>
    <p:extLst>
      <p:ext uri="{BB962C8B-B14F-4D97-AF65-F5344CB8AC3E}">
        <p14:creationId xmlns:p14="http://schemas.microsoft.com/office/powerpoint/2010/main" val="21834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13</a:t>
            </a:fld>
            <a:endParaRPr lang="cs-CZ"/>
          </a:p>
        </p:txBody>
      </p:sp>
    </p:spTree>
    <p:extLst>
      <p:ext uri="{BB962C8B-B14F-4D97-AF65-F5344CB8AC3E}">
        <p14:creationId xmlns:p14="http://schemas.microsoft.com/office/powerpoint/2010/main" val="237547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14</a:t>
            </a:fld>
            <a:endParaRPr lang="cs-CZ"/>
          </a:p>
        </p:txBody>
      </p:sp>
    </p:spTree>
    <p:extLst>
      <p:ext uri="{BB962C8B-B14F-4D97-AF65-F5344CB8AC3E}">
        <p14:creationId xmlns:p14="http://schemas.microsoft.com/office/powerpoint/2010/main" val="132093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15</a:t>
            </a:fld>
            <a:endParaRPr lang="cs-CZ"/>
          </a:p>
        </p:txBody>
      </p:sp>
    </p:spTree>
    <p:extLst>
      <p:ext uri="{BB962C8B-B14F-4D97-AF65-F5344CB8AC3E}">
        <p14:creationId xmlns:p14="http://schemas.microsoft.com/office/powerpoint/2010/main" val="255552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16</a:t>
            </a:fld>
            <a:endParaRPr lang="cs-CZ"/>
          </a:p>
        </p:txBody>
      </p:sp>
    </p:spTree>
    <p:extLst>
      <p:ext uri="{BB962C8B-B14F-4D97-AF65-F5344CB8AC3E}">
        <p14:creationId xmlns:p14="http://schemas.microsoft.com/office/powerpoint/2010/main" val="872537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17</a:t>
            </a:fld>
            <a:endParaRPr lang="cs-CZ"/>
          </a:p>
        </p:txBody>
      </p:sp>
    </p:spTree>
    <p:extLst>
      <p:ext uri="{BB962C8B-B14F-4D97-AF65-F5344CB8AC3E}">
        <p14:creationId xmlns:p14="http://schemas.microsoft.com/office/powerpoint/2010/main" val="35176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18</a:t>
            </a:fld>
            <a:endParaRPr lang="cs-CZ"/>
          </a:p>
        </p:txBody>
      </p:sp>
    </p:spTree>
    <p:extLst>
      <p:ext uri="{BB962C8B-B14F-4D97-AF65-F5344CB8AC3E}">
        <p14:creationId xmlns:p14="http://schemas.microsoft.com/office/powerpoint/2010/main" val="2113100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19</a:t>
            </a:fld>
            <a:endParaRPr lang="cs-CZ"/>
          </a:p>
        </p:txBody>
      </p:sp>
    </p:spTree>
    <p:extLst>
      <p:ext uri="{BB962C8B-B14F-4D97-AF65-F5344CB8AC3E}">
        <p14:creationId xmlns:p14="http://schemas.microsoft.com/office/powerpoint/2010/main" val="387607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a:t>
            </a:fld>
            <a:endParaRPr lang="cs-CZ"/>
          </a:p>
        </p:txBody>
      </p:sp>
    </p:spTree>
    <p:extLst>
      <p:ext uri="{BB962C8B-B14F-4D97-AF65-F5344CB8AC3E}">
        <p14:creationId xmlns:p14="http://schemas.microsoft.com/office/powerpoint/2010/main" val="245841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20</a:t>
            </a:fld>
            <a:endParaRPr lang="cs-CZ"/>
          </a:p>
        </p:txBody>
      </p:sp>
    </p:spTree>
    <p:extLst>
      <p:ext uri="{BB962C8B-B14F-4D97-AF65-F5344CB8AC3E}">
        <p14:creationId xmlns:p14="http://schemas.microsoft.com/office/powerpoint/2010/main" val="192316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21</a:t>
            </a:fld>
            <a:endParaRPr lang="cs-CZ"/>
          </a:p>
        </p:txBody>
      </p:sp>
    </p:spTree>
    <p:extLst>
      <p:ext uri="{BB962C8B-B14F-4D97-AF65-F5344CB8AC3E}">
        <p14:creationId xmlns:p14="http://schemas.microsoft.com/office/powerpoint/2010/main" val="366646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22</a:t>
            </a:fld>
            <a:endParaRPr lang="cs-CZ"/>
          </a:p>
        </p:txBody>
      </p:sp>
    </p:spTree>
    <p:extLst>
      <p:ext uri="{BB962C8B-B14F-4D97-AF65-F5344CB8AC3E}">
        <p14:creationId xmlns:p14="http://schemas.microsoft.com/office/powerpoint/2010/main" val="409223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23</a:t>
            </a:fld>
            <a:endParaRPr lang="cs-CZ"/>
          </a:p>
        </p:txBody>
      </p:sp>
    </p:spTree>
    <p:extLst>
      <p:ext uri="{BB962C8B-B14F-4D97-AF65-F5344CB8AC3E}">
        <p14:creationId xmlns:p14="http://schemas.microsoft.com/office/powerpoint/2010/main" val="216290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24</a:t>
            </a:fld>
            <a:endParaRPr lang="cs-CZ"/>
          </a:p>
        </p:txBody>
      </p:sp>
    </p:spTree>
    <p:extLst>
      <p:ext uri="{BB962C8B-B14F-4D97-AF65-F5344CB8AC3E}">
        <p14:creationId xmlns:p14="http://schemas.microsoft.com/office/powerpoint/2010/main" val="100743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25</a:t>
            </a:fld>
            <a:endParaRPr lang="cs-CZ"/>
          </a:p>
        </p:txBody>
      </p:sp>
    </p:spTree>
    <p:extLst>
      <p:ext uri="{BB962C8B-B14F-4D97-AF65-F5344CB8AC3E}">
        <p14:creationId xmlns:p14="http://schemas.microsoft.com/office/powerpoint/2010/main" val="222995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26</a:t>
            </a:fld>
            <a:endParaRPr lang="cs-CZ"/>
          </a:p>
        </p:txBody>
      </p:sp>
    </p:spTree>
    <p:extLst>
      <p:ext uri="{BB962C8B-B14F-4D97-AF65-F5344CB8AC3E}">
        <p14:creationId xmlns:p14="http://schemas.microsoft.com/office/powerpoint/2010/main" val="313796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27</a:t>
            </a:fld>
            <a:endParaRPr lang="cs-CZ"/>
          </a:p>
        </p:txBody>
      </p:sp>
    </p:spTree>
    <p:extLst>
      <p:ext uri="{BB962C8B-B14F-4D97-AF65-F5344CB8AC3E}">
        <p14:creationId xmlns:p14="http://schemas.microsoft.com/office/powerpoint/2010/main" val="123262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28</a:t>
            </a:fld>
            <a:endParaRPr lang="cs-CZ"/>
          </a:p>
        </p:txBody>
      </p:sp>
    </p:spTree>
    <p:extLst>
      <p:ext uri="{BB962C8B-B14F-4D97-AF65-F5344CB8AC3E}">
        <p14:creationId xmlns:p14="http://schemas.microsoft.com/office/powerpoint/2010/main" val="13958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29</a:t>
            </a:fld>
            <a:endParaRPr lang="cs-CZ"/>
          </a:p>
        </p:txBody>
      </p:sp>
    </p:spTree>
    <p:extLst>
      <p:ext uri="{BB962C8B-B14F-4D97-AF65-F5344CB8AC3E}">
        <p14:creationId xmlns:p14="http://schemas.microsoft.com/office/powerpoint/2010/main" val="286025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a:t>
            </a:fld>
            <a:endParaRPr lang="cs-CZ"/>
          </a:p>
        </p:txBody>
      </p:sp>
    </p:spTree>
    <p:extLst>
      <p:ext uri="{BB962C8B-B14F-4D97-AF65-F5344CB8AC3E}">
        <p14:creationId xmlns:p14="http://schemas.microsoft.com/office/powerpoint/2010/main" val="350115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30</a:t>
            </a:fld>
            <a:endParaRPr lang="cs-CZ"/>
          </a:p>
        </p:txBody>
      </p:sp>
    </p:spTree>
    <p:extLst>
      <p:ext uri="{BB962C8B-B14F-4D97-AF65-F5344CB8AC3E}">
        <p14:creationId xmlns:p14="http://schemas.microsoft.com/office/powerpoint/2010/main" val="3923912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31</a:t>
            </a:fld>
            <a:endParaRPr lang="cs-CZ"/>
          </a:p>
        </p:txBody>
      </p:sp>
    </p:spTree>
    <p:extLst>
      <p:ext uri="{BB962C8B-B14F-4D97-AF65-F5344CB8AC3E}">
        <p14:creationId xmlns:p14="http://schemas.microsoft.com/office/powerpoint/2010/main" val="686324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32</a:t>
            </a:fld>
            <a:endParaRPr lang="cs-CZ"/>
          </a:p>
        </p:txBody>
      </p:sp>
    </p:spTree>
    <p:extLst>
      <p:ext uri="{BB962C8B-B14F-4D97-AF65-F5344CB8AC3E}">
        <p14:creationId xmlns:p14="http://schemas.microsoft.com/office/powerpoint/2010/main" val="3160892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33</a:t>
            </a:fld>
            <a:endParaRPr lang="cs-CZ"/>
          </a:p>
        </p:txBody>
      </p:sp>
    </p:spTree>
    <p:extLst>
      <p:ext uri="{BB962C8B-B14F-4D97-AF65-F5344CB8AC3E}">
        <p14:creationId xmlns:p14="http://schemas.microsoft.com/office/powerpoint/2010/main" val="3215264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34</a:t>
            </a:fld>
            <a:endParaRPr lang="cs-CZ"/>
          </a:p>
        </p:txBody>
      </p:sp>
    </p:spTree>
    <p:extLst>
      <p:ext uri="{BB962C8B-B14F-4D97-AF65-F5344CB8AC3E}">
        <p14:creationId xmlns:p14="http://schemas.microsoft.com/office/powerpoint/2010/main" val="14664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35</a:t>
            </a:fld>
            <a:endParaRPr lang="cs-CZ"/>
          </a:p>
        </p:txBody>
      </p:sp>
    </p:spTree>
    <p:extLst>
      <p:ext uri="{BB962C8B-B14F-4D97-AF65-F5344CB8AC3E}">
        <p14:creationId xmlns:p14="http://schemas.microsoft.com/office/powerpoint/2010/main" val="402628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4</a:t>
            </a:fld>
            <a:endParaRPr lang="cs-CZ"/>
          </a:p>
        </p:txBody>
      </p:sp>
    </p:spTree>
    <p:extLst>
      <p:ext uri="{BB962C8B-B14F-4D97-AF65-F5344CB8AC3E}">
        <p14:creationId xmlns:p14="http://schemas.microsoft.com/office/powerpoint/2010/main" val="390553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5</a:t>
            </a:fld>
            <a:endParaRPr lang="cs-CZ"/>
          </a:p>
        </p:txBody>
      </p:sp>
    </p:spTree>
    <p:extLst>
      <p:ext uri="{BB962C8B-B14F-4D97-AF65-F5344CB8AC3E}">
        <p14:creationId xmlns:p14="http://schemas.microsoft.com/office/powerpoint/2010/main" val="127887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6</a:t>
            </a:fld>
            <a:endParaRPr lang="cs-CZ"/>
          </a:p>
        </p:txBody>
      </p:sp>
    </p:spTree>
    <p:extLst>
      <p:ext uri="{BB962C8B-B14F-4D97-AF65-F5344CB8AC3E}">
        <p14:creationId xmlns:p14="http://schemas.microsoft.com/office/powerpoint/2010/main" val="97050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7</a:t>
            </a:fld>
            <a:endParaRPr lang="cs-CZ"/>
          </a:p>
        </p:txBody>
      </p:sp>
    </p:spTree>
    <p:extLst>
      <p:ext uri="{BB962C8B-B14F-4D97-AF65-F5344CB8AC3E}">
        <p14:creationId xmlns:p14="http://schemas.microsoft.com/office/powerpoint/2010/main" val="176488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8</a:t>
            </a:fld>
            <a:endParaRPr lang="cs-CZ"/>
          </a:p>
        </p:txBody>
      </p:sp>
    </p:spTree>
    <p:extLst>
      <p:ext uri="{BB962C8B-B14F-4D97-AF65-F5344CB8AC3E}">
        <p14:creationId xmlns:p14="http://schemas.microsoft.com/office/powerpoint/2010/main" val="379335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ADA30E-2A70-4D46-9768-EFBE320F848F}" type="slidenum">
              <a:t>9</a:t>
            </a:fld>
            <a:endParaRPr lang="cs-CZ"/>
          </a:p>
        </p:txBody>
      </p:sp>
    </p:spTree>
    <p:extLst>
      <p:ext uri="{BB962C8B-B14F-4D97-AF65-F5344CB8AC3E}">
        <p14:creationId xmlns:p14="http://schemas.microsoft.com/office/powerpoint/2010/main" val="266049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8139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4872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56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F8C8789-9758-484D-AE5B-0C11AEEC3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90209156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3A470884-4B82-A845-9A48-81F9BEAFF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45687292"/>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7944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2337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0694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1206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25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49796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5709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3/6/2023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6456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3/6/2023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4576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 id="2147483713" r:id="rId12"/>
    <p:sldLayoutId id="2147483714" r:id="rId13"/>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S6L_9xUT5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SuRJueqsQ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3G4NKzmfC-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wfAKZj2pY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zjoZ9RJPr-I&amp;t=2339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787loxr6t_U"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CHYKq8Z2H8"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s://www.google.com/search?q=ndb+libu%C5%A1e&amp;oq=ndb+libu%C5%A1e&amp;aqs=chrome..69i57j0i13i30i625.2440j0j7&amp;sourceid=chrome&amp;ie=UTF-8#fpstate=ive&amp;vld=cid:15a29d78,vid:Ng0b_mn0Ke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youtube.com/watch?v=E2I9qTDElqc"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1">
            <a:extLst>
              <a:ext uri="{FF2B5EF4-FFF2-40B4-BE49-F238E27FC236}">
                <a16:creationId xmlns:a16="http://schemas.microsoft.com/office/drawing/2014/main" id="{69ED830A-220C-4EAF-9646-4F86DEF7C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33">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069848" y="4873752"/>
            <a:ext cx="9958355" cy="663101"/>
          </a:xfrm>
        </p:spPr>
        <p:txBody>
          <a:bodyPr anchor="t">
            <a:normAutofit/>
          </a:bodyPr>
          <a:lstStyle/>
          <a:p>
            <a:r>
              <a:rPr lang="cs-CZ" sz="2500">
                <a:ea typeface="+mj-lt"/>
                <a:cs typeface="+mj-lt"/>
              </a:rPr>
              <a:t>Opera as National and Transcultural Phenomenon</a:t>
            </a:r>
            <a:endParaRPr lang="cs-CZ" sz="2500"/>
          </a:p>
        </p:txBody>
      </p:sp>
      <p:sp>
        <p:nvSpPr>
          <p:cNvPr id="3" name="Podnadpis 2"/>
          <p:cNvSpPr>
            <a:spLocks noGrp="1"/>
          </p:cNvSpPr>
          <p:nvPr>
            <p:ph type="subTitle" idx="1"/>
          </p:nvPr>
        </p:nvSpPr>
        <p:spPr>
          <a:xfrm>
            <a:off x="1097280" y="5550408"/>
            <a:ext cx="9836027" cy="734043"/>
          </a:xfrm>
        </p:spPr>
        <p:txBody>
          <a:bodyPr>
            <a:normAutofit/>
          </a:bodyPr>
          <a:lstStyle/>
          <a:p>
            <a:endParaRPr lang="cs-CZ"/>
          </a:p>
        </p:txBody>
      </p:sp>
      <p:pic>
        <p:nvPicPr>
          <p:cNvPr id="4" name="Picture 3">
            <a:extLst>
              <a:ext uri="{FF2B5EF4-FFF2-40B4-BE49-F238E27FC236}">
                <a16:creationId xmlns:a16="http://schemas.microsoft.com/office/drawing/2014/main" id="{F452BE20-6CAE-E79E-9E28-55C65C10D7B0}"/>
              </a:ext>
            </a:extLst>
          </p:cNvPr>
          <p:cNvPicPr>
            <a:picLocks noChangeAspect="1"/>
          </p:cNvPicPr>
          <p:nvPr/>
        </p:nvPicPr>
        <p:blipFill rotWithShape="1">
          <a:blip r:embed="rId3">
            <a:alphaModFix/>
          </a:blip>
          <a:srcRect t="27855" b="27855"/>
          <a:stretch/>
        </p:blipFill>
        <p:spPr>
          <a:xfrm>
            <a:off x="20" y="-32762"/>
            <a:ext cx="12191979" cy="4049869"/>
          </a:xfrm>
          <a:prstGeom prst="rect">
            <a:avLst/>
          </a:prstGeom>
        </p:spPr>
      </p:pic>
      <p:cxnSp>
        <p:nvCxnSpPr>
          <p:cNvPr id="47" name="Straight Connector 35">
            <a:extLst>
              <a:ext uri="{FF2B5EF4-FFF2-40B4-BE49-F238E27FC236}">
                <a16:creationId xmlns:a16="http://schemas.microsoft.com/office/drawing/2014/main" id="{DFA1DF79-291C-49AD-B98C-192784643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8BB8ED-4968-28C3-1AFC-19BCD69CA53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738393D-BFBE-884E-0F46-7125C9B8EADE}"/>
              </a:ext>
            </a:extLst>
          </p:cNvPr>
          <p:cNvSpPr>
            <a:spLocks noGrp="1"/>
          </p:cNvSpPr>
          <p:nvPr>
            <p:ph idx="1"/>
          </p:nvPr>
        </p:nvSpPr>
        <p:spPr/>
        <p:txBody>
          <a:bodyPr vert="horz" lIns="91440" tIns="45720" rIns="91440" bIns="45720" rtlCol="0" anchor="t">
            <a:normAutofit fontScale="92500" lnSpcReduction="10000"/>
          </a:bodyPr>
          <a:lstStyle/>
          <a:p>
            <a:r>
              <a:rPr lang="cs-CZ" dirty="0">
                <a:ea typeface="+mn-lt"/>
                <a:cs typeface="+mn-lt"/>
              </a:rPr>
              <a:t>"</a:t>
            </a:r>
            <a:r>
              <a:rPr lang="cs-CZ" dirty="0" err="1">
                <a:ea typeface="+mn-lt"/>
                <a:cs typeface="+mn-lt"/>
              </a:rPr>
              <a:t>Va</a:t>
            </a:r>
            <a:r>
              <a:rPr lang="cs-CZ" dirty="0">
                <a:ea typeface="+mn-lt"/>
                <a:cs typeface="+mn-lt"/>
              </a:rPr>
              <a:t> </a:t>
            </a:r>
            <a:r>
              <a:rPr lang="cs-CZ" dirty="0" err="1">
                <a:ea typeface="+mn-lt"/>
                <a:cs typeface="+mn-lt"/>
              </a:rPr>
              <a:t>pensiero</a:t>
            </a:r>
            <a:r>
              <a:rPr lang="cs-CZ" dirty="0">
                <a:ea typeface="+mn-lt"/>
                <a:cs typeface="+mn-lt"/>
              </a:rPr>
              <a:t> </a:t>
            </a:r>
            <a:r>
              <a:rPr lang="cs-CZ" dirty="0" err="1">
                <a:ea typeface="+mn-lt"/>
                <a:cs typeface="+mn-lt"/>
              </a:rPr>
              <a:t>sull'ali</a:t>
            </a:r>
            <a:r>
              <a:rPr lang="cs-CZ" dirty="0">
                <a:ea typeface="+mn-lt"/>
                <a:cs typeface="+mn-lt"/>
              </a:rPr>
              <a:t> </a:t>
            </a:r>
            <a:r>
              <a:rPr lang="cs-CZ" dirty="0" err="1">
                <a:ea typeface="+mn-lt"/>
                <a:cs typeface="+mn-lt"/>
              </a:rPr>
              <a:t>d'orati</a:t>
            </a:r>
            <a:r>
              <a:rPr lang="cs-CZ" dirty="0">
                <a:ea typeface="+mn-lt"/>
                <a:cs typeface="+mn-lt"/>
              </a:rPr>
              <a:t>" [</a:t>
            </a:r>
            <a:r>
              <a:rPr lang="cs-CZ" dirty="0" err="1">
                <a:ea typeface="+mn-lt"/>
                <a:cs typeface="+mn-lt"/>
              </a:rPr>
              <a:t>Fly</a:t>
            </a:r>
            <a:r>
              <a:rPr lang="cs-CZ" dirty="0">
                <a:ea typeface="+mn-lt"/>
                <a:cs typeface="+mn-lt"/>
              </a:rPr>
              <a:t> </a:t>
            </a:r>
            <a:r>
              <a:rPr lang="cs-CZ" dirty="0" err="1">
                <a:ea typeface="+mn-lt"/>
                <a:cs typeface="+mn-lt"/>
              </a:rPr>
              <a:t>thought</a:t>
            </a:r>
            <a:r>
              <a:rPr lang="cs-CZ" dirty="0">
                <a:ea typeface="+mn-lt"/>
                <a:cs typeface="+mn-lt"/>
              </a:rPr>
              <a:t> on </a:t>
            </a:r>
            <a:r>
              <a:rPr lang="cs-CZ" dirty="0" err="1">
                <a:ea typeface="+mn-lt"/>
                <a:cs typeface="+mn-lt"/>
              </a:rPr>
              <a:t>golden</a:t>
            </a:r>
            <a:r>
              <a:rPr lang="cs-CZ" dirty="0">
                <a:ea typeface="+mn-lt"/>
                <a:cs typeface="+mn-lt"/>
              </a:rPr>
              <a:t> </a:t>
            </a:r>
            <a:r>
              <a:rPr lang="cs-CZ" dirty="0" err="1">
                <a:ea typeface="+mn-lt"/>
                <a:cs typeface="+mn-lt"/>
              </a:rPr>
              <a:t>wings</a:t>
            </a:r>
            <a:r>
              <a:rPr lang="cs-CZ" dirty="0">
                <a:ea typeface="+mn-lt"/>
                <a:cs typeface="+mn-lt"/>
              </a:rPr>
              <a:t>]</a:t>
            </a:r>
          </a:p>
          <a:p>
            <a:pPr lvl="1"/>
            <a:r>
              <a:rPr lang="cs-CZ" i="1" dirty="0">
                <a:ea typeface="+mn-lt"/>
                <a:cs typeface="+mn-lt"/>
              </a:rPr>
              <a:t>Nabucco </a:t>
            </a:r>
            <a:r>
              <a:rPr lang="cs-CZ" dirty="0">
                <a:ea typeface="+mn-lt"/>
                <a:cs typeface="+mn-lt"/>
              </a:rPr>
              <a:t>(Verdi), 1842</a:t>
            </a:r>
          </a:p>
          <a:p>
            <a:pPr lvl="1"/>
            <a:r>
              <a:rPr lang="cs-CZ" dirty="0" err="1">
                <a:ea typeface="+mn-lt"/>
                <a:cs typeface="+mn-lt"/>
              </a:rPr>
              <a:t>choir</a:t>
            </a:r>
            <a:r>
              <a:rPr lang="cs-CZ" dirty="0">
                <a:ea typeface="+mn-lt"/>
                <a:cs typeface="+mn-lt"/>
              </a:rPr>
              <a:t> – </a:t>
            </a:r>
            <a:r>
              <a:rPr lang="cs-CZ" dirty="0" err="1">
                <a:ea typeface="+mn-lt"/>
                <a:cs typeface="+mn-lt"/>
              </a:rPr>
              <a:t>passionate</a:t>
            </a:r>
            <a:r>
              <a:rPr lang="cs-CZ" dirty="0">
                <a:ea typeface="+mn-lt"/>
                <a:cs typeface="+mn-lt"/>
              </a:rPr>
              <a:t>, </a:t>
            </a:r>
            <a:r>
              <a:rPr lang="cs-CZ" dirty="0" err="1">
                <a:ea typeface="+mn-lt"/>
                <a:cs typeface="+mn-lt"/>
              </a:rPr>
              <a:t>fiery</a:t>
            </a:r>
            <a:r>
              <a:rPr lang="cs-CZ" dirty="0">
                <a:ea typeface="+mn-lt"/>
                <a:cs typeface="+mn-lt"/>
              </a:rPr>
              <a:t> </a:t>
            </a:r>
            <a:r>
              <a:rPr lang="cs-CZ" dirty="0" err="1">
                <a:ea typeface="+mn-lt"/>
                <a:cs typeface="+mn-lt"/>
              </a:rPr>
              <a:t>melody</a:t>
            </a:r>
            <a:r>
              <a:rPr lang="cs-CZ" dirty="0">
                <a:ea typeface="+mn-lt"/>
                <a:cs typeface="+mn-lt"/>
              </a:rPr>
              <a:t> and rhythm </a:t>
            </a:r>
          </a:p>
          <a:p>
            <a:pPr lvl="1"/>
            <a:r>
              <a:rPr lang="cs-CZ" dirty="0" err="1">
                <a:ea typeface="+mn-lt"/>
                <a:cs typeface="+mn-lt"/>
              </a:rPr>
              <a:t>liberation</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Jews</a:t>
            </a:r>
            <a:r>
              <a:rPr lang="cs-CZ" dirty="0">
                <a:ea typeface="+mn-lt"/>
                <a:cs typeface="+mn-lt"/>
              </a:rPr>
              <a:t> </a:t>
            </a:r>
            <a:r>
              <a:rPr lang="cs-CZ" dirty="0" err="1">
                <a:ea typeface="+mn-lt"/>
                <a:cs typeface="+mn-lt"/>
              </a:rPr>
              <a:t>from</a:t>
            </a:r>
            <a:r>
              <a:rPr lang="cs-CZ" dirty="0">
                <a:ea typeface="+mn-lt"/>
                <a:cs typeface="+mn-lt"/>
              </a:rPr>
              <a:t> </a:t>
            </a:r>
            <a:r>
              <a:rPr lang="cs-CZ" dirty="0" err="1">
                <a:ea typeface="+mn-lt"/>
                <a:cs typeface="+mn-lt"/>
              </a:rPr>
              <a:t>Babylonian</a:t>
            </a:r>
            <a:r>
              <a:rPr lang="cs-CZ" dirty="0">
                <a:ea typeface="+mn-lt"/>
                <a:cs typeface="+mn-lt"/>
              </a:rPr>
              <a:t> </a:t>
            </a:r>
            <a:r>
              <a:rPr lang="cs-CZ" dirty="0" err="1">
                <a:ea typeface="+mn-lt"/>
                <a:cs typeface="+mn-lt"/>
              </a:rPr>
              <a:t>captivity</a:t>
            </a:r>
            <a:endParaRPr lang="cs-CZ" dirty="0">
              <a:ea typeface="+mn-lt"/>
              <a:cs typeface="+mn-lt"/>
            </a:endParaRPr>
          </a:p>
          <a:p>
            <a:pPr lvl="1"/>
            <a:r>
              <a:rPr lang="cs-CZ" dirty="0" err="1">
                <a:ea typeface="+mn-lt"/>
                <a:cs typeface="+mn-lt"/>
              </a:rPr>
              <a:t>the</a:t>
            </a:r>
            <a:r>
              <a:rPr lang="cs-CZ" dirty="0">
                <a:ea typeface="+mn-lt"/>
                <a:cs typeface="+mn-lt"/>
              </a:rPr>
              <a:t> </a:t>
            </a:r>
            <a:r>
              <a:rPr lang="cs-CZ" dirty="0" err="1">
                <a:ea typeface="+mn-lt"/>
                <a:cs typeface="+mn-lt"/>
              </a:rPr>
              <a:t>choir</a:t>
            </a:r>
            <a:r>
              <a:rPr lang="cs-CZ" dirty="0">
                <a:ea typeface="+mn-lt"/>
                <a:cs typeface="+mn-lt"/>
              </a:rPr>
              <a:t> </a:t>
            </a:r>
            <a:r>
              <a:rPr lang="cs-CZ" dirty="0" err="1">
                <a:ea typeface="+mn-lt"/>
                <a:cs typeface="+mn-lt"/>
              </a:rPr>
              <a:t>became</a:t>
            </a:r>
            <a:r>
              <a:rPr lang="cs-CZ" dirty="0">
                <a:ea typeface="+mn-lt"/>
                <a:cs typeface="+mn-lt"/>
              </a:rPr>
              <a:t> "</a:t>
            </a:r>
            <a:r>
              <a:rPr lang="cs-CZ" dirty="0" err="1">
                <a:ea typeface="+mn-lt"/>
                <a:cs typeface="+mn-lt"/>
              </a:rPr>
              <a:t>liberation</a:t>
            </a:r>
            <a:r>
              <a:rPr lang="cs-CZ" dirty="0">
                <a:ea typeface="+mn-lt"/>
                <a:cs typeface="+mn-lt"/>
              </a:rPr>
              <a:t> song", </a:t>
            </a:r>
            <a:r>
              <a:rPr lang="cs-CZ" dirty="0" err="1">
                <a:ea typeface="+mn-lt"/>
                <a:cs typeface="+mn-lt"/>
              </a:rPr>
              <a:t>sung</a:t>
            </a:r>
            <a:r>
              <a:rPr lang="cs-CZ" dirty="0">
                <a:ea typeface="+mn-lt"/>
                <a:cs typeface="+mn-lt"/>
              </a:rPr>
              <a:t> </a:t>
            </a:r>
            <a:r>
              <a:rPr lang="cs-CZ" dirty="0" err="1">
                <a:ea typeface="+mn-lt"/>
                <a:cs typeface="+mn-lt"/>
              </a:rPr>
              <a:t>throughout</a:t>
            </a:r>
            <a:r>
              <a:rPr lang="cs-CZ" dirty="0">
                <a:ea typeface="+mn-lt"/>
                <a:cs typeface="+mn-lt"/>
              </a:rPr>
              <a:t> Italy</a:t>
            </a:r>
            <a:endParaRPr lang="cs-CZ"/>
          </a:p>
          <a:p>
            <a:pPr lvl="1"/>
            <a:r>
              <a:rPr lang="cs-CZ" dirty="0" err="1">
                <a:ea typeface="+mn-lt"/>
                <a:cs typeface="+mn-lt"/>
              </a:rPr>
              <a:t>correndence</a:t>
            </a:r>
            <a:r>
              <a:rPr lang="cs-CZ" dirty="0">
                <a:ea typeface="+mn-lt"/>
                <a:cs typeface="+mn-lt"/>
              </a:rPr>
              <a:t> </a:t>
            </a:r>
            <a:r>
              <a:rPr lang="cs-CZ" dirty="0" err="1">
                <a:ea typeface="+mn-lt"/>
                <a:cs typeface="+mn-lt"/>
              </a:rPr>
              <a:t>with</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overall</a:t>
            </a:r>
            <a:r>
              <a:rPr lang="cs-CZ" dirty="0">
                <a:ea typeface="+mn-lt"/>
                <a:cs typeface="+mn-lt"/>
              </a:rPr>
              <a:t> </a:t>
            </a:r>
            <a:r>
              <a:rPr lang="cs-CZ" dirty="0" err="1">
                <a:ea typeface="+mn-lt"/>
                <a:cs typeface="+mn-lt"/>
              </a:rPr>
              <a:t>mood</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Italian</a:t>
            </a:r>
            <a:r>
              <a:rPr lang="cs-CZ" dirty="0">
                <a:ea typeface="+mn-lt"/>
                <a:cs typeface="+mn-lt"/>
              </a:rPr>
              <a:t> </a:t>
            </a:r>
            <a:r>
              <a:rPr lang="cs-CZ" dirty="0" err="1">
                <a:ea typeface="+mn-lt"/>
                <a:cs typeface="+mn-lt"/>
              </a:rPr>
              <a:t>citizens</a:t>
            </a:r>
            <a:r>
              <a:rPr lang="cs-CZ" dirty="0">
                <a:ea typeface="+mn-lt"/>
                <a:cs typeface="+mn-lt"/>
              </a:rPr>
              <a:t> -  </a:t>
            </a:r>
            <a:r>
              <a:rPr lang="cs-CZ" dirty="0" err="1">
                <a:ea typeface="+mn-lt"/>
                <a:cs typeface="+mn-lt"/>
              </a:rPr>
              <a:t>desire</a:t>
            </a:r>
            <a:r>
              <a:rPr lang="cs-CZ" dirty="0">
                <a:ea typeface="+mn-lt"/>
                <a:cs typeface="+mn-lt"/>
              </a:rPr>
              <a:t> </a:t>
            </a:r>
            <a:r>
              <a:rPr lang="cs-CZ" dirty="0" err="1">
                <a:ea typeface="+mn-lt"/>
                <a:cs typeface="+mn-lt"/>
              </a:rPr>
              <a:t>for</a:t>
            </a:r>
            <a:r>
              <a:rPr lang="cs-CZ" dirty="0">
                <a:ea typeface="+mn-lt"/>
                <a:cs typeface="+mn-lt"/>
              </a:rPr>
              <a:t> </a:t>
            </a:r>
            <a:r>
              <a:rPr lang="cs-CZ" dirty="0" err="1">
                <a:ea typeface="+mn-lt"/>
                <a:cs typeface="+mn-lt"/>
              </a:rPr>
              <a:t>liberation</a:t>
            </a:r>
            <a:r>
              <a:rPr lang="cs-CZ" dirty="0">
                <a:ea typeface="+mn-lt"/>
                <a:cs typeface="+mn-lt"/>
              </a:rPr>
              <a:t> </a:t>
            </a:r>
            <a:r>
              <a:rPr lang="cs-CZ" dirty="0" err="1">
                <a:ea typeface="+mn-lt"/>
                <a:cs typeface="+mn-lt"/>
              </a:rPr>
              <a:t>from</a:t>
            </a:r>
            <a:r>
              <a:rPr lang="cs-CZ" dirty="0">
                <a:ea typeface="+mn-lt"/>
                <a:cs typeface="+mn-lt"/>
              </a:rPr>
              <a:t> </a:t>
            </a:r>
            <a:r>
              <a:rPr lang="cs-CZ" dirty="0" err="1">
                <a:ea typeface="+mn-lt"/>
                <a:cs typeface="+mn-lt"/>
              </a:rPr>
              <a:t>Austro-Habsburg</a:t>
            </a:r>
            <a:r>
              <a:rPr lang="cs-CZ" dirty="0">
                <a:ea typeface="+mn-lt"/>
                <a:cs typeface="+mn-lt"/>
              </a:rPr>
              <a:t> rule and </a:t>
            </a:r>
            <a:r>
              <a:rPr lang="cs-CZ" dirty="0" err="1">
                <a:ea typeface="+mn-lt"/>
                <a:cs typeface="+mn-lt"/>
              </a:rPr>
              <a:t>for</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unification</a:t>
            </a:r>
            <a:r>
              <a:rPr lang="cs-CZ" dirty="0">
                <a:ea typeface="+mn-lt"/>
                <a:cs typeface="+mn-lt"/>
              </a:rPr>
              <a:t> </a:t>
            </a:r>
            <a:r>
              <a:rPr lang="cs-CZ" dirty="0" err="1">
                <a:ea typeface="+mn-lt"/>
                <a:cs typeface="+mn-lt"/>
              </a:rPr>
              <a:t>of</a:t>
            </a:r>
            <a:r>
              <a:rPr lang="cs-CZ" dirty="0">
                <a:ea typeface="+mn-lt"/>
                <a:cs typeface="+mn-lt"/>
              </a:rPr>
              <a:t> Italy</a:t>
            </a:r>
          </a:p>
          <a:p>
            <a:pPr lvl="1"/>
            <a:r>
              <a:rPr lang="cs-CZ" dirty="0">
                <a:ea typeface="+mn-lt"/>
                <a:cs typeface="+mn-lt"/>
                <a:hlinkClick r:id="rId3"/>
              </a:rPr>
              <a:t>https://www.youtube.com/watch?v=GS6L_9xUT5E</a:t>
            </a:r>
            <a:endParaRPr lang="cs-CZ" dirty="0"/>
          </a:p>
          <a:p>
            <a:r>
              <a:rPr lang="cs-CZ" dirty="0"/>
              <a:t>Vivat VERDI! - 1860s: </a:t>
            </a:r>
            <a:r>
              <a:rPr lang="cs-CZ" b="1" dirty="0" err="1">
                <a:ea typeface="+mn-lt"/>
                <a:cs typeface="+mn-lt"/>
              </a:rPr>
              <a:t>V</a:t>
            </a:r>
            <a:r>
              <a:rPr lang="cs-CZ" dirty="0" err="1">
                <a:ea typeface="+mn-lt"/>
                <a:cs typeface="+mn-lt"/>
              </a:rPr>
              <a:t>iva</a:t>
            </a:r>
            <a:r>
              <a:rPr lang="cs-CZ" dirty="0">
                <a:ea typeface="+mn-lt"/>
                <a:cs typeface="+mn-lt"/>
              </a:rPr>
              <a:t> </a:t>
            </a:r>
            <a:r>
              <a:rPr lang="cs-CZ" b="1" dirty="0">
                <a:ea typeface="+mn-lt"/>
                <a:cs typeface="+mn-lt"/>
              </a:rPr>
              <a:t>V</a:t>
            </a:r>
            <a:r>
              <a:rPr lang="cs-CZ" dirty="0">
                <a:ea typeface="+mn-lt"/>
                <a:cs typeface="+mn-lt"/>
              </a:rPr>
              <a:t>ittorio </a:t>
            </a:r>
            <a:r>
              <a:rPr lang="cs-CZ" b="1" dirty="0">
                <a:ea typeface="+mn-lt"/>
                <a:cs typeface="+mn-lt"/>
              </a:rPr>
              <a:t>E</a:t>
            </a:r>
            <a:r>
              <a:rPr lang="cs-CZ" dirty="0">
                <a:ea typeface="+mn-lt"/>
                <a:cs typeface="+mn-lt"/>
              </a:rPr>
              <a:t>manuele </a:t>
            </a:r>
            <a:r>
              <a:rPr lang="cs-CZ" b="1" dirty="0">
                <a:ea typeface="+mn-lt"/>
                <a:cs typeface="+mn-lt"/>
              </a:rPr>
              <a:t>R</a:t>
            </a:r>
            <a:r>
              <a:rPr lang="cs-CZ" dirty="0">
                <a:ea typeface="+mn-lt"/>
                <a:cs typeface="+mn-lt"/>
              </a:rPr>
              <a:t>e </a:t>
            </a:r>
            <a:r>
              <a:rPr lang="cs-CZ" b="1" dirty="0" err="1">
                <a:ea typeface="+mn-lt"/>
                <a:cs typeface="+mn-lt"/>
              </a:rPr>
              <a:t>D</a:t>
            </a:r>
            <a:r>
              <a:rPr lang="cs-CZ" dirty="0" err="1">
                <a:ea typeface="+mn-lt"/>
                <a:cs typeface="+mn-lt"/>
              </a:rPr>
              <a:t>’</a:t>
            </a:r>
            <a:r>
              <a:rPr lang="cs-CZ" b="1" dirty="0" err="1">
                <a:ea typeface="+mn-lt"/>
                <a:cs typeface="+mn-lt"/>
              </a:rPr>
              <a:t>I</a:t>
            </a:r>
            <a:r>
              <a:rPr lang="cs-CZ" dirty="0" err="1">
                <a:ea typeface="+mn-lt"/>
                <a:cs typeface="+mn-lt"/>
              </a:rPr>
              <a:t>talia</a:t>
            </a:r>
            <a:r>
              <a:rPr lang="cs-CZ" dirty="0">
                <a:ea typeface="+mn-lt"/>
                <a:cs typeface="+mn-lt"/>
              </a:rPr>
              <a:t> (Long Live Victor Emmanuel King </a:t>
            </a:r>
            <a:r>
              <a:rPr lang="cs-CZ" dirty="0" err="1">
                <a:ea typeface="+mn-lt"/>
                <a:cs typeface="+mn-lt"/>
              </a:rPr>
              <a:t>of</a:t>
            </a:r>
            <a:r>
              <a:rPr lang="cs-CZ" dirty="0">
                <a:ea typeface="+mn-lt"/>
                <a:cs typeface="+mn-lt"/>
              </a:rPr>
              <a:t> Italy)</a:t>
            </a:r>
          </a:p>
        </p:txBody>
      </p:sp>
    </p:spTree>
    <p:extLst>
      <p:ext uri="{BB962C8B-B14F-4D97-AF65-F5344CB8AC3E}">
        <p14:creationId xmlns:p14="http://schemas.microsoft.com/office/powerpoint/2010/main" val="5290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5" descr="Obsah obrázku text, exteriér, skupina, staré&#10;&#10;Popis se vygeneroval automaticky.">
            <a:extLst>
              <a:ext uri="{FF2B5EF4-FFF2-40B4-BE49-F238E27FC236}">
                <a16:creationId xmlns:a16="http://schemas.microsoft.com/office/drawing/2014/main" id="{61569AE5-4539-19BB-942E-B13C16856684}"/>
              </a:ext>
            </a:extLst>
          </p:cNvPr>
          <p:cNvPicPr>
            <a:picLocks noGrp="1" noChangeAspect="1"/>
          </p:cNvPicPr>
          <p:nvPr>
            <p:ph sz="half" idx="2"/>
          </p:nvPr>
        </p:nvPicPr>
        <p:blipFill rotWithShape="1">
          <a:blip r:embed="rId3">
            <a:alphaModFix/>
          </a:blip>
          <a:srcRect t="2500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5C0776A0-F3D1-AEC9-DE44-3676E356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10651" y="-1010655"/>
            <a:ext cx="6858003" cy="8879304"/>
          </a:xfrm>
          <a:prstGeom prst="rect">
            <a:avLst/>
          </a:prstGeom>
          <a:gradFill>
            <a:gsLst>
              <a:gs pos="0">
                <a:srgbClr val="000000">
                  <a:alpha val="36000"/>
                </a:srgbClr>
              </a:gs>
              <a:gs pos="51600">
                <a:srgbClr val="000000">
                  <a:alpha val="3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FD701D-5FEF-F3B5-3947-F9EC8B5FFABD}"/>
              </a:ext>
            </a:extLst>
          </p:cNvPr>
          <p:cNvSpPr>
            <a:spLocks noGrp="1"/>
          </p:cNvSpPr>
          <p:nvPr>
            <p:ph type="title"/>
          </p:nvPr>
        </p:nvSpPr>
        <p:spPr>
          <a:xfrm>
            <a:off x="1059318" y="2223018"/>
            <a:ext cx="7819987" cy="2579642"/>
          </a:xfrm>
        </p:spPr>
        <p:txBody>
          <a:bodyPr vert="horz" lIns="91440" tIns="45720" rIns="91440" bIns="45720" rtlCol="0" anchor="t">
            <a:normAutofit/>
          </a:bodyPr>
          <a:lstStyle/>
          <a:p>
            <a:r>
              <a:rPr lang="en-US" sz="6000" cap="all">
                <a:solidFill>
                  <a:srgbClr val="FFFFFF"/>
                </a:solidFill>
              </a:rPr>
              <a:t>Viva VERDI</a:t>
            </a:r>
          </a:p>
        </p:txBody>
      </p:sp>
      <p:sp>
        <p:nvSpPr>
          <p:cNvPr id="3" name="Zástupný obsah 2">
            <a:extLst>
              <a:ext uri="{FF2B5EF4-FFF2-40B4-BE49-F238E27FC236}">
                <a16:creationId xmlns:a16="http://schemas.microsoft.com/office/drawing/2014/main" id="{569A156D-9D63-57F1-1914-0E96E93DA999}"/>
              </a:ext>
            </a:extLst>
          </p:cNvPr>
          <p:cNvSpPr>
            <a:spLocks noGrp="1"/>
          </p:cNvSpPr>
          <p:nvPr>
            <p:ph sz="half" idx="1"/>
          </p:nvPr>
        </p:nvSpPr>
        <p:spPr>
          <a:xfrm>
            <a:off x="1094931" y="4813075"/>
            <a:ext cx="8519850" cy="1022953"/>
          </a:xfrm>
        </p:spPr>
        <p:txBody>
          <a:bodyPr vert="horz" lIns="91440" tIns="45720" rIns="91440" bIns="45720" rtlCol="0" anchor="b">
            <a:normAutofit/>
          </a:bodyPr>
          <a:lstStyle/>
          <a:p>
            <a:pPr marL="0" indent="0">
              <a:lnSpc>
                <a:spcPct val="120000"/>
              </a:lnSpc>
              <a:buNone/>
            </a:pPr>
            <a:r>
              <a:rPr lang="en-US" sz="2000">
                <a:solidFill>
                  <a:srgbClr val="FFFFFF"/>
                </a:solidFill>
              </a:rPr>
              <a:t>Long Live Victor Emmanuel, King of Italy (</a:t>
            </a:r>
            <a:r>
              <a:rPr lang="en-US" sz="2000" b="1">
                <a:solidFill>
                  <a:srgbClr val="FFFFFF"/>
                </a:solidFill>
              </a:rPr>
              <a:t>V</a:t>
            </a:r>
            <a:r>
              <a:rPr lang="en-US" sz="2000">
                <a:solidFill>
                  <a:srgbClr val="FFFFFF"/>
                </a:solidFill>
              </a:rPr>
              <a:t>ittorio </a:t>
            </a:r>
            <a:r>
              <a:rPr lang="en-US" sz="2000" b="1">
                <a:solidFill>
                  <a:srgbClr val="FFFFFF"/>
                </a:solidFill>
              </a:rPr>
              <a:t>E</a:t>
            </a:r>
            <a:r>
              <a:rPr lang="en-US" sz="2000">
                <a:solidFill>
                  <a:srgbClr val="FFFFFF"/>
                </a:solidFill>
              </a:rPr>
              <a:t>manuele, re d'Italia)</a:t>
            </a:r>
          </a:p>
        </p:txBody>
      </p:sp>
      <p:cxnSp>
        <p:nvCxnSpPr>
          <p:cNvPr id="16" name="Straight Connector 15">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33559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5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C900F2-AB44-CF42-4FEE-B9A678E40FA2}"/>
              </a:ext>
            </a:extLst>
          </p:cNvPr>
          <p:cNvSpPr>
            <a:spLocks noGrp="1"/>
          </p:cNvSpPr>
          <p:nvPr>
            <p:ph type="title"/>
          </p:nvPr>
        </p:nvSpPr>
        <p:spPr/>
        <p:txBody>
          <a:bodyPr/>
          <a:lstStyle/>
          <a:p>
            <a:r>
              <a:rPr lang="cs-CZ" dirty="0"/>
              <a:t>Richard </a:t>
            </a:r>
            <a:r>
              <a:rPr lang="cs-CZ" dirty="0" err="1"/>
              <a:t>Wagner's</a:t>
            </a:r>
            <a:r>
              <a:rPr lang="cs-CZ" dirty="0"/>
              <a:t> </a:t>
            </a:r>
            <a:r>
              <a:rPr lang="cs-CZ" dirty="0" err="1"/>
              <a:t>revolutions</a:t>
            </a:r>
            <a:r>
              <a:rPr lang="cs-CZ" dirty="0"/>
              <a:t> – in </a:t>
            </a:r>
            <a:r>
              <a:rPr lang="cs-CZ" dirty="0" err="1"/>
              <a:t>political</a:t>
            </a:r>
            <a:r>
              <a:rPr lang="cs-CZ" dirty="0"/>
              <a:t> </a:t>
            </a:r>
            <a:r>
              <a:rPr lang="cs-CZ" dirty="0" err="1"/>
              <a:t>life</a:t>
            </a:r>
            <a:r>
              <a:rPr lang="cs-CZ" dirty="0"/>
              <a:t> and music</a:t>
            </a:r>
          </a:p>
        </p:txBody>
      </p:sp>
      <p:sp>
        <p:nvSpPr>
          <p:cNvPr id="3" name="Zástupný obsah 2">
            <a:extLst>
              <a:ext uri="{FF2B5EF4-FFF2-40B4-BE49-F238E27FC236}">
                <a16:creationId xmlns:a16="http://schemas.microsoft.com/office/drawing/2014/main" id="{1500F34B-BC84-D6CA-C700-919F1E8B5BF3}"/>
              </a:ext>
            </a:extLst>
          </p:cNvPr>
          <p:cNvSpPr>
            <a:spLocks noGrp="1"/>
          </p:cNvSpPr>
          <p:nvPr>
            <p:ph idx="1"/>
          </p:nvPr>
        </p:nvSpPr>
        <p:spPr/>
        <p:txBody>
          <a:bodyPr vert="horz" lIns="91440" tIns="45720" rIns="91440" bIns="45720" rtlCol="0" anchor="t">
            <a:normAutofit/>
          </a:bodyPr>
          <a:lstStyle/>
          <a:p>
            <a:r>
              <a:rPr lang="cs-CZ" dirty="0">
                <a:ea typeface="+mn-lt"/>
                <a:cs typeface="+mn-lt"/>
              </a:rPr>
              <a:t>1842-1849 - </a:t>
            </a:r>
            <a:r>
              <a:rPr lang="cs-CZ" dirty="0" err="1">
                <a:ea typeface="+mn-lt"/>
                <a:cs typeface="+mn-lt"/>
              </a:rPr>
              <a:t>Dresden</a:t>
            </a:r>
            <a:endParaRPr lang="cs-CZ" dirty="0">
              <a:ea typeface="+mn-lt"/>
              <a:cs typeface="+mn-lt"/>
            </a:endParaRPr>
          </a:p>
          <a:p>
            <a:r>
              <a:rPr lang="cs-CZ" dirty="0">
                <a:ea typeface="+mn-lt"/>
                <a:cs typeface="+mn-lt"/>
              </a:rPr>
              <a:t>1848 - </a:t>
            </a:r>
            <a:r>
              <a:rPr lang="cs-CZ" dirty="0" err="1">
                <a:ea typeface="+mn-lt"/>
                <a:cs typeface="+mn-lt"/>
              </a:rPr>
              <a:t>participation</a:t>
            </a:r>
            <a:r>
              <a:rPr lang="cs-CZ" dirty="0">
                <a:ea typeface="+mn-lt"/>
                <a:cs typeface="+mn-lt"/>
              </a:rPr>
              <a:t> in </a:t>
            </a:r>
            <a:r>
              <a:rPr lang="cs-CZ" dirty="0" err="1">
                <a:ea typeface="+mn-lt"/>
                <a:cs typeface="+mn-lt"/>
              </a:rPr>
              <a:t>revolutionary</a:t>
            </a:r>
            <a:r>
              <a:rPr lang="cs-CZ" dirty="0">
                <a:ea typeface="+mn-lt"/>
                <a:cs typeface="+mn-lt"/>
              </a:rPr>
              <a:t> </a:t>
            </a:r>
            <a:r>
              <a:rPr lang="cs-CZ" dirty="0" err="1">
                <a:ea typeface="+mn-lt"/>
                <a:cs typeface="+mn-lt"/>
              </a:rPr>
              <a:t>activities</a:t>
            </a:r>
            <a:endParaRPr lang="cs-CZ" dirty="0" err="1"/>
          </a:p>
          <a:p>
            <a:r>
              <a:rPr lang="cs-CZ" dirty="0">
                <a:ea typeface="+mn-lt"/>
                <a:cs typeface="+mn-lt"/>
              </a:rPr>
              <a:t>Exile:</a:t>
            </a:r>
            <a:endParaRPr lang="cs-CZ" dirty="0"/>
          </a:p>
          <a:p>
            <a:pPr lvl="1"/>
            <a:r>
              <a:rPr lang="cs-CZ" dirty="0">
                <a:ea typeface="+mn-lt"/>
                <a:cs typeface="+mn-lt"/>
              </a:rPr>
              <a:t>1849-1958 - </a:t>
            </a:r>
            <a:r>
              <a:rPr lang="cs-CZ" dirty="0" err="1">
                <a:ea typeface="+mn-lt"/>
                <a:cs typeface="+mn-lt"/>
              </a:rPr>
              <a:t>Switzerland</a:t>
            </a:r>
            <a:endParaRPr lang="cs-CZ" dirty="0" err="1"/>
          </a:p>
          <a:p>
            <a:pPr lvl="1"/>
            <a:r>
              <a:rPr lang="cs-CZ" dirty="0">
                <a:ea typeface="+mn-lt"/>
                <a:cs typeface="+mn-lt"/>
              </a:rPr>
              <a:t>1858-1862 - Paris, </a:t>
            </a:r>
            <a:r>
              <a:rPr lang="cs-CZ" dirty="0" err="1">
                <a:ea typeface="+mn-lt"/>
                <a:cs typeface="+mn-lt"/>
              </a:rPr>
              <a:t>Venice</a:t>
            </a:r>
            <a:endParaRPr lang="cs-CZ" dirty="0" err="1"/>
          </a:p>
          <a:p>
            <a:r>
              <a:rPr lang="cs-CZ" dirty="0">
                <a:ea typeface="+mn-lt"/>
                <a:cs typeface="+mn-lt"/>
              </a:rPr>
              <a:t>1862 - return to </a:t>
            </a:r>
            <a:r>
              <a:rPr lang="cs-CZ" dirty="0" err="1">
                <a:ea typeface="+mn-lt"/>
                <a:cs typeface="+mn-lt"/>
              </a:rPr>
              <a:t>the</a:t>
            </a:r>
            <a:r>
              <a:rPr lang="cs-CZ" dirty="0">
                <a:ea typeface="+mn-lt"/>
                <a:cs typeface="+mn-lt"/>
              </a:rPr>
              <a:t> </a:t>
            </a:r>
            <a:r>
              <a:rPr lang="cs-CZ" dirty="0" err="1">
                <a:ea typeface="+mn-lt"/>
                <a:cs typeface="+mn-lt"/>
              </a:rPr>
              <a:t>homeland</a:t>
            </a:r>
            <a:r>
              <a:rPr lang="cs-CZ" dirty="0">
                <a:ea typeface="+mn-lt"/>
                <a:cs typeface="+mn-lt"/>
              </a:rPr>
              <a:t> (</a:t>
            </a:r>
            <a:r>
              <a:rPr lang="cs-CZ" dirty="0" err="1">
                <a:ea typeface="+mn-lt"/>
                <a:cs typeface="+mn-lt"/>
              </a:rPr>
              <a:t>Biebrich</a:t>
            </a:r>
            <a:r>
              <a:rPr lang="cs-CZ" dirty="0">
                <a:ea typeface="+mn-lt"/>
                <a:cs typeface="+mn-lt"/>
              </a:rPr>
              <a:t>, </a:t>
            </a:r>
            <a:r>
              <a:rPr lang="cs-CZ" dirty="0" err="1">
                <a:ea typeface="+mn-lt"/>
                <a:cs typeface="+mn-lt"/>
              </a:rPr>
              <a:t>Munich</a:t>
            </a:r>
            <a:r>
              <a:rPr lang="cs-CZ" dirty="0">
                <a:ea typeface="+mn-lt"/>
                <a:cs typeface="+mn-lt"/>
              </a:rPr>
              <a:t>...)</a:t>
            </a:r>
            <a:endParaRPr lang="cs-CZ" dirty="0"/>
          </a:p>
          <a:p>
            <a:r>
              <a:rPr lang="cs-CZ" dirty="0">
                <a:ea typeface="+mn-lt"/>
                <a:cs typeface="+mn-lt"/>
              </a:rPr>
              <a:t>1864 - </a:t>
            </a:r>
            <a:r>
              <a:rPr lang="cs-CZ" dirty="0" err="1">
                <a:ea typeface="+mn-lt"/>
                <a:cs typeface="+mn-lt"/>
              </a:rPr>
              <a:t>eighteen-year-old</a:t>
            </a:r>
            <a:r>
              <a:rPr lang="cs-CZ" dirty="0">
                <a:ea typeface="+mn-lt"/>
                <a:cs typeface="+mn-lt"/>
              </a:rPr>
              <a:t> Ludwig II </a:t>
            </a:r>
            <a:r>
              <a:rPr lang="cs-CZ" dirty="0" err="1">
                <a:ea typeface="+mn-lt"/>
                <a:cs typeface="+mn-lt"/>
              </a:rPr>
              <a:t>of</a:t>
            </a:r>
            <a:r>
              <a:rPr lang="cs-CZ" dirty="0">
                <a:ea typeface="+mn-lt"/>
                <a:cs typeface="+mn-lt"/>
              </a:rPr>
              <a:t> </a:t>
            </a:r>
            <a:r>
              <a:rPr lang="cs-CZ" dirty="0" err="1">
                <a:ea typeface="+mn-lt"/>
                <a:cs typeface="+mn-lt"/>
              </a:rPr>
              <a:t>Bavaria</a:t>
            </a:r>
            <a:r>
              <a:rPr lang="cs-CZ" dirty="0">
                <a:ea typeface="+mn-lt"/>
                <a:cs typeface="+mn-lt"/>
              </a:rPr>
              <a:t> </a:t>
            </a:r>
            <a:r>
              <a:rPr lang="cs-CZ" dirty="0" err="1">
                <a:ea typeface="+mn-lt"/>
                <a:cs typeface="+mn-lt"/>
              </a:rPr>
              <a:t>ascends</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throne</a:t>
            </a:r>
            <a:r>
              <a:rPr lang="cs-CZ" dirty="0">
                <a:ea typeface="+mn-lt"/>
                <a:cs typeface="+mn-lt"/>
              </a:rPr>
              <a:t> </a:t>
            </a:r>
          </a:p>
          <a:p>
            <a:pPr lvl="1"/>
            <a:r>
              <a:rPr lang="cs-CZ" dirty="0" err="1"/>
              <a:t>Wagner's</a:t>
            </a:r>
            <a:r>
              <a:rPr lang="cs-CZ" dirty="0"/>
              <a:t> </a:t>
            </a:r>
            <a:r>
              <a:rPr lang="cs-CZ" dirty="0" err="1"/>
              <a:t>benafactor</a:t>
            </a:r>
            <a:endParaRPr lang="cs-CZ"/>
          </a:p>
        </p:txBody>
      </p:sp>
    </p:spTree>
    <p:extLst>
      <p:ext uri="{BB962C8B-B14F-4D97-AF65-F5344CB8AC3E}">
        <p14:creationId xmlns:p14="http://schemas.microsoft.com/office/powerpoint/2010/main" val="401816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6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4" name="Rectangle 64">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text, bílá, staré, několik&#10;&#10;Popis se vygeneroval automaticky.">
            <a:extLst>
              <a:ext uri="{FF2B5EF4-FFF2-40B4-BE49-F238E27FC236}">
                <a16:creationId xmlns:a16="http://schemas.microsoft.com/office/drawing/2014/main" id="{128889C5-85F1-2336-7ABE-CB257BFC521A}"/>
              </a:ext>
            </a:extLst>
          </p:cNvPr>
          <p:cNvPicPr>
            <a:picLocks noChangeAspect="1"/>
          </p:cNvPicPr>
          <p:nvPr/>
        </p:nvPicPr>
        <p:blipFill rotWithShape="1">
          <a:blip r:embed="rId3">
            <a:alphaModFix/>
          </a:blip>
          <a:srcRect/>
          <a:stretch/>
        </p:blipFill>
        <p:spPr>
          <a:xfrm>
            <a:off x="20" y="10"/>
            <a:ext cx="12191980" cy="6857990"/>
          </a:xfrm>
          <a:prstGeom prst="rect">
            <a:avLst/>
          </a:prstGeom>
        </p:spPr>
      </p:pic>
      <p:sp>
        <p:nvSpPr>
          <p:cNvPr id="75" name="Rectangle 66">
            <a:extLst>
              <a:ext uri="{FF2B5EF4-FFF2-40B4-BE49-F238E27FC236}">
                <a16:creationId xmlns:a16="http://schemas.microsoft.com/office/drawing/2014/main" id="{5C0776A0-F3D1-AEC9-DE44-3676E356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10651" y="-1010655"/>
            <a:ext cx="6858003" cy="8879304"/>
          </a:xfrm>
          <a:prstGeom prst="rect">
            <a:avLst/>
          </a:prstGeom>
          <a:gradFill>
            <a:gsLst>
              <a:gs pos="0">
                <a:srgbClr val="000000">
                  <a:alpha val="36000"/>
                </a:srgbClr>
              </a:gs>
              <a:gs pos="51600">
                <a:srgbClr val="000000">
                  <a:alpha val="3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84631C5-13B0-E0D5-A3C3-4883BDC4F089}"/>
              </a:ext>
            </a:extLst>
          </p:cNvPr>
          <p:cNvSpPr>
            <a:spLocks noGrp="1"/>
          </p:cNvSpPr>
          <p:nvPr>
            <p:ph type="title"/>
          </p:nvPr>
        </p:nvSpPr>
        <p:spPr>
          <a:xfrm>
            <a:off x="1059318" y="2223018"/>
            <a:ext cx="7819987" cy="2579642"/>
          </a:xfrm>
        </p:spPr>
        <p:txBody>
          <a:bodyPr vert="horz" lIns="91440" tIns="45720" rIns="91440" bIns="45720" rtlCol="0" anchor="t">
            <a:normAutofit/>
          </a:bodyPr>
          <a:lstStyle/>
          <a:p>
            <a:r>
              <a:rPr lang="en-US" sz="6000" cap="all">
                <a:solidFill>
                  <a:srgbClr val="FFFFFF"/>
                </a:solidFill>
              </a:rPr>
              <a:t>Music drama – art and revolution </a:t>
            </a:r>
          </a:p>
        </p:txBody>
      </p:sp>
      <p:sp>
        <p:nvSpPr>
          <p:cNvPr id="58" name="Content Placeholder 7">
            <a:extLst>
              <a:ext uri="{FF2B5EF4-FFF2-40B4-BE49-F238E27FC236}">
                <a16:creationId xmlns:a16="http://schemas.microsoft.com/office/drawing/2014/main" id="{EE7FADA5-02FC-95F3-790B-E98BE2D12055}"/>
              </a:ext>
            </a:extLst>
          </p:cNvPr>
          <p:cNvSpPr>
            <a:spLocks noGrp="1"/>
          </p:cNvSpPr>
          <p:nvPr>
            <p:ph idx="1"/>
          </p:nvPr>
        </p:nvSpPr>
        <p:spPr>
          <a:xfrm>
            <a:off x="1094931" y="4813075"/>
            <a:ext cx="8519850" cy="1022953"/>
          </a:xfrm>
        </p:spPr>
        <p:txBody>
          <a:bodyPr vert="horz" lIns="91440" tIns="45720" rIns="91440" bIns="45720" rtlCol="0" anchor="b">
            <a:normAutofit/>
          </a:bodyPr>
          <a:lstStyle/>
          <a:p>
            <a:pPr marL="0" indent="0">
              <a:lnSpc>
                <a:spcPct val="120000"/>
              </a:lnSpc>
              <a:buNone/>
            </a:pPr>
            <a:r>
              <a:rPr lang="en-US" sz="2000">
                <a:solidFill>
                  <a:srgbClr val="FFFFFF"/>
                </a:solidFill>
              </a:rPr>
              <a:t>Die Kunst und die Revolution (1849), Das </a:t>
            </a:r>
            <a:r>
              <a:rPr lang="en-US" sz="2000" err="1">
                <a:solidFill>
                  <a:srgbClr val="FFFFFF"/>
                </a:solidFill>
              </a:rPr>
              <a:t>Kunstwerk</a:t>
            </a:r>
            <a:r>
              <a:rPr lang="en-US" sz="2000">
                <a:solidFill>
                  <a:srgbClr val="FFFFFF"/>
                </a:solidFill>
              </a:rPr>
              <a:t> der Zukunft  (1849-1852), Oper und Drama (1851) </a:t>
            </a:r>
          </a:p>
        </p:txBody>
      </p:sp>
      <p:cxnSp>
        <p:nvCxnSpPr>
          <p:cNvPr id="76" name="Straight Connector 68">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33559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2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Rectangle 22">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581F62-8EA3-9E81-1DBA-E0730D76B1F4}"/>
              </a:ext>
            </a:extLst>
          </p:cNvPr>
          <p:cNvSpPr>
            <a:spLocks noGrp="1"/>
          </p:cNvSpPr>
          <p:nvPr>
            <p:ph type="title"/>
          </p:nvPr>
        </p:nvSpPr>
        <p:spPr>
          <a:xfrm>
            <a:off x="1069646" y="4872313"/>
            <a:ext cx="9958753" cy="680145"/>
          </a:xfrm>
        </p:spPr>
        <p:txBody>
          <a:bodyPr vert="horz" lIns="91440" tIns="45720" rIns="91440" bIns="45720" rtlCol="0" anchor="t">
            <a:normAutofit/>
          </a:bodyPr>
          <a:lstStyle/>
          <a:p>
            <a:r>
              <a:rPr lang="en-US" sz="4000" cap="all"/>
              <a:t>"Pilgrimage" to Bayreuth</a:t>
            </a:r>
          </a:p>
        </p:txBody>
      </p:sp>
      <p:pic>
        <p:nvPicPr>
          <p:cNvPr id="4" name="Obrázek 5" descr="Obsah obrázku exteriér, dům, staré, bílá&#10;&#10;Popis se vygeneroval automaticky.">
            <a:extLst>
              <a:ext uri="{FF2B5EF4-FFF2-40B4-BE49-F238E27FC236}">
                <a16:creationId xmlns:a16="http://schemas.microsoft.com/office/drawing/2014/main" id="{7D90AD5B-6AA9-1832-1EB7-41220F8106D4}"/>
              </a:ext>
            </a:extLst>
          </p:cNvPr>
          <p:cNvPicPr>
            <a:picLocks noGrp="1" noChangeAspect="1"/>
          </p:cNvPicPr>
          <p:nvPr>
            <p:ph sz="half" idx="1"/>
          </p:nvPr>
        </p:nvPicPr>
        <p:blipFill rotWithShape="1">
          <a:blip r:embed="rId3"/>
          <a:srcRect l="6366" r="1292" b="-2"/>
          <a:stretch/>
        </p:blipFill>
        <p:spPr>
          <a:xfrm>
            <a:off x="-2" y="10"/>
            <a:ext cx="6096002" cy="4011415"/>
          </a:xfrm>
          <a:prstGeom prst="rect">
            <a:avLst/>
          </a:prstGeom>
        </p:spPr>
      </p:pic>
      <p:pic>
        <p:nvPicPr>
          <p:cNvPr id="7" name="Obrázek 11" descr="Obsah obrázku text, interiér, budova, staré&#10;&#10;Popis se vygeneroval automaticky.">
            <a:extLst>
              <a:ext uri="{FF2B5EF4-FFF2-40B4-BE49-F238E27FC236}">
                <a16:creationId xmlns:a16="http://schemas.microsoft.com/office/drawing/2014/main" id="{E688BFF8-E736-5076-FC4E-B45F4D3B16D4}"/>
              </a:ext>
            </a:extLst>
          </p:cNvPr>
          <p:cNvPicPr>
            <a:picLocks noGrp="1" noChangeAspect="1"/>
          </p:cNvPicPr>
          <p:nvPr>
            <p:ph sz="half" idx="2"/>
          </p:nvPr>
        </p:nvPicPr>
        <p:blipFill rotWithShape="1">
          <a:blip r:embed="rId4"/>
          <a:srcRect l="1019" r="2414" b="-1"/>
          <a:stretch/>
        </p:blipFill>
        <p:spPr>
          <a:xfrm>
            <a:off x="6096000" y="10"/>
            <a:ext cx="6102625" cy="4011415"/>
          </a:xfrm>
          <a:prstGeom prst="rect">
            <a:avLst/>
          </a:prstGeom>
        </p:spPr>
      </p:pic>
      <p:cxnSp>
        <p:nvCxnSpPr>
          <p:cNvPr id="25" name="Straight Connector 2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39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25">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3" name="Rectangle 27">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adpis 1">
            <a:extLst>
              <a:ext uri="{FF2B5EF4-FFF2-40B4-BE49-F238E27FC236}">
                <a16:creationId xmlns:a16="http://schemas.microsoft.com/office/drawing/2014/main" id="{33D8678C-E6B0-98F5-73E7-4E76FFAA1770}"/>
              </a:ext>
            </a:extLst>
          </p:cNvPr>
          <p:cNvSpPr>
            <a:spLocks noGrp="1"/>
          </p:cNvSpPr>
          <p:nvPr>
            <p:ph type="title"/>
          </p:nvPr>
        </p:nvSpPr>
        <p:spPr>
          <a:xfrm>
            <a:off x="1091204" y="1091868"/>
            <a:ext cx="3785596" cy="2042160"/>
          </a:xfrm>
        </p:spPr>
        <p:txBody>
          <a:bodyPr vert="horz" lIns="91440" tIns="45720" rIns="91440" bIns="45720" rtlCol="0" anchor="t">
            <a:normAutofit/>
          </a:bodyPr>
          <a:lstStyle/>
          <a:p>
            <a:r>
              <a:rPr lang="en-US" sz="4000" b="1" kern="1200" cap="none" baseline="0">
                <a:solidFill>
                  <a:schemeClr val="tx1"/>
                </a:solidFill>
                <a:latin typeface="+mj-lt"/>
                <a:ea typeface="+mj-ea"/>
                <a:cs typeface="+mj-cs"/>
              </a:rPr>
              <a:t>Music drama</a:t>
            </a:r>
          </a:p>
        </p:txBody>
      </p:sp>
      <p:cxnSp>
        <p:nvCxnSpPr>
          <p:cNvPr id="54" name="Straight Connector 29">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Zástupný obsah 2">
            <a:extLst>
              <a:ext uri="{FF2B5EF4-FFF2-40B4-BE49-F238E27FC236}">
                <a16:creationId xmlns:a16="http://schemas.microsoft.com/office/drawing/2014/main" id="{08D3D6DE-535F-8CE0-F28A-0E4EB08D4466}"/>
              </a:ext>
            </a:extLst>
          </p:cNvPr>
          <p:cNvSpPr>
            <a:spLocks noGrp="1"/>
          </p:cNvSpPr>
          <p:nvPr>
            <p:ph sz="half" idx="1"/>
          </p:nvPr>
        </p:nvSpPr>
        <p:spPr>
          <a:xfrm>
            <a:off x="1097280" y="3204755"/>
            <a:ext cx="3675826" cy="2957506"/>
          </a:xfrm>
        </p:spPr>
        <p:txBody>
          <a:bodyPr vert="horz" lIns="91440" tIns="45720" rIns="91440" bIns="45720" rtlCol="0" anchor="t">
            <a:normAutofit/>
          </a:bodyPr>
          <a:lstStyle/>
          <a:p>
            <a:r>
              <a:rPr lang="en-US" dirty="0">
                <a:ea typeface="+mn-lt"/>
                <a:cs typeface="+mn-lt"/>
              </a:rPr>
              <a:t>Wagner's ideal: opera as  symphonic poem  (J. Kerman)</a:t>
            </a:r>
            <a:endParaRPr lang="en-US" dirty="0"/>
          </a:p>
          <a:p>
            <a:r>
              <a:rPr lang="en-US" dirty="0">
                <a:ea typeface="+mn-lt"/>
                <a:cs typeface="+mn-lt"/>
              </a:rPr>
              <a:t>concept of</a:t>
            </a:r>
            <a:r>
              <a:rPr lang="en-US" i="1" dirty="0">
                <a:ea typeface="+mn-lt"/>
                <a:cs typeface="+mn-lt"/>
              </a:rPr>
              <a:t> Gesamtkunstwerk</a:t>
            </a:r>
            <a:endParaRPr lang="en-US" dirty="0">
              <a:ea typeface="+mn-lt"/>
              <a:cs typeface="+mn-lt"/>
            </a:endParaRPr>
          </a:p>
          <a:p>
            <a:r>
              <a:rPr lang="en-US" dirty="0">
                <a:ea typeface="+mn-lt"/>
                <a:cs typeface="+mn-lt"/>
                <a:hlinkClick r:id="rId3"/>
              </a:rPr>
              <a:t>https://www.youtube.com/watch?v=PSuRJueqsQg</a:t>
            </a:r>
            <a:endParaRPr lang="en-US"/>
          </a:p>
          <a:p>
            <a:pPr marL="0" indent="0">
              <a:buNone/>
            </a:pPr>
            <a:endParaRPr lang="en-US" dirty="0"/>
          </a:p>
          <a:p>
            <a:endParaRPr lang="en-US" dirty="0"/>
          </a:p>
        </p:txBody>
      </p:sp>
      <p:pic>
        <p:nvPicPr>
          <p:cNvPr id="6" name="Obrázek 6">
            <a:extLst>
              <a:ext uri="{FF2B5EF4-FFF2-40B4-BE49-F238E27FC236}">
                <a16:creationId xmlns:a16="http://schemas.microsoft.com/office/drawing/2014/main" id="{7F17A186-7454-DBD2-3193-824BE6A111CD}"/>
              </a:ext>
            </a:extLst>
          </p:cNvPr>
          <p:cNvPicPr>
            <a:picLocks noGrp="1" noChangeAspect="1"/>
          </p:cNvPicPr>
          <p:nvPr>
            <p:ph sz="half" idx="2"/>
          </p:nvPr>
        </p:nvPicPr>
        <p:blipFill rotWithShape="1">
          <a:blip r:embed="rId4"/>
          <a:srcRect b="17715"/>
          <a:stretch/>
        </p:blipFill>
        <p:spPr>
          <a:xfrm>
            <a:off x="5524500" y="10"/>
            <a:ext cx="6667501" cy="6857990"/>
          </a:xfrm>
          <a:prstGeom prst="rect">
            <a:avLst/>
          </a:prstGeom>
        </p:spPr>
      </p:pic>
    </p:spTree>
    <p:extLst>
      <p:ext uri="{BB962C8B-B14F-4D97-AF65-F5344CB8AC3E}">
        <p14:creationId xmlns:p14="http://schemas.microsoft.com/office/powerpoint/2010/main" val="124249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ED5D1-9793-EBC5-6C6A-99372866DE31}"/>
              </a:ext>
            </a:extLst>
          </p:cNvPr>
          <p:cNvSpPr>
            <a:spLocks noGrp="1"/>
          </p:cNvSpPr>
          <p:nvPr>
            <p:ph type="title"/>
          </p:nvPr>
        </p:nvSpPr>
        <p:spPr/>
        <p:txBody>
          <a:bodyPr/>
          <a:lstStyle/>
          <a:p>
            <a:r>
              <a:rPr lang="cs-CZ" dirty="0" err="1"/>
              <a:t>Musicalization</a:t>
            </a:r>
            <a:r>
              <a:rPr lang="cs-CZ" dirty="0"/>
              <a:t> and </a:t>
            </a:r>
            <a:r>
              <a:rPr lang="cs-CZ" dirty="0" err="1"/>
              <a:t>staging</a:t>
            </a:r>
            <a:r>
              <a:rPr lang="cs-CZ" dirty="0"/>
              <a:t> </a:t>
            </a:r>
            <a:r>
              <a:rPr lang="cs-CZ" dirty="0" err="1"/>
              <a:t>the</a:t>
            </a:r>
            <a:r>
              <a:rPr lang="cs-CZ" dirty="0"/>
              <a:t> </a:t>
            </a:r>
            <a:r>
              <a:rPr lang="cs-CZ" dirty="0" err="1"/>
              <a:t>nation</a:t>
            </a:r>
            <a:r>
              <a:rPr lang="cs-CZ" dirty="0"/>
              <a:t>: </a:t>
            </a:r>
            <a:r>
              <a:rPr lang="cs-CZ" dirty="0" err="1"/>
              <a:t>the</a:t>
            </a:r>
            <a:r>
              <a:rPr lang="cs-CZ" dirty="0"/>
              <a:t> case </a:t>
            </a:r>
            <a:r>
              <a:rPr lang="cs-CZ" dirty="0" err="1"/>
              <a:t>of</a:t>
            </a:r>
            <a:r>
              <a:rPr lang="cs-CZ" dirty="0"/>
              <a:t> Wagner</a:t>
            </a:r>
          </a:p>
        </p:txBody>
      </p:sp>
      <p:sp>
        <p:nvSpPr>
          <p:cNvPr id="3" name="Zástupný obsah 2">
            <a:extLst>
              <a:ext uri="{FF2B5EF4-FFF2-40B4-BE49-F238E27FC236}">
                <a16:creationId xmlns:a16="http://schemas.microsoft.com/office/drawing/2014/main" id="{963F7F68-5714-4740-4443-2A16AC3411E0}"/>
              </a:ext>
            </a:extLst>
          </p:cNvPr>
          <p:cNvSpPr>
            <a:spLocks noGrp="1"/>
          </p:cNvSpPr>
          <p:nvPr>
            <p:ph idx="1"/>
          </p:nvPr>
        </p:nvSpPr>
        <p:spPr/>
        <p:txBody>
          <a:bodyPr vert="horz" lIns="91440" tIns="45720" rIns="91440" bIns="45720" rtlCol="0" anchor="t">
            <a:normAutofit/>
          </a:bodyPr>
          <a:lstStyle/>
          <a:p>
            <a:r>
              <a:rPr lang="en" dirty="0">
                <a:ea typeface="+mn-lt"/>
                <a:cs typeface="+mn-lt"/>
              </a:rPr>
              <a:t>the plots "supported by" music of Wagner's music dramas to evoke German pride</a:t>
            </a:r>
            <a:endParaRPr lang="cs-CZ" dirty="0">
              <a:ea typeface="+mn-lt"/>
              <a:cs typeface="+mn-lt"/>
            </a:endParaRPr>
          </a:p>
          <a:p>
            <a:r>
              <a:rPr lang="cs-CZ" i="1" dirty="0">
                <a:ea typeface="+mn-lt"/>
                <a:cs typeface="+mn-lt"/>
              </a:rPr>
              <a:t>Der Ring des </a:t>
            </a:r>
            <a:r>
              <a:rPr lang="cs-CZ" i="1" dirty="0" err="1">
                <a:ea typeface="+mn-lt"/>
                <a:cs typeface="+mn-lt"/>
              </a:rPr>
              <a:t>Nibelungen</a:t>
            </a:r>
            <a:r>
              <a:rPr lang="cs-CZ" i="1" dirty="0">
                <a:ea typeface="+mn-lt"/>
                <a:cs typeface="+mn-lt"/>
              </a:rPr>
              <a:t> </a:t>
            </a:r>
            <a:r>
              <a:rPr lang="cs-CZ" dirty="0">
                <a:ea typeface="+mn-lt"/>
                <a:cs typeface="+mn-lt"/>
              </a:rPr>
              <a:t>[</a:t>
            </a:r>
            <a:r>
              <a:rPr lang="cs-CZ" dirty="0" err="1">
                <a:ea typeface="+mn-lt"/>
                <a:cs typeface="+mn-lt"/>
              </a:rPr>
              <a:t>The</a:t>
            </a:r>
            <a:r>
              <a:rPr lang="cs-CZ" dirty="0">
                <a:ea typeface="+mn-lt"/>
                <a:cs typeface="+mn-lt"/>
              </a:rPr>
              <a:t> Ring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Nibelung] </a:t>
            </a:r>
          </a:p>
          <a:p>
            <a:pPr lvl="1"/>
            <a:r>
              <a:rPr lang="en" dirty="0">
                <a:ea typeface="+mn-lt"/>
                <a:cs typeface="+mn-lt"/>
              </a:rPr>
              <a:t>mythology - medieval Germanic and Scandinavian myths</a:t>
            </a:r>
            <a:endParaRPr lang="cs-CZ" dirty="0">
              <a:ea typeface="+mn-lt"/>
              <a:cs typeface="+mn-lt"/>
            </a:endParaRPr>
          </a:p>
          <a:p>
            <a:r>
              <a:rPr lang="en" i="1" dirty="0">
                <a:ea typeface="+mn-lt"/>
                <a:cs typeface="+mn-lt"/>
              </a:rPr>
              <a:t>Die Meistersinger von Nürnberg</a:t>
            </a:r>
            <a:r>
              <a:rPr lang="en" dirty="0">
                <a:ea typeface="+mn-lt"/>
                <a:cs typeface="+mn-lt"/>
              </a:rPr>
              <a:t> </a:t>
            </a:r>
            <a:endParaRPr lang="cs-CZ" dirty="0">
              <a:ea typeface="+mn-lt"/>
              <a:cs typeface="+mn-lt"/>
            </a:endParaRPr>
          </a:p>
          <a:p>
            <a:r>
              <a:rPr lang="en" dirty="0">
                <a:ea typeface="+mn-lt"/>
                <a:cs typeface="+mn-lt"/>
              </a:rPr>
              <a:t>Bayreuth Festival</a:t>
            </a:r>
            <a:endParaRPr lang="cs-CZ"/>
          </a:p>
          <a:p>
            <a:r>
              <a:rPr lang="cs-CZ" dirty="0" err="1"/>
              <a:t>misused</a:t>
            </a:r>
            <a:r>
              <a:rPr lang="cs-CZ" dirty="0"/>
              <a:t> by </a:t>
            </a:r>
            <a:r>
              <a:rPr lang="cs-CZ" dirty="0" err="1"/>
              <a:t>the</a:t>
            </a:r>
            <a:r>
              <a:rPr lang="cs-CZ" dirty="0"/>
              <a:t> </a:t>
            </a:r>
            <a:r>
              <a:rPr lang="cs-CZ" dirty="0" err="1"/>
              <a:t>Nazis</a:t>
            </a:r>
            <a:r>
              <a:rPr lang="cs-CZ" dirty="0"/>
              <a:t> </a:t>
            </a:r>
            <a:r>
              <a:rPr lang="cs-CZ" dirty="0" err="1"/>
              <a:t>during</a:t>
            </a:r>
            <a:r>
              <a:rPr lang="cs-CZ" dirty="0"/>
              <a:t> </a:t>
            </a:r>
            <a:r>
              <a:rPr lang="cs-CZ" dirty="0" err="1"/>
              <a:t>the</a:t>
            </a:r>
            <a:r>
              <a:rPr lang="cs-CZ" dirty="0"/>
              <a:t> WWII</a:t>
            </a:r>
          </a:p>
        </p:txBody>
      </p:sp>
    </p:spTree>
    <p:extLst>
      <p:ext uri="{BB962C8B-B14F-4D97-AF65-F5344CB8AC3E}">
        <p14:creationId xmlns:p14="http://schemas.microsoft.com/office/powerpoint/2010/main" val="83270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69ED830A-220C-4EAF-9646-4F86DEF7C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2">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7181B2A-47F7-A3FE-5A64-1B6B972155E9}"/>
              </a:ext>
            </a:extLst>
          </p:cNvPr>
          <p:cNvSpPr>
            <a:spLocks noGrp="1"/>
          </p:cNvSpPr>
          <p:nvPr>
            <p:ph type="title"/>
          </p:nvPr>
        </p:nvSpPr>
        <p:spPr>
          <a:xfrm>
            <a:off x="1069848" y="4873752"/>
            <a:ext cx="9958355" cy="663101"/>
          </a:xfrm>
        </p:spPr>
        <p:txBody>
          <a:bodyPr vert="horz" lIns="91440" tIns="45720" rIns="91440" bIns="45720" rtlCol="0" anchor="t">
            <a:normAutofit/>
          </a:bodyPr>
          <a:lstStyle/>
          <a:p>
            <a:r>
              <a:rPr lang="en-US" sz="2800" cap="all"/>
              <a:t>Transgressing borders with national rivers</a:t>
            </a:r>
          </a:p>
        </p:txBody>
      </p:sp>
      <p:pic>
        <p:nvPicPr>
          <p:cNvPr id="4" name="Obrázek 4" descr="Obsah obrázku obloha, exteriér, hora, příroda&#10;&#10;Popis se vygeneroval automaticky.">
            <a:extLst>
              <a:ext uri="{FF2B5EF4-FFF2-40B4-BE49-F238E27FC236}">
                <a16:creationId xmlns:a16="http://schemas.microsoft.com/office/drawing/2014/main" id="{0D77CBE5-6A2F-61A2-2B57-74172DEDB6A7}"/>
              </a:ext>
            </a:extLst>
          </p:cNvPr>
          <p:cNvPicPr>
            <a:picLocks noGrp="1" noChangeAspect="1"/>
          </p:cNvPicPr>
          <p:nvPr>
            <p:ph idx="1"/>
          </p:nvPr>
        </p:nvPicPr>
        <p:blipFill rotWithShape="1">
          <a:blip r:embed="rId3">
            <a:alphaModFix/>
          </a:blip>
          <a:srcRect t="29698"/>
          <a:stretch/>
        </p:blipFill>
        <p:spPr>
          <a:xfrm>
            <a:off x="20" y="-32762"/>
            <a:ext cx="12191979" cy="4049869"/>
          </a:xfrm>
          <a:prstGeom prst="rect">
            <a:avLst/>
          </a:prstGeom>
        </p:spPr>
      </p:pic>
      <p:cxnSp>
        <p:nvCxnSpPr>
          <p:cNvPr id="22" name="Straight Connector 14">
            <a:extLst>
              <a:ext uri="{FF2B5EF4-FFF2-40B4-BE49-F238E27FC236}">
                <a16:creationId xmlns:a16="http://schemas.microsoft.com/office/drawing/2014/main" id="{DFA1DF79-291C-49AD-B98C-192784643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5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F9B5750-444C-87E3-4433-BED74D233EC5}"/>
              </a:ext>
            </a:extLst>
          </p:cNvPr>
          <p:cNvSpPr>
            <a:spLocks noGrp="1"/>
          </p:cNvSpPr>
          <p:nvPr>
            <p:ph type="title"/>
          </p:nvPr>
        </p:nvSpPr>
        <p:spPr>
          <a:xfrm>
            <a:off x="1091203" y="1069848"/>
            <a:ext cx="6308775" cy="2049620"/>
          </a:xfrm>
        </p:spPr>
        <p:txBody>
          <a:bodyPr vert="horz" lIns="91440" tIns="45720" rIns="91440" bIns="45720" rtlCol="0" anchor="t">
            <a:normAutofit/>
          </a:bodyPr>
          <a:lstStyle/>
          <a:p>
            <a:r>
              <a:rPr lang="en-US" sz="5600" b="1" kern="1200" cap="none" baseline="0">
                <a:solidFill>
                  <a:schemeClr val="tx1"/>
                </a:solidFill>
                <a:latin typeface="+mj-lt"/>
                <a:ea typeface="+mj-ea"/>
                <a:cs typeface="+mj-cs"/>
              </a:rPr>
              <a:t>Bedřich Smetana (1824-1884)</a:t>
            </a:r>
          </a:p>
        </p:txBody>
      </p:sp>
      <p:cxnSp>
        <p:nvCxnSpPr>
          <p:cNvPr id="15" name="Straight Connector 14">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ástupný obsah 4">
            <a:extLst>
              <a:ext uri="{FF2B5EF4-FFF2-40B4-BE49-F238E27FC236}">
                <a16:creationId xmlns:a16="http://schemas.microsoft.com/office/drawing/2014/main" id="{3364478D-A684-A720-7E4B-16E2CEB39BFA}"/>
              </a:ext>
            </a:extLst>
          </p:cNvPr>
          <p:cNvSpPr>
            <a:spLocks noGrp="1"/>
          </p:cNvSpPr>
          <p:nvPr>
            <p:ph sz="half" idx="1"/>
          </p:nvPr>
        </p:nvSpPr>
        <p:spPr>
          <a:xfrm>
            <a:off x="1097280" y="3151768"/>
            <a:ext cx="6784712" cy="3134732"/>
          </a:xfrm>
        </p:spPr>
        <p:txBody>
          <a:bodyPr vert="horz" lIns="91440" tIns="45720" rIns="91440" bIns="45720" rtlCol="0" anchor="t">
            <a:normAutofit fontScale="85000" lnSpcReduction="20000"/>
          </a:bodyPr>
          <a:lstStyle/>
          <a:p>
            <a:pPr>
              <a:lnSpc>
                <a:spcPct val="120000"/>
              </a:lnSpc>
            </a:pPr>
            <a:r>
              <a:rPr lang="en-US" sz="2000" dirty="0"/>
              <a:t>composer, </a:t>
            </a:r>
            <a:r>
              <a:rPr lang="en-US" sz="2000" b="0" i="0" dirty="0">
                <a:effectLst/>
              </a:rPr>
              <a:t>pioneered the development of Czech music</a:t>
            </a:r>
          </a:p>
          <a:p>
            <a:pPr>
              <a:lnSpc>
                <a:spcPct val="120000"/>
              </a:lnSpc>
            </a:pPr>
            <a:r>
              <a:rPr lang="en-US" sz="2000" b="1" dirty="0"/>
              <a:t>Prague Provisional Theatre </a:t>
            </a:r>
            <a:r>
              <a:rPr lang="en-US" sz="2000" dirty="0"/>
              <a:t>– first Kapellmeister (1866-1874)</a:t>
            </a:r>
          </a:p>
          <a:p>
            <a:pPr>
              <a:lnSpc>
                <a:spcPct val="120000"/>
              </a:lnSpc>
            </a:pPr>
            <a:r>
              <a:rPr lang="en-US" sz="2000" i="1" dirty="0"/>
              <a:t>The Bartered Bride </a:t>
            </a:r>
            <a:r>
              <a:rPr lang="en-US" sz="2000" dirty="0"/>
              <a:t>(1866)</a:t>
            </a:r>
          </a:p>
          <a:p>
            <a:pPr>
              <a:lnSpc>
                <a:spcPct val="120000"/>
              </a:lnSpc>
            </a:pPr>
            <a:r>
              <a:rPr lang="en-US" sz="2000" i="1" dirty="0">
                <a:ea typeface="+mn-lt"/>
                <a:cs typeface="+mn-lt"/>
              </a:rPr>
              <a:t>Má vlast</a:t>
            </a:r>
            <a:r>
              <a:rPr lang="en-US" sz="2000" dirty="0">
                <a:ea typeface="+mn-lt"/>
                <a:cs typeface="+mn-lt"/>
              </a:rPr>
              <a:t> [My homeland] (1872-1879)</a:t>
            </a:r>
          </a:p>
          <a:p>
            <a:pPr lvl="1">
              <a:lnSpc>
                <a:spcPct val="120000"/>
              </a:lnSpc>
            </a:pPr>
            <a:r>
              <a:rPr lang="en-US" sz="2000" dirty="0">
                <a:ea typeface="+mn-lt"/>
                <a:cs typeface="+mn-lt"/>
              </a:rPr>
              <a:t>cycle of 6 symphonic poems</a:t>
            </a:r>
          </a:p>
          <a:p>
            <a:pPr lvl="1">
              <a:lnSpc>
                <a:spcPct val="120000"/>
              </a:lnSpc>
            </a:pPr>
            <a:r>
              <a:rPr lang="en-US" sz="2000" dirty="0" err="1">
                <a:ea typeface="+mn-lt"/>
                <a:cs typeface="+mn-lt"/>
              </a:rPr>
              <a:t>Vyšehrad</a:t>
            </a:r>
            <a:r>
              <a:rPr lang="en-US" sz="2000" dirty="0">
                <a:ea typeface="+mn-lt"/>
                <a:cs typeface="+mn-lt"/>
              </a:rPr>
              <a:t>, Vltava (</a:t>
            </a:r>
            <a:r>
              <a:rPr lang="en-US" sz="2000" dirty="0" err="1">
                <a:ea typeface="+mn-lt"/>
                <a:cs typeface="+mn-lt"/>
              </a:rPr>
              <a:t>Moldau</a:t>
            </a:r>
            <a:r>
              <a:rPr lang="en-US" sz="2000" dirty="0">
                <a:ea typeface="+mn-lt"/>
                <a:cs typeface="+mn-lt"/>
              </a:rPr>
              <a:t>, 1874), Šárka, From Bohemian Woods and Fields, Tábor, </a:t>
            </a:r>
            <a:r>
              <a:rPr lang="en-US" sz="2000" dirty="0" err="1">
                <a:ea typeface="+mn-lt"/>
                <a:cs typeface="+mn-lt"/>
              </a:rPr>
              <a:t>Blaník</a:t>
            </a:r>
            <a:endParaRPr lang="en-US" sz="2000" dirty="0">
              <a:ea typeface="+mn-lt"/>
              <a:cs typeface="+mn-lt"/>
            </a:endParaRPr>
          </a:p>
          <a:p>
            <a:pPr>
              <a:lnSpc>
                <a:spcPct val="120000"/>
              </a:lnSpc>
            </a:pPr>
            <a:r>
              <a:rPr lang="en-US" sz="2000" i="1" dirty="0"/>
              <a:t>Libuše</a:t>
            </a:r>
            <a:r>
              <a:rPr lang="en-US" sz="2000" dirty="0"/>
              <a:t> (1881) </a:t>
            </a:r>
          </a:p>
          <a:p>
            <a:pPr lvl="1">
              <a:lnSpc>
                <a:spcPct val="120000"/>
              </a:lnSpc>
            </a:pPr>
            <a:r>
              <a:rPr lang="en-US" sz="2000" b="1" dirty="0"/>
              <a:t>NT Prague </a:t>
            </a:r>
            <a:r>
              <a:rPr lang="en-US" sz="2000" dirty="0"/>
              <a:t>opening(s) – 1881, 1883</a:t>
            </a:r>
            <a:endParaRPr lang="en-US" sz="2000" dirty="0" err="1"/>
          </a:p>
        </p:txBody>
      </p:sp>
      <p:pic>
        <p:nvPicPr>
          <p:cNvPr id="6" name="Obrázek 6" descr="Obsah obrázku text, muž, osoba, vázanka&#10;&#10;Popis se vygeneroval automaticky.">
            <a:extLst>
              <a:ext uri="{FF2B5EF4-FFF2-40B4-BE49-F238E27FC236}">
                <a16:creationId xmlns:a16="http://schemas.microsoft.com/office/drawing/2014/main" id="{D2402450-154C-FA14-7D4F-438CA6CAAAC3}"/>
              </a:ext>
            </a:extLst>
          </p:cNvPr>
          <p:cNvPicPr>
            <a:picLocks noGrp="1" noChangeAspect="1"/>
          </p:cNvPicPr>
          <p:nvPr>
            <p:ph sz="half" idx="2"/>
          </p:nvPr>
        </p:nvPicPr>
        <p:blipFill rotWithShape="1">
          <a:blip r:embed="rId3"/>
          <a:srcRect l="18762" r="1236" b="-2"/>
          <a:stretch/>
        </p:blipFill>
        <p:spPr>
          <a:xfrm>
            <a:off x="8534400" y="10"/>
            <a:ext cx="3657601" cy="6857990"/>
          </a:xfrm>
          <a:prstGeom prst="rect">
            <a:avLst/>
          </a:prstGeom>
        </p:spPr>
      </p:pic>
      <p:sp>
        <p:nvSpPr>
          <p:cNvPr id="3" name="Zástupný symbol pro číslo snímku 2">
            <a:extLst>
              <a:ext uri="{FF2B5EF4-FFF2-40B4-BE49-F238E27FC236}">
                <a16:creationId xmlns:a16="http://schemas.microsoft.com/office/drawing/2014/main" id="{F2F55196-D7E4-FD96-EC7F-A97087AA4182}"/>
              </a:ext>
            </a:extLst>
          </p:cNvPr>
          <p:cNvSpPr>
            <a:spLocks noGrp="1"/>
          </p:cNvSpPr>
          <p:nvPr>
            <p:ph type="sldNum" sz="quarter" idx="12"/>
          </p:nvPr>
        </p:nvSpPr>
        <p:spPr>
          <a:xfrm>
            <a:off x="10983190" y="6389688"/>
            <a:ext cx="940296" cy="365125"/>
          </a:xfrm>
        </p:spPr>
        <p:txBody>
          <a:bodyPr vert="horz" lIns="91440" tIns="45720" rIns="91440" bIns="45720" rtlCol="0" anchor="ctr">
            <a:normAutofit/>
          </a:bodyPr>
          <a:lstStyle/>
          <a:p>
            <a:pPr>
              <a:spcAft>
                <a:spcPts val="600"/>
              </a:spcAft>
            </a:pPr>
            <a:fld id="{0970407D-EE58-4A0B-824B-1D3AE42DD9CF}" type="slidenum">
              <a:rPr lang="en-US" altLang="cs-CZ" noProof="0">
                <a:solidFill>
                  <a:srgbClr val="FFFFFF"/>
                </a:solidFill>
              </a:rPr>
              <a:pPr>
                <a:spcAft>
                  <a:spcPts val="600"/>
                </a:spcAft>
              </a:pPr>
              <a:t>18</a:t>
            </a:fld>
            <a:endParaRPr lang="en-US" altLang="cs-CZ" noProof="0">
              <a:solidFill>
                <a:srgbClr val="FFFFFF"/>
              </a:solidFill>
            </a:endParaRPr>
          </a:p>
        </p:txBody>
      </p:sp>
    </p:spTree>
    <p:extLst>
      <p:ext uri="{BB962C8B-B14F-4D97-AF65-F5344CB8AC3E}">
        <p14:creationId xmlns:p14="http://schemas.microsoft.com/office/powerpoint/2010/main" val="300322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63763-EA04-6139-DB99-4330BE1CE5C1}"/>
              </a:ext>
            </a:extLst>
          </p:cNvPr>
          <p:cNvSpPr>
            <a:spLocks noGrp="1"/>
          </p:cNvSpPr>
          <p:nvPr>
            <p:ph type="title"/>
          </p:nvPr>
        </p:nvSpPr>
        <p:spPr/>
        <p:txBody>
          <a:bodyPr/>
          <a:lstStyle/>
          <a:p>
            <a:r>
              <a:rPr lang="cs-CZ" dirty="0" err="1"/>
              <a:t>Smetana's</a:t>
            </a:r>
            <a:r>
              <a:rPr lang="cs-CZ" dirty="0"/>
              <a:t> </a:t>
            </a:r>
            <a:r>
              <a:rPr lang="cs-CZ" dirty="0" err="1"/>
              <a:t>cycle</a:t>
            </a:r>
            <a:r>
              <a:rPr lang="cs-CZ" dirty="0"/>
              <a:t> </a:t>
            </a:r>
            <a:r>
              <a:rPr lang="cs-CZ" i="1" dirty="0"/>
              <a:t>My </a:t>
            </a:r>
            <a:r>
              <a:rPr lang="cs-CZ" i="1" dirty="0" err="1"/>
              <a:t>homeland</a:t>
            </a:r>
            <a:endParaRPr lang="cs-CZ" dirty="0" err="1"/>
          </a:p>
        </p:txBody>
      </p:sp>
      <p:sp>
        <p:nvSpPr>
          <p:cNvPr id="3" name="Zástupný obsah 2">
            <a:extLst>
              <a:ext uri="{FF2B5EF4-FFF2-40B4-BE49-F238E27FC236}">
                <a16:creationId xmlns:a16="http://schemas.microsoft.com/office/drawing/2014/main" id="{353D24E6-FF6D-C592-A2E6-41E8E05FAB6F}"/>
              </a:ext>
            </a:extLst>
          </p:cNvPr>
          <p:cNvSpPr>
            <a:spLocks noGrp="1"/>
          </p:cNvSpPr>
          <p:nvPr>
            <p:ph idx="1"/>
          </p:nvPr>
        </p:nvSpPr>
        <p:spPr/>
        <p:txBody>
          <a:bodyPr vert="horz" lIns="91440" tIns="45720" rIns="91440" bIns="45720" rtlCol="0" anchor="t">
            <a:normAutofit/>
          </a:bodyPr>
          <a:lstStyle/>
          <a:p>
            <a:r>
              <a:rPr lang="cs-CZ" dirty="0"/>
              <a:t>1874-1879</a:t>
            </a:r>
          </a:p>
          <a:p>
            <a:r>
              <a:rPr lang="cs-CZ" dirty="0"/>
              <a:t>6 </a:t>
            </a:r>
            <a:r>
              <a:rPr lang="cs-CZ" dirty="0" err="1"/>
              <a:t>symphonic</a:t>
            </a:r>
            <a:r>
              <a:rPr lang="cs-CZ" dirty="0"/>
              <a:t> </a:t>
            </a:r>
            <a:r>
              <a:rPr lang="cs-CZ" dirty="0" err="1"/>
              <a:t>poems</a:t>
            </a:r>
            <a:endParaRPr lang="cs-CZ" dirty="0"/>
          </a:p>
          <a:p>
            <a:r>
              <a:rPr lang="cs-CZ" dirty="0"/>
              <a:t>"</a:t>
            </a:r>
            <a:r>
              <a:rPr lang="cs-CZ" dirty="0" err="1"/>
              <a:t>Moldau</a:t>
            </a:r>
            <a:r>
              <a:rPr lang="cs-CZ" dirty="0"/>
              <a:t>" - 2nd poem (1874) - </a:t>
            </a:r>
            <a:r>
              <a:rPr lang="cs-CZ" dirty="0" err="1"/>
              <a:t>imitating</a:t>
            </a:r>
            <a:r>
              <a:rPr lang="cs-CZ" dirty="0"/>
              <a:t> </a:t>
            </a:r>
            <a:r>
              <a:rPr lang="cs-CZ" dirty="0">
                <a:ea typeface="+mn-lt"/>
                <a:cs typeface="+mn-lt"/>
              </a:rPr>
              <a:t>(tone </a:t>
            </a:r>
            <a:r>
              <a:rPr lang="cs-CZ" dirty="0" err="1">
                <a:ea typeface="+mn-lt"/>
                <a:cs typeface="+mn-lt"/>
              </a:rPr>
              <a:t>painting</a:t>
            </a:r>
            <a:r>
              <a:rPr lang="cs-CZ" dirty="0">
                <a:ea typeface="+mn-lt"/>
                <a:cs typeface="+mn-lt"/>
              </a:rPr>
              <a:t>)</a:t>
            </a:r>
            <a:r>
              <a:rPr lang="cs-CZ" dirty="0"/>
              <a:t> </a:t>
            </a:r>
            <a:r>
              <a:rPr lang="cs-CZ" dirty="0" err="1"/>
              <a:t>the</a:t>
            </a:r>
            <a:r>
              <a:rPr lang="cs-CZ" dirty="0"/>
              <a:t> </a:t>
            </a:r>
            <a:r>
              <a:rPr lang="cs-CZ" dirty="0" err="1"/>
              <a:t>flow</a:t>
            </a:r>
            <a:r>
              <a:rPr lang="cs-CZ" dirty="0"/>
              <a:t> </a:t>
            </a:r>
            <a:r>
              <a:rPr lang="cs-CZ" dirty="0" err="1"/>
              <a:t>of</a:t>
            </a:r>
            <a:r>
              <a:rPr lang="cs-CZ" dirty="0"/>
              <a:t> </a:t>
            </a:r>
            <a:r>
              <a:rPr lang="cs-CZ" dirty="0" err="1"/>
              <a:t>the</a:t>
            </a:r>
            <a:r>
              <a:rPr lang="cs-CZ" dirty="0"/>
              <a:t> </a:t>
            </a:r>
            <a:r>
              <a:rPr lang="cs-CZ" dirty="0" err="1"/>
              <a:t>Moldau</a:t>
            </a:r>
            <a:r>
              <a:rPr lang="cs-CZ" dirty="0"/>
              <a:t> </a:t>
            </a:r>
            <a:r>
              <a:rPr lang="cs-CZ" dirty="0" err="1"/>
              <a:t>river</a:t>
            </a:r>
            <a:r>
              <a:rPr lang="cs-CZ" dirty="0"/>
              <a:t>: </a:t>
            </a:r>
            <a:r>
              <a:rPr lang="cs-CZ" dirty="0">
                <a:ea typeface="+mn-lt"/>
                <a:cs typeface="+mn-lt"/>
                <a:hlinkClick r:id="rId3"/>
              </a:rPr>
              <a:t>https://www.youtube.com/watch?v=3G4NKzmfC-Q</a:t>
            </a:r>
            <a:r>
              <a:rPr lang="cs-CZ" dirty="0">
                <a:ea typeface="+mn-lt"/>
                <a:cs typeface="+mn-lt"/>
              </a:rPr>
              <a:t> </a:t>
            </a:r>
            <a:endParaRPr lang="cs-CZ" dirty="0"/>
          </a:p>
          <a:p>
            <a:r>
              <a:rPr lang="cs-CZ" dirty="0" err="1"/>
              <a:t>see</a:t>
            </a:r>
            <a:r>
              <a:rPr lang="cs-CZ" dirty="0"/>
              <a:t> </a:t>
            </a:r>
            <a:r>
              <a:rPr lang="cs-CZ" dirty="0" err="1"/>
              <a:t>also</a:t>
            </a:r>
            <a:r>
              <a:rPr lang="cs-CZ" dirty="0"/>
              <a:t> </a:t>
            </a:r>
            <a:r>
              <a:rPr lang="cs-CZ" dirty="0" err="1"/>
              <a:t>Wagner's</a:t>
            </a:r>
            <a:r>
              <a:rPr lang="cs-CZ" dirty="0"/>
              <a:t> </a:t>
            </a:r>
            <a:r>
              <a:rPr lang="cs-CZ" dirty="0" err="1">
                <a:ea typeface="+mn-lt"/>
                <a:cs typeface="+mn-lt"/>
              </a:rPr>
              <a:t>the</a:t>
            </a:r>
            <a:r>
              <a:rPr lang="cs-CZ" dirty="0">
                <a:ea typeface="+mn-lt"/>
                <a:cs typeface="+mn-lt"/>
              </a:rPr>
              <a:t> </a:t>
            </a:r>
            <a:r>
              <a:rPr lang="cs-CZ" dirty="0" err="1">
                <a:ea typeface="+mn-lt"/>
                <a:cs typeface="+mn-lt"/>
              </a:rPr>
              <a:t>flow</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Rhine</a:t>
            </a:r>
            <a:r>
              <a:rPr lang="cs-CZ" dirty="0">
                <a:ea typeface="+mn-lt"/>
                <a:cs typeface="+mn-lt"/>
              </a:rPr>
              <a:t> </a:t>
            </a:r>
            <a:r>
              <a:rPr lang="cs-CZ" dirty="0" err="1">
                <a:ea typeface="+mn-lt"/>
                <a:cs typeface="+mn-lt"/>
              </a:rPr>
              <a:t>waters</a:t>
            </a:r>
            <a:r>
              <a:rPr lang="cs-CZ" dirty="0">
                <a:ea typeface="+mn-lt"/>
                <a:cs typeface="+mn-lt"/>
              </a:rPr>
              <a:t> (1852): </a:t>
            </a:r>
            <a:r>
              <a:rPr lang="cs-CZ" dirty="0">
                <a:ea typeface="+mn-lt"/>
                <a:cs typeface="+mn-lt"/>
                <a:hlinkClick r:id="rId4"/>
              </a:rPr>
              <a:t>https://www.youtube.com/watch?v=wfAKZj2pYrs</a:t>
            </a:r>
            <a:endParaRPr lang="cs-CZ" dirty="0">
              <a:ea typeface="+mn-lt"/>
              <a:cs typeface="+mn-lt"/>
            </a:endParaRPr>
          </a:p>
          <a:p>
            <a:endParaRPr lang="cs-CZ" dirty="0"/>
          </a:p>
        </p:txBody>
      </p:sp>
    </p:spTree>
    <p:extLst>
      <p:ext uri="{BB962C8B-B14F-4D97-AF65-F5344CB8AC3E}">
        <p14:creationId xmlns:p14="http://schemas.microsoft.com/office/powerpoint/2010/main" val="60570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0923FF-2452-437F-8025-CEC713971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767E61-1D8C-699B-7DEE-878C9600686C}"/>
              </a:ext>
            </a:extLst>
          </p:cNvPr>
          <p:cNvSpPr>
            <a:spLocks noGrp="1"/>
          </p:cNvSpPr>
          <p:nvPr>
            <p:ph type="title"/>
          </p:nvPr>
        </p:nvSpPr>
        <p:spPr>
          <a:xfrm>
            <a:off x="3843130" y="483710"/>
            <a:ext cx="7825409" cy="2438067"/>
          </a:xfrm>
        </p:spPr>
        <p:txBody>
          <a:bodyPr>
            <a:normAutofit/>
          </a:bodyPr>
          <a:lstStyle/>
          <a:p>
            <a:pPr algn="r"/>
            <a:r>
              <a:rPr lang="cs-CZ" sz="6000"/>
              <a:t>Nationalism</a:t>
            </a:r>
          </a:p>
        </p:txBody>
      </p:sp>
      <p:cxnSp>
        <p:nvCxnSpPr>
          <p:cNvPr id="10" name="Straight Connector 9">
            <a:extLst>
              <a:ext uri="{FF2B5EF4-FFF2-40B4-BE49-F238E27FC236}">
                <a16:creationId xmlns:a16="http://schemas.microsoft.com/office/drawing/2014/main" id="{46EC0111-225C-468A-9C17-A47A35E255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3481221"/>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5BE6427-7C70-669A-FA05-76F880C97FF8}"/>
              </a:ext>
            </a:extLst>
          </p:cNvPr>
          <p:cNvSpPr>
            <a:spLocks noGrp="1"/>
          </p:cNvSpPr>
          <p:nvPr>
            <p:ph idx="1"/>
          </p:nvPr>
        </p:nvSpPr>
        <p:spPr>
          <a:xfrm>
            <a:off x="1104192" y="1716448"/>
            <a:ext cx="8700759" cy="4882214"/>
          </a:xfrm>
        </p:spPr>
        <p:txBody>
          <a:bodyPr vert="horz" lIns="91440" tIns="45720" rIns="91440" bIns="45720" rtlCol="0" anchor="t">
            <a:normAutofit/>
          </a:bodyPr>
          <a:lstStyle/>
          <a:p>
            <a:pPr marL="0" indent="0">
              <a:spcBef>
                <a:spcPts val="0"/>
              </a:spcBef>
              <a:spcAft>
                <a:spcPts val="600"/>
              </a:spcAft>
              <a:buNone/>
            </a:pPr>
            <a:r>
              <a:rPr lang="cs-CZ" dirty="0">
                <a:ea typeface="+mn-lt"/>
                <a:cs typeface="+mn-lt"/>
              </a:rPr>
              <a:t>"No </a:t>
            </a:r>
            <a:r>
              <a:rPr lang="cs-CZ" dirty="0" err="1">
                <a:ea typeface="+mn-lt"/>
                <a:cs typeface="+mn-lt"/>
              </a:rPr>
              <a:t>matter</a:t>
            </a:r>
            <a:r>
              <a:rPr lang="cs-CZ" dirty="0">
                <a:ea typeface="+mn-lt"/>
                <a:cs typeface="+mn-lt"/>
              </a:rPr>
              <a:t> </a:t>
            </a:r>
            <a:r>
              <a:rPr lang="cs-CZ" dirty="0" err="1">
                <a:ea typeface="+mn-lt"/>
                <a:cs typeface="+mn-lt"/>
              </a:rPr>
              <a:t>how</a:t>
            </a:r>
            <a:r>
              <a:rPr lang="cs-CZ" dirty="0">
                <a:ea typeface="+mn-lt"/>
                <a:cs typeface="+mn-lt"/>
              </a:rPr>
              <a:t> many </a:t>
            </a:r>
            <a:r>
              <a:rPr lang="cs-CZ" dirty="0" err="1">
                <a:ea typeface="+mn-lt"/>
                <a:cs typeface="+mn-lt"/>
              </a:rPr>
              <a:t>times</a:t>
            </a:r>
            <a:r>
              <a:rPr lang="cs-CZ" dirty="0">
                <a:ea typeface="+mn-lt"/>
                <a:cs typeface="+mn-lt"/>
              </a:rPr>
              <a:t> a country has </a:t>
            </a:r>
            <a:r>
              <a:rPr lang="cs-CZ" dirty="0" err="1">
                <a:ea typeface="+mn-lt"/>
                <a:cs typeface="+mn-lt"/>
              </a:rPr>
              <a:t>been</a:t>
            </a:r>
            <a:r>
              <a:rPr lang="cs-CZ" dirty="0">
                <a:ea typeface="+mn-lt"/>
                <a:cs typeface="+mn-lt"/>
              </a:rPr>
              <a:t> </a:t>
            </a:r>
            <a:r>
              <a:rPr lang="cs-CZ" dirty="0" err="1">
                <a:ea typeface="+mn-lt"/>
                <a:cs typeface="+mn-lt"/>
              </a:rPr>
              <a:t>conquered</a:t>
            </a:r>
            <a:r>
              <a:rPr lang="cs-CZ" dirty="0">
                <a:ea typeface="+mn-lt"/>
                <a:cs typeface="+mn-lt"/>
              </a:rPr>
              <a:t>, </a:t>
            </a:r>
            <a:r>
              <a:rPr lang="cs-CZ" dirty="0" err="1">
                <a:ea typeface="+mn-lt"/>
                <a:cs typeface="+mn-lt"/>
              </a:rPr>
              <a:t>subjugated</a:t>
            </a:r>
            <a:r>
              <a:rPr lang="cs-CZ" dirty="0">
                <a:ea typeface="+mn-lt"/>
                <a:cs typeface="+mn-lt"/>
              </a:rPr>
              <a:t> and </a:t>
            </a:r>
            <a:r>
              <a:rPr lang="cs-CZ" dirty="0" err="1">
                <a:ea typeface="+mn-lt"/>
                <a:cs typeface="+mn-lt"/>
              </a:rPr>
              <a:t>even</a:t>
            </a:r>
            <a:r>
              <a:rPr lang="cs-CZ" dirty="0">
                <a:ea typeface="+mn-lt"/>
                <a:cs typeface="+mn-lt"/>
              </a:rPr>
              <a:t> </a:t>
            </a:r>
            <a:r>
              <a:rPr lang="cs-CZ" dirty="0" err="1">
                <a:ea typeface="+mn-lt"/>
                <a:cs typeface="+mn-lt"/>
              </a:rPr>
              <a:t>destroyed</a:t>
            </a:r>
            <a:r>
              <a:rPr lang="cs-CZ" dirty="0">
                <a:ea typeface="+mn-lt"/>
                <a:cs typeface="+mn-lt"/>
              </a:rPr>
              <a:t> by </a:t>
            </a:r>
            <a:r>
              <a:rPr lang="cs-CZ" dirty="0" err="1">
                <a:ea typeface="+mn-lt"/>
                <a:cs typeface="+mn-lt"/>
              </a:rPr>
              <a:t>enemies</a:t>
            </a:r>
            <a:r>
              <a:rPr lang="cs-CZ" dirty="0">
                <a:ea typeface="+mn-lt"/>
                <a:cs typeface="+mn-lt"/>
              </a:rPr>
              <a:t>, </a:t>
            </a:r>
            <a:r>
              <a:rPr lang="cs-CZ" dirty="0" err="1">
                <a:ea typeface="+mn-lt"/>
                <a:cs typeface="+mn-lt"/>
              </a:rPr>
              <a:t>there</a:t>
            </a:r>
            <a:r>
              <a:rPr lang="cs-CZ" dirty="0">
                <a:ea typeface="+mn-lt"/>
                <a:cs typeface="+mn-lt"/>
              </a:rPr>
              <a:t> </a:t>
            </a:r>
            <a:r>
              <a:rPr lang="cs-CZ" dirty="0" err="1">
                <a:ea typeface="+mn-lt"/>
                <a:cs typeface="+mn-lt"/>
              </a:rPr>
              <a:t>is</a:t>
            </a:r>
            <a:r>
              <a:rPr lang="cs-CZ" dirty="0">
                <a:ea typeface="+mn-lt"/>
                <a:cs typeface="+mn-lt"/>
              </a:rPr>
              <a:t> </a:t>
            </a:r>
            <a:r>
              <a:rPr lang="cs-CZ" dirty="0" err="1">
                <a:ea typeface="+mn-lt"/>
                <a:cs typeface="+mn-lt"/>
              </a:rPr>
              <a:t>always</a:t>
            </a:r>
            <a:r>
              <a:rPr lang="cs-CZ" dirty="0">
                <a:ea typeface="+mn-lt"/>
                <a:cs typeface="+mn-lt"/>
              </a:rPr>
              <a:t> a </a:t>
            </a:r>
            <a:r>
              <a:rPr lang="cs-CZ" dirty="0" err="1">
                <a:ea typeface="+mn-lt"/>
                <a:cs typeface="+mn-lt"/>
              </a:rPr>
              <a:t>certain</a:t>
            </a:r>
            <a:r>
              <a:rPr lang="cs-CZ" dirty="0">
                <a:ea typeface="+mn-lt"/>
                <a:cs typeface="+mn-lt"/>
              </a:rPr>
              <a:t> </a:t>
            </a:r>
            <a:r>
              <a:rPr lang="cs-CZ" dirty="0" err="1">
                <a:ea typeface="+mn-lt"/>
                <a:cs typeface="+mn-lt"/>
              </a:rPr>
              <a:t>national</a:t>
            </a:r>
            <a:r>
              <a:rPr lang="cs-CZ" dirty="0">
                <a:ea typeface="+mn-lt"/>
                <a:cs typeface="+mn-lt"/>
              </a:rPr>
              <a:t> </a:t>
            </a:r>
            <a:r>
              <a:rPr lang="cs-CZ" dirty="0" err="1">
                <a:ea typeface="+mn-lt"/>
                <a:cs typeface="+mn-lt"/>
              </a:rPr>
              <a:t>core</a:t>
            </a:r>
            <a:r>
              <a:rPr lang="cs-CZ" dirty="0">
                <a:ea typeface="+mn-lt"/>
                <a:cs typeface="+mn-lt"/>
              </a:rPr>
              <a:t> </a:t>
            </a:r>
            <a:r>
              <a:rPr lang="cs-CZ" dirty="0" err="1">
                <a:ea typeface="+mn-lt"/>
                <a:cs typeface="+mn-lt"/>
              </a:rPr>
              <a:t>preserved</a:t>
            </a:r>
            <a:r>
              <a:rPr lang="cs-CZ" dirty="0">
                <a:ea typeface="+mn-lt"/>
                <a:cs typeface="+mn-lt"/>
              </a:rPr>
              <a:t> in </a:t>
            </a:r>
            <a:r>
              <a:rPr lang="cs-CZ" dirty="0" err="1">
                <a:ea typeface="+mn-lt"/>
                <a:cs typeface="+mn-lt"/>
              </a:rPr>
              <a:t>its</a:t>
            </a:r>
            <a:r>
              <a:rPr lang="cs-CZ" dirty="0">
                <a:ea typeface="+mn-lt"/>
                <a:cs typeface="+mn-lt"/>
              </a:rPr>
              <a:t> </a:t>
            </a:r>
            <a:r>
              <a:rPr lang="cs-CZ" dirty="0" err="1">
                <a:ea typeface="+mn-lt"/>
                <a:cs typeface="+mn-lt"/>
              </a:rPr>
              <a:t>character</a:t>
            </a:r>
            <a:r>
              <a:rPr lang="cs-CZ" dirty="0">
                <a:ea typeface="+mn-lt"/>
                <a:cs typeface="+mn-lt"/>
              </a:rPr>
              <a:t>, and, </a:t>
            </a:r>
            <a:r>
              <a:rPr lang="cs-CZ" dirty="0" err="1">
                <a:ea typeface="+mn-lt"/>
                <a:cs typeface="+mn-lt"/>
              </a:rPr>
              <a:t>before</a:t>
            </a:r>
            <a:r>
              <a:rPr lang="cs-CZ" dirty="0">
                <a:ea typeface="+mn-lt"/>
                <a:cs typeface="+mn-lt"/>
              </a:rPr>
              <a:t> </a:t>
            </a:r>
            <a:r>
              <a:rPr lang="cs-CZ" dirty="0" err="1">
                <a:ea typeface="+mn-lt"/>
                <a:cs typeface="+mn-lt"/>
              </a:rPr>
              <a:t>you</a:t>
            </a:r>
            <a:r>
              <a:rPr lang="cs-CZ" dirty="0">
                <a:ea typeface="+mn-lt"/>
                <a:cs typeface="+mn-lt"/>
              </a:rPr>
              <a:t> are </a:t>
            </a:r>
            <a:r>
              <a:rPr lang="cs-CZ" dirty="0" err="1">
                <a:ea typeface="+mn-lt"/>
                <a:cs typeface="+mn-lt"/>
              </a:rPr>
              <a:t>aware</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it</a:t>
            </a:r>
            <a:r>
              <a:rPr lang="cs-CZ" dirty="0">
                <a:ea typeface="+mn-lt"/>
                <a:cs typeface="+mn-lt"/>
              </a:rPr>
              <a:t>, a long-</a:t>
            </a:r>
            <a:r>
              <a:rPr lang="cs-CZ" dirty="0" err="1">
                <a:ea typeface="+mn-lt"/>
                <a:cs typeface="+mn-lt"/>
              </a:rPr>
              <a:t>familiar</a:t>
            </a:r>
            <a:r>
              <a:rPr lang="cs-CZ" dirty="0">
                <a:ea typeface="+mn-lt"/>
                <a:cs typeface="+mn-lt"/>
              </a:rPr>
              <a:t> </a:t>
            </a:r>
            <a:r>
              <a:rPr lang="cs-CZ" dirty="0" err="1">
                <a:ea typeface="+mn-lt"/>
                <a:cs typeface="+mn-lt"/>
              </a:rPr>
              <a:t>popular</a:t>
            </a:r>
            <a:r>
              <a:rPr lang="cs-CZ" dirty="0">
                <a:ea typeface="+mn-lt"/>
                <a:cs typeface="+mn-lt"/>
              </a:rPr>
              <a:t> </a:t>
            </a:r>
            <a:r>
              <a:rPr lang="cs-CZ" dirty="0" err="1">
                <a:ea typeface="+mn-lt"/>
                <a:cs typeface="+mn-lt"/>
              </a:rPr>
              <a:t>phenomenon</a:t>
            </a:r>
            <a:r>
              <a:rPr lang="cs-CZ" dirty="0">
                <a:ea typeface="+mn-lt"/>
                <a:cs typeface="+mn-lt"/>
              </a:rPr>
              <a:t> has </a:t>
            </a:r>
            <a:r>
              <a:rPr lang="cs-CZ" dirty="0" err="1">
                <a:ea typeface="+mn-lt"/>
                <a:cs typeface="+mn-lt"/>
              </a:rPr>
              <a:t>emerged</a:t>
            </a:r>
            <a:r>
              <a:rPr lang="cs-CZ" dirty="0">
                <a:ea typeface="+mn-lt"/>
                <a:cs typeface="+mn-lt"/>
              </a:rPr>
              <a:t>." (J. W. von Goethe, 1998: 139) </a:t>
            </a:r>
          </a:p>
          <a:p>
            <a:pPr marL="0" indent="0">
              <a:spcBef>
                <a:spcPts val="0"/>
              </a:spcBef>
              <a:spcAft>
                <a:spcPts val="600"/>
              </a:spcAft>
              <a:buNone/>
            </a:pPr>
            <a:r>
              <a:rPr lang="cs-CZ" dirty="0">
                <a:ea typeface="+mn-lt"/>
                <a:cs typeface="+mn-lt"/>
              </a:rPr>
              <a:t>"</a:t>
            </a:r>
            <a:r>
              <a:rPr lang="cs-CZ" dirty="0" err="1">
                <a:ea typeface="+mn-lt"/>
                <a:cs typeface="+mn-lt"/>
              </a:rPr>
              <a:t>Nationalism</a:t>
            </a:r>
            <a:r>
              <a:rPr lang="cs-CZ" dirty="0">
                <a:ea typeface="+mn-lt"/>
                <a:cs typeface="+mn-lt"/>
              </a:rPr>
              <a:t> </a:t>
            </a:r>
            <a:r>
              <a:rPr lang="cs-CZ" dirty="0" err="1">
                <a:ea typeface="+mn-lt"/>
                <a:cs typeface="+mn-lt"/>
              </a:rPr>
              <a:t>is</a:t>
            </a:r>
            <a:r>
              <a:rPr lang="cs-CZ" dirty="0">
                <a:ea typeface="+mn-lt"/>
                <a:cs typeface="+mn-lt"/>
              </a:rPr>
              <a:t> not </a:t>
            </a:r>
            <a:r>
              <a:rPr lang="cs-CZ" dirty="0" err="1">
                <a:ea typeface="+mn-lt"/>
                <a:cs typeface="+mn-lt"/>
              </a:rPr>
              <a:t>the</a:t>
            </a:r>
            <a:r>
              <a:rPr lang="cs-CZ" dirty="0">
                <a:ea typeface="+mn-lt"/>
                <a:cs typeface="+mn-lt"/>
              </a:rPr>
              <a:t> </a:t>
            </a:r>
            <a:r>
              <a:rPr lang="cs-CZ" dirty="0" err="1">
                <a:ea typeface="+mn-lt"/>
                <a:cs typeface="+mn-lt"/>
              </a:rPr>
              <a:t>awakening</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nation</a:t>
            </a:r>
            <a:r>
              <a:rPr lang="cs-CZ" dirty="0">
                <a:ea typeface="+mn-lt"/>
                <a:cs typeface="+mn-lt"/>
              </a:rPr>
              <a:t> to </a:t>
            </a:r>
            <a:r>
              <a:rPr lang="cs-CZ" dirty="0" err="1">
                <a:ea typeface="+mn-lt"/>
                <a:cs typeface="+mn-lt"/>
              </a:rPr>
              <a:t>self-consciousness</a:t>
            </a:r>
            <a:r>
              <a:rPr lang="cs-CZ" dirty="0">
                <a:ea typeface="+mn-lt"/>
                <a:cs typeface="+mn-lt"/>
              </a:rPr>
              <a:t>; </a:t>
            </a:r>
            <a:r>
              <a:rPr lang="cs-CZ" dirty="0" err="1">
                <a:ea typeface="+mn-lt"/>
                <a:cs typeface="+mn-lt"/>
              </a:rPr>
              <a:t>it</a:t>
            </a:r>
            <a:r>
              <a:rPr lang="cs-CZ" dirty="0">
                <a:ea typeface="+mn-lt"/>
                <a:cs typeface="+mn-lt"/>
              </a:rPr>
              <a:t> </a:t>
            </a:r>
            <a:r>
              <a:rPr lang="cs-CZ" dirty="0" err="1">
                <a:ea typeface="+mn-lt"/>
                <a:cs typeface="+mn-lt"/>
              </a:rPr>
              <a:t>invents</a:t>
            </a:r>
            <a:r>
              <a:rPr lang="cs-CZ" dirty="0">
                <a:ea typeface="+mn-lt"/>
                <a:cs typeface="+mn-lt"/>
              </a:rPr>
              <a:t> </a:t>
            </a:r>
            <a:r>
              <a:rPr lang="cs-CZ" dirty="0" err="1">
                <a:ea typeface="+mn-lt"/>
                <a:cs typeface="+mn-lt"/>
              </a:rPr>
              <a:t>nations</a:t>
            </a:r>
            <a:r>
              <a:rPr lang="cs-CZ" dirty="0">
                <a:ea typeface="+mn-lt"/>
                <a:cs typeface="+mn-lt"/>
              </a:rPr>
              <a:t> </a:t>
            </a:r>
            <a:r>
              <a:rPr lang="cs-CZ" dirty="0" err="1">
                <a:ea typeface="+mn-lt"/>
                <a:cs typeface="+mn-lt"/>
              </a:rPr>
              <a:t>where</a:t>
            </a:r>
            <a:r>
              <a:rPr lang="cs-CZ" dirty="0">
                <a:ea typeface="+mn-lt"/>
                <a:cs typeface="+mn-lt"/>
              </a:rPr>
              <a:t> </a:t>
            </a:r>
            <a:r>
              <a:rPr lang="cs-CZ" dirty="0" err="1">
                <a:ea typeface="+mn-lt"/>
                <a:cs typeface="+mn-lt"/>
              </a:rPr>
              <a:t>they</a:t>
            </a:r>
            <a:r>
              <a:rPr lang="cs-CZ" dirty="0">
                <a:ea typeface="+mn-lt"/>
                <a:cs typeface="+mn-lt"/>
              </a:rPr>
              <a:t> do not </a:t>
            </a:r>
            <a:r>
              <a:rPr lang="cs-CZ" dirty="0" err="1">
                <a:ea typeface="+mn-lt"/>
                <a:cs typeface="+mn-lt"/>
              </a:rPr>
              <a:t>exist</a:t>
            </a:r>
            <a:r>
              <a:rPr lang="cs-CZ" dirty="0">
                <a:ea typeface="+mn-lt"/>
                <a:cs typeface="+mn-lt"/>
              </a:rPr>
              <a:t>. (Ernest Gellner, 1964: 169)"</a:t>
            </a:r>
          </a:p>
          <a:p>
            <a:pPr marL="0" indent="0">
              <a:spcBef>
                <a:spcPts val="0"/>
              </a:spcBef>
              <a:spcAft>
                <a:spcPts val="600"/>
              </a:spcAft>
              <a:buNone/>
            </a:pPr>
            <a:endParaRPr lang="cs-CZ" dirty="0"/>
          </a:p>
          <a:p>
            <a:pPr marL="0" indent="0">
              <a:spcBef>
                <a:spcPts val="0"/>
              </a:spcBef>
              <a:spcAft>
                <a:spcPts val="600"/>
              </a:spcAft>
              <a:buNone/>
            </a:pPr>
            <a:r>
              <a:rPr lang="cs-CZ" b="1" dirty="0" err="1"/>
              <a:t>Primordialism</a:t>
            </a:r>
            <a:r>
              <a:rPr lang="cs-CZ" b="1" dirty="0"/>
              <a:t>: </a:t>
            </a:r>
            <a:r>
              <a:rPr lang="cs-CZ" dirty="0" err="1">
                <a:ea typeface="+mn-lt"/>
                <a:cs typeface="+mn-lt"/>
              </a:rPr>
              <a:t>nations</a:t>
            </a:r>
            <a:r>
              <a:rPr lang="cs-CZ" dirty="0">
                <a:ea typeface="+mn-lt"/>
                <a:cs typeface="+mn-lt"/>
              </a:rPr>
              <a:t> </a:t>
            </a:r>
            <a:r>
              <a:rPr lang="cs-CZ" dirty="0" err="1">
                <a:ea typeface="+mn-lt"/>
                <a:cs typeface="+mn-lt"/>
              </a:rPr>
              <a:t>or</a:t>
            </a:r>
            <a:r>
              <a:rPr lang="cs-CZ" dirty="0">
                <a:ea typeface="+mn-lt"/>
                <a:cs typeface="+mn-lt"/>
              </a:rPr>
              <a:t> </a:t>
            </a:r>
            <a:r>
              <a:rPr lang="cs-CZ" dirty="0" err="1">
                <a:ea typeface="+mn-lt"/>
                <a:cs typeface="+mn-lt"/>
              </a:rPr>
              <a:t>ethnic</a:t>
            </a:r>
            <a:r>
              <a:rPr lang="cs-CZ" dirty="0">
                <a:ea typeface="+mn-lt"/>
                <a:cs typeface="+mn-lt"/>
              </a:rPr>
              <a:t> </a:t>
            </a:r>
            <a:r>
              <a:rPr lang="cs-CZ" dirty="0" err="1">
                <a:ea typeface="+mn-lt"/>
                <a:cs typeface="+mn-lt"/>
              </a:rPr>
              <a:t>identities</a:t>
            </a:r>
            <a:r>
              <a:rPr lang="cs-CZ" dirty="0">
                <a:ea typeface="+mn-lt"/>
                <a:cs typeface="+mn-lt"/>
              </a:rPr>
              <a:t> are </a:t>
            </a:r>
            <a:r>
              <a:rPr lang="cs-CZ" dirty="0" err="1">
                <a:ea typeface="+mn-lt"/>
                <a:cs typeface="+mn-lt"/>
              </a:rPr>
              <a:t>fixed</a:t>
            </a:r>
            <a:r>
              <a:rPr lang="cs-CZ" dirty="0">
                <a:ea typeface="+mn-lt"/>
                <a:cs typeface="+mn-lt"/>
              </a:rPr>
              <a:t>, natural and </a:t>
            </a:r>
            <a:r>
              <a:rPr lang="cs-CZ" dirty="0" err="1">
                <a:ea typeface="+mn-lt"/>
                <a:cs typeface="+mn-lt"/>
              </a:rPr>
              <a:t>ancient</a:t>
            </a:r>
            <a:r>
              <a:rPr lang="cs-CZ" dirty="0">
                <a:ea typeface="+mn-lt"/>
                <a:cs typeface="+mn-lt"/>
              </a:rPr>
              <a:t>, </a:t>
            </a:r>
            <a:r>
              <a:rPr lang="cs-CZ" dirty="0" err="1">
                <a:ea typeface="+mn-lt"/>
                <a:cs typeface="+mn-lt"/>
              </a:rPr>
              <a:t>national</a:t>
            </a:r>
            <a:r>
              <a:rPr lang="cs-CZ" dirty="0">
                <a:ea typeface="+mn-lt"/>
                <a:cs typeface="+mn-lt"/>
              </a:rPr>
              <a:t> identity </a:t>
            </a:r>
            <a:r>
              <a:rPr lang="cs-CZ" dirty="0" err="1">
                <a:ea typeface="+mn-lt"/>
                <a:cs typeface="+mn-lt"/>
              </a:rPr>
              <a:t>is</a:t>
            </a:r>
            <a:r>
              <a:rPr lang="cs-CZ" dirty="0">
                <a:ea typeface="+mn-lt"/>
                <a:cs typeface="+mn-lt"/>
              </a:rPr>
              <a:t> </a:t>
            </a:r>
            <a:r>
              <a:rPr lang="cs-CZ" dirty="0" err="1">
                <a:ea typeface="+mn-lt"/>
                <a:cs typeface="+mn-lt"/>
              </a:rPr>
              <a:t>intimately</a:t>
            </a:r>
            <a:r>
              <a:rPr lang="cs-CZ" dirty="0">
                <a:ea typeface="+mn-lt"/>
                <a:cs typeface="+mn-lt"/>
              </a:rPr>
              <a:t> </a:t>
            </a:r>
            <a:r>
              <a:rPr lang="cs-CZ" dirty="0" err="1">
                <a:ea typeface="+mn-lt"/>
                <a:cs typeface="+mn-lt"/>
              </a:rPr>
              <a:t>connected</a:t>
            </a:r>
            <a:r>
              <a:rPr lang="cs-CZ" dirty="0">
                <a:ea typeface="+mn-lt"/>
                <a:cs typeface="+mn-lt"/>
              </a:rPr>
              <a:t> to </a:t>
            </a:r>
            <a:r>
              <a:rPr lang="cs-CZ" dirty="0" err="1">
                <a:ea typeface="+mn-lt"/>
                <a:cs typeface="+mn-lt"/>
              </a:rPr>
              <a:t>ethnicity</a:t>
            </a:r>
            <a:endParaRPr lang="cs-CZ" dirty="0" err="1"/>
          </a:p>
          <a:p>
            <a:pPr marL="0" indent="0">
              <a:spcBef>
                <a:spcPts val="0"/>
              </a:spcBef>
              <a:spcAft>
                <a:spcPts val="600"/>
              </a:spcAft>
              <a:buNone/>
            </a:pPr>
            <a:r>
              <a:rPr lang="cs-CZ" b="1" dirty="0" err="1"/>
              <a:t>Instrumentalism</a:t>
            </a:r>
            <a:r>
              <a:rPr lang="cs-CZ" b="1" dirty="0"/>
              <a:t> </a:t>
            </a:r>
            <a:r>
              <a:rPr lang="cs-CZ" b="1" dirty="0" err="1"/>
              <a:t>or</a:t>
            </a:r>
            <a:r>
              <a:rPr lang="cs-CZ" b="1" dirty="0"/>
              <a:t> </a:t>
            </a:r>
            <a:r>
              <a:rPr lang="cs-CZ" b="1" dirty="0" err="1"/>
              <a:t>modernism</a:t>
            </a:r>
            <a:r>
              <a:rPr lang="cs-CZ" b="1" dirty="0"/>
              <a:t>:</a:t>
            </a:r>
            <a:r>
              <a:rPr lang="cs-CZ" dirty="0"/>
              <a:t> </a:t>
            </a:r>
            <a:r>
              <a:rPr lang="cs-CZ" dirty="0" err="1">
                <a:ea typeface="+mn-lt"/>
                <a:cs typeface="+mn-lt"/>
              </a:rPr>
              <a:t>ethnic</a:t>
            </a:r>
            <a:r>
              <a:rPr lang="cs-CZ" dirty="0">
                <a:ea typeface="+mn-lt"/>
                <a:cs typeface="+mn-lt"/>
              </a:rPr>
              <a:t> </a:t>
            </a:r>
            <a:r>
              <a:rPr lang="cs-CZ" dirty="0" err="1">
                <a:ea typeface="+mn-lt"/>
                <a:cs typeface="+mn-lt"/>
              </a:rPr>
              <a:t>identities</a:t>
            </a:r>
            <a:r>
              <a:rPr lang="cs-CZ" dirty="0">
                <a:ea typeface="+mn-lt"/>
                <a:cs typeface="+mn-lt"/>
              </a:rPr>
              <a:t> </a:t>
            </a:r>
            <a:r>
              <a:rPr lang="cs-CZ" dirty="0" err="1">
                <a:ea typeface="+mn-lt"/>
                <a:cs typeface="+mn-lt"/>
              </a:rPr>
              <a:t>develop</a:t>
            </a:r>
            <a:r>
              <a:rPr lang="cs-CZ" dirty="0">
                <a:ea typeface="+mn-lt"/>
                <a:cs typeface="+mn-lt"/>
              </a:rPr>
              <a:t> and </a:t>
            </a:r>
            <a:r>
              <a:rPr lang="cs-CZ" dirty="0" err="1">
                <a:ea typeface="+mn-lt"/>
                <a:cs typeface="+mn-lt"/>
              </a:rPr>
              <a:t>nationalism</a:t>
            </a:r>
            <a:r>
              <a:rPr lang="cs-CZ" dirty="0">
                <a:ea typeface="+mn-lt"/>
                <a:cs typeface="+mn-lt"/>
              </a:rPr>
              <a:t> </a:t>
            </a:r>
            <a:r>
              <a:rPr lang="cs-CZ" dirty="0" err="1">
                <a:ea typeface="+mn-lt"/>
                <a:cs typeface="+mn-lt"/>
              </a:rPr>
              <a:t>ensues</a:t>
            </a:r>
            <a:r>
              <a:rPr lang="cs-CZ" dirty="0">
                <a:ea typeface="+mn-lt"/>
                <a:cs typeface="+mn-lt"/>
              </a:rPr>
              <a:t> in </a:t>
            </a:r>
            <a:r>
              <a:rPr lang="cs-CZ" dirty="0" err="1">
                <a:ea typeface="+mn-lt"/>
                <a:cs typeface="+mn-lt"/>
              </a:rPr>
              <a:t>the</a:t>
            </a:r>
            <a:r>
              <a:rPr lang="cs-CZ" dirty="0">
                <a:ea typeface="+mn-lt"/>
                <a:cs typeface="+mn-lt"/>
              </a:rPr>
              <a:t> </a:t>
            </a:r>
            <a:r>
              <a:rPr lang="cs-CZ" dirty="0" err="1">
                <a:ea typeface="+mn-lt"/>
                <a:cs typeface="+mn-lt"/>
              </a:rPr>
              <a:t>pursuit</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particular</a:t>
            </a:r>
            <a:r>
              <a:rPr lang="cs-CZ" dirty="0">
                <a:ea typeface="+mn-lt"/>
                <a:cs typeface="+mn-lt"/>
              </a:rPr>
              <a:t> </a:t>
            </a:r>
            <a:r>
              <a:rPr lang="cs-CZ" dirty="0" err="1">
                <a:ea typeface="+mn-lt"/>
                <a:cs typeface="+mn-lt"/>
              </a:rPr>
              <a:t>political</a:t>
            </a:r>
            <a:r>
              <a:rPr lang="cs-CZ" dirty="0">
                <a:ea typeface="+mn-lt"/>
                <a:cs typeface="+mn-lt"/>
              </a:rPr>
              <a:t> </a:t>
            </a:r>
            <a:r>
              <a:rPr lang="cs-CZ" dirty="0" err="1">
                <a:ea typeface="+mn-lt"/>
                <a:cs typeface="+mn-lt"/>
              </a:rPr>
              <a:t>goals</a:t>
            </a:r>
            <a:r>
              <a:rPr lang="cs-CZ" dirty="0">
                <a:ea typeface="+mn-lt"/>
                <a:cs typeface="+mn-lt"/>
              </a:rPr>
              <a:t> </a:t>
            </a:r>
            <a:r>
              <a:rPr lang="cs-CZ" dirty="0" err="1">
                <a:ea typeface="+mn-lt"/>
                <a:cs typeface="+mn-lt"/>
              </a:rPr>
              <a:t>together</a:t>
            </a:r>
            <a:r>
              <a:rPr lang="cs-CZ" dirty="0">
                <a:ea typeface="+mn-lt"/>
                <a:cs typeface="+mn-lt"/>
              </a:rPr>
              <a:t> </a:t>
            </a:r>
            <a:r>
              <a:rPr lang="cs-CZ" dirty="0" err="1">
                <a:ea typeface="+mn-lt"/>
                <a:cs typeface="+mn-lt"/>
              </a:rPr>
              <a:t>with</a:t>
            </a:r>
            <a:r>
              <a:rPr lang="cs-CZ" dirty="0">
                <a:ea typeface="+mn-lt"/>
                <a:cs typeface="+mn-lt"/>
              </a:rPr>
              <a:t> modernity (</a:t>
            </a:r>
            <a:r>
              <a:rPr lang="cs-CZ" dirty="0" err="1">
                <a:ea typeface="+mn-lt"/>
                <a:cs typeface="+mn-lt"/>
              </a:rPr>
              <a:t>i.e</a:t>
            </a:r>
            <a:r>
              <a:rPr lang="cs-CZ" dirty="0">
                <a:ea typeface="+mn-lt"/>
                <a:cs typeface="+mn-lt"/>
              </a:rPr>
              <a:t>. </a:t>
            </a:r>
            <a:r>
              <a:rPr lang="cs-CZ" dirty="0" err="1">
                <a:ea typeface="+mn-lt"/>
                <a:cs typeface="+mn-lt"/>
              </a:rPr>
              <a:t>with</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Enlightenment</a:t>
            </a:r>
            <a:r>
              <a:rPr lang="cs-CZ" dirty="0">
                <a:ea typeface="+mn-lt"/>
                <a:cs typeface="+mn-lt"/>
              </a:rPr>
              <a:t>, </a:t>
            </a:r>
            <a:r>
              <a:rPr lang="cs-CZ" dirty="0" err="1">
                <a:ea typeface="+mn-lt"/>
                <a:cs typeface="+mn-lt"/>
              </a:rPr>
              <a:t>after</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French</a:t>
            </a:r>
            <a:r>
              <a:rPr lang="cs-CZ" dirty="0">
                <a:ea typeface="+mn-lt"/>
                <a:cs typeface="+mn-lt"/>
              </a:rPr>
              <a:t> </a:t>
            </a:r>
            <a:r>
              <a:rPr lang="cs-CZ" dirty="0" err="1">
                <a:ea typeface="+mn-lt"/>
                <a:cs typeface="+mn-lt"/>
              </a:rPr>
              <a:t>Revolution</a:t>
            </a:r>
            <a:r>
              <a:rPr lang="cs-CZ" dirty="0">
                <a:ea typeface="+mn-lt"/>
                <a:cs typeface="+mn-lt"/>
              </a:rPr>
              <a:t>, </a:t>
            </a:r>
            <a:r>
              <a:rPr lang="cs-CZ" dirty="0" err="1">
                <a:ea typeface="+mn-lt"/>
                <a:cs typeface="+mn-lt"/>
              </a:rPr>
              <a:t>with</a:t>
            </a:r>
            <a:r>
              <a:rPr lang="cs-CZ" dirty="0">
                <a:ea typeface="+mn-lt"/>
                <a:cs typeface="+mn-lt"/>
              </a:rPr>
              <a:t> </a:t>
            </a:r>
            <a:r>
              <a:rPr lang="cs-CZ" dirty="0" err="1">
                <a:ea typeface="+mn-lt"/>
                <a:cs typeface="+mn-lt"/>
              </a:rPr>
              <a:t>industrialisation</a:t>
            </a:r>
            <a:r>
              <a:rPr lang="cs-CZ" dirty="0">
                <a:ea typeface="+mn-lt"/>
                <a:cs typeface="+mn-lt"/>
              </a:rPr>
              <a:t>)</a:t>
            </a:r>
            <a:endParaRPr lang="cs-CZ" dirty="0"/>
          </a:p>
        </p:txBody>
      </p:sp>
    </p:spTree>
    <p:extLst>
      <p:ext uri="{BB962C8B-B14F-4D97-AF65-F5344CB8AC3E}">
        <p14:creationId xmlns:p14="http://schemas.microsoft.com/office/powerpoint/2010/main" val="297188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BF52D-BAAA-2347-2298-2CFBC7053EEC}"/>
              </a:ext>
            </a:extLst>
          </p:cNvPr>
          <p:cNvSpPr>
            <a:spLocks noGrp="1"/>
          </p:cNvSpPr>
          <p:nvPr>
            <p:ph type="title"/>
          </p:nvPr>
        </p:nvSpPr>
        <p:spPr/>
        <p:txBody>
          <a:bodyPr/>
          <a:lstStyle/>
          <a:p>
            <a:r>
              <a:rPr lang="cs-CZ" dirty="0" err="1"/>
              <a:t>Smetana's</a:t>
            </a:r>
            <a:r>
              <a:rPr lang="cs-CZ" dirty="0"/>
              <a:t> </a:t>
            </a:r>
            <a:r>
              <a:rPr lang="cs-CZ" i="1" dirty="0" err="1"/>
              <a:t>Bartered</a:t>
            </a:r>
            <a:r>
              <a:rPr lang="cs-CZ" i="1" dirty="0"/>
              <a:t> </a:t>
            </a:r>
            <a:r>
              <a:rPr lang="cs-CZ" i="1" dirty="0" err="1"/>
              <a:t>Bride</a:t>
            </a:r>
            <a:endParaRPr lang="cs-CZ" dirty="0" err="1"/>
          </a:p>
        </p:txBody>
      </p:sp>
      <p:sp>
        <p:nvSpPr>
          <p:cNvPr id="3" name="Zástupný obsah 2">
            <a:extLst>
              <a:ext uri="{FF2B5EF4-FFF2-40B4-BE49-F238E27FC236}">
                <a16:creationId xmlns:a16="http://schemas.microsoft.com/office/drawing/2014/main" id="{EC90D0D1-E395-4FA4-9516-207B68C8F6CB}"/>
              </a:ext>
            </a:extLst>
          </p:cNvPr>
          <p:cNvSpPr>
            <a:spLocks noGrp="1"/>
          </p:cNvSpPr>
          <p:nvPr>
            <p:ph idx="1"/>
          </p:nvPr>
        </p:nvSpPr>
        <p:spPr/>
        <p:txBody>
          <a:bodyPr vert="horz" lIns="91440" tIns="45720" rIns="91440" bIns="45720" rtlCol="0" anchor="t">
            <a:normAutofit/>
          </a:bodyPr>
          <a:lstStyle/>
          <a:p>
            <a:r>
              <a:rPr lang="cs-CZ" dirty="0" err="1">
                <a:ea typeface="+mn-lt"/>
                <a:cs typeface="+mn-lt"/>
              </a:rPr>
              <a:t>premiered</a:t>
            </a:r>
            <a:r>
              <a:rPr lang="cs-CZ" dirty="0">
                <a:ea typeface="+mn-lt"/>
                <a:cs typeface="+mn-lt"/>
              </a:rPr>
              <a:t> on May 30, 1866 (</a:t>
            </a:r>
            <a:r>
              <a:rPr lang="cs-CZ" dirty="0" err="1">
                <a:ea typeface="+mn-lt"/>
                <a:cs typeface="+mn-lt"/>
              </a:rPr>
              <a:t>Provisional</a:t>
            </a:r>
            <a:r>
              <a:rPr lang="cs-CZ" dirty="0">
                <a:ea typeface="+mn-lt"/>
                <a:cs typeface="+mn-lt"/>
              </a:rPr>
              <a:t> </a:t>
            </a:r>
            <a:r>
              <a:rPr lang="cs-CZ" dirty="0" err="1">
                <a:ea typeface="+mn-lt"/>
                <a:cs typeface="+mn-lt"/>
              </a:rPr>
              <a:t>Theatre</a:t>
            </a:r>
            <a:r>
              <a:rPr lang="cs-CZ" dirty="0">
                <a:ea typeface="+mn-lt"/>
                <a:cs typeface="+mn-lt"/>
              </a:rPr>
              <a:t> in Prague)</a:t>
            </a:r>
          </a:p>
          <a:p>
            <a:r>
              <a:rPr lang="cs-CZ" dirty="0" err="1">
                <a:ea typeface="+mn-lt"/>
                <a:cs typeface="+mn-lt"/>
              </a:rPr>
              <a:t>spontaneously</a:t>
            </a:r>
            <a:r>
              <a:rPr lang="cs-CZ" dirty="0">
                <a:ea typeface="+mn-lt"/>
                <a:cs typeface="+mn-lt"/>
              </a:rPr>
              <a:t> </a:t>
            </a:r>
            <a:r>
              <a:rPr lang="cs-CZ" dirty="0" err="1">
                <a:ea typeface="+mn-lt"/>
                <a:cs typeface="+mn-lt"/>
              </a:rPr>
              <a:t>taken</a:t>
            </a:r>
            <a:r>
              <a:rPr lang="cs-CZ" dirty="0">
                <a:ea typeface="+mn-lt"/>
                <a:cs typeface="+mn-lt"/>
              </a:rPr>
              <a:t> as </a:t>
            </a:r>
            <a:r>
              <a:rPr lang="cs-CZ" dirty="0" err="1">
                <a:ea typeface="+mn-lt"/>
                <a:cs typeface="+mn-lt"/>
              </a:rPr>
              <a:t>the</a:t>
            </a:r>
            <a:r>
              <a:rPr lang="cs-CZ" dirty="0">
                <a:ea typeface="+mn-lt"/>
                <a:cs typeface="+mn-lt"/>
              </a:rPr>
              <a:t> </a:t>
            </a:r>
            <a:r>
              <a:rPr lang="cs-CZ" dirty="0" err="1">
                <a:ea typeface="+mn-lt"/>
                <a:cs typeface="+mn-lt"/>
              </a:rPr>
              <a:t>first</a:t>
            </a:r>
            <a:r>
              <a:rPr lang="cs-CZ" dirty="0">
                <a:ea typeface="+mn-lt"/>
                <a:cs typeface="+mn-lt"/>
              </a:rPr>
              <a:t> </a:t>
            </a:r>
            <a:r>
              <a:rPr lang="cs-CZ" dirty="0" err="1">
                <a:ea typeface="+mn-lt"/>
                <a:cs typeface="+mn-lt"/>
              </a:rPr>
              <a:t>truly</a:t>
            </a:r>
            <a:r>
              <a:rPr lang="cs-CZ" dirty="0">
                <a:ea typeface="+mn-lt"/>
                <a:cs typeface="+mn-lt"/>
              </a:rPr>
              <a:t> </a:t>
            </a:r>
            <a:r>
              <a:rPr lang="cs-CZ" dirty="0" err="1">
                <a:ea typeface="+mn-lt"/>
                <a:cs typeface="+mn-lt"/>
              </a:rPr>
              <a:t>national</a:t>
            </a:r>
            <a:r>
              <a:rPr lang="cs-CZ" dirty="0">
                <a:ea typeface="+mn-lt"/>
                <a:cs typeface="+mn-lt"/>
              </a:rPr>
              <a:t> opera </a:t>
            </a:r>
          </a:p>
          <a:p>
            <a:r>
              <a:rPr lang="cs-CZ" dirty="0" err="1">
                <a:ea typeface="+mn-lt"/>
                <a:cs typeface="+mn-lt"/>
              </a:rPr>
              <a:t>comic</a:t>
            </a:r>
            <a:r>
              <a:rPr lang="cs-CZ" dirty="0">
                <a:ea typeface="+mn-lt"/>
                <a:cs typeface="+mn-lt"/>
              </a:rPr>
              <a:t> opera </a:t>
            </a:r>
            <a:r>
              <a:rPr lang="cs-CZ" dirty="0" err="1">
                <a:ea typeface="+mn-lt"/>
                <a:cs typeface="+mn-lt"/>
              </a:rPr>
              <a:t>with</a:t>
            </a:r>
            <a:r>
              <a:rPr lang="cs-CZ" dirty="0">
                <a:ea typeface="+mn-lt"/>
                <a:cs typeface="+mn-lt"/>
              </a:rPr>
              <a:t> plot </a:t>
            </a:r>
            <a:r>
              <a:rPr lang="cs-CZ" dirty="0" err="1">
                <a:ea typeface="+mn-lt"/>
                <a:cs typeface="+mn-lt"/>
              </a:rPr>
              <a:t>taken</a:t>
            </a:r>
            <a:r>
              <a:rPr lang="cs-CZ" dirty="0">
                <a:ea typeface="+mn-lt"/>
                <a:cs typeface="+mn-lt"/>
              </a:rPr>
              <a:t> </a:t>
            </a:r>
            <a:r>
              <a:rPr lang="cs-CZ" dirty="0" err="1">
                <a:ea typeface="+mn-lt"/>
                <a:cs typeface="+mn-lt"/>
              </a:rPr>
              <a:t>from</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village</a:t>
            </a:r>
            <a:r>
              <a:rPr lang="cs-CZ" dirty="0">
                <a:ea typeface="+mn-lt"/>
                <a:cs typeface="+mn-lt"/>
              </a:rPr>
              <a:t> </a:t>
            </a:r>
            <a:r>
              <a:rPr lang="cs-CZ" dirty="0" err="1">
                <a:ea typeface="+mn-lt"/>
                <a:cs typeface="+mn-lt"/>
              </a:rPr>
              <a:t>life</a:t>
            </a:r>
            <a:r>
              <a:rPr lang="cs-CZ" dirty="0">
                <a:ea typeface="+mn-lt"/>
                <a:cs typeface="+mn-lt"/>
              </a:rPr>
              <a:t> – </a:t>
            </a:r>
            <a:r>
              <a:rPr lang="cs-CZ" dirty="0" err="1">
                <a:ea typeface="+mn-lt"/>
                <a:cs typeface="+mn-lt"/>
              </a:rPr>
              <a:t>also</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reason</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doubts</a:t>
            </a:r>
            <a:r>
              <a:rPr lang="cs-CZ" dirty="0">
                <a:ea typeface="+mn-lt"/>
                <a:cs typeface="+mn-lt"/>
              </a:rPr>
              <a:t> </a:t>
            </a:r>
            <a:r>
              <a:rPr lang="cs-CZ" dirty="0" err="1">
                <a:ea typeface="+mn-lt"/>
                <a:cs typeface="+mn-lt"/>
              </a:rPr>
              <a:t>about</a:t>
            </a:r>
            <a:r>
              <a:rPr lang="cs-CZ" dirty="0">
                <a:ea typeface="+mn-lt"/>
                <a:cs typeface="+mn-lt"/>
              </a:rPr>
              <a:t> </a:t>
            </a:r>
            <a:r>
              <a:rPr lang="cs-CZ" dirty="0" err="1">
                <a:ea typeface="+mn-lt"/>
                <a:cs typeface="+mn-lt"/>
              </a:rPr>
              <a:t>its</a:t>
            </a:r>
            <a:r>
              <a:rPr lang="cs-CZ" dirty="0">
                <a:ea typeface="+mn-lt"/>
                <a:cs typeface="+mn-lt"/>
              </a:rPr>
              <a:t> "</a:t>
            </a:r>
            <a:r>
              <a:rPr lang="cs-CZ" dirty="0" err="1">
                <a:ea typeface="+mn-lt"/>
                <a:cs typeface="+mn-lt"/>
              </a:rPr>
              <a:t>appropriatenes</a:t>
            </a:r>
            <a:r>
              <a:rPr lang="cs-CZ" dirty="0">
                <a:ea typeface="+mn-lt"/>
                <a:cs typeface="+mn-lt"/>
              </a:rPr>
              <a:t>" to </a:t>
            </a:r>
            <a:r>
              <a:rPr lang="cs-CZ" dirty="0" err="1">
                <a:ea typeface="+mn-lt"/>
                <a:cs typeface="+mn-lt"/>
              </a:rPr>
              <a:t>the</a:t>
            </a:r>
            <a:r>
              <a:rPr lang="cs-CZ" dirty="0">
                <a:ea typeface="+mn-lt"/>
                <a:cs typeface="+mn-lt"/>
              </a:rPr>
              <a:t> </a:t>
            </a:r>
            <a:r>
              <a:rPr lang="cs-CZ" dirty="0" err="1">
                <a:ea typeface="+mn-lt"/>
                <a:cs typeface="+mn-lt"/>
              </a:rPr>
              <a:t>task</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national</a:t>
            </a:r>
            <a:r>
              <a:rPr lang="cs-CZ" dirty="0">
                <a:ea typeface="+mn-lt"/>
                <a:cs typeface="+mn-lt"/>
              </a:rPr>
              <a:t> opera</a:t>
            </a:r>
          </a:p>
          <a:p>
            <a:r>
              <a:rPr lang="cs-CZ" dirty="0" err="1"/>
              <a:t>later</a:t>
            </a:r>
            <a:r>
              <a:rPr lang="cs-CZ" dirty="0"/>
              <a:t>, opera </a:t>
            </a:r>
            <a:r>
              <a:rPr lang="cs-CZ" i="1" dirty="0"/>
              <a:t>Libuše </a:t>
            </a:r>
            <a:r>
              <a:rPr lang="cs-CZ" dirty="0"/>
              <a:t>met </a:t>
            </a:r>
            <a:r>
              <a:rPr lang="cs-CZ" dirty="0" err="1"/>
              <a:t>the</a:t>
            </a:r>
            <a:r>
              <a:rPr lang="cs-CZ" dirty="0"/>
              <a:t> </a:t>
            </a:r>
            <a:r>
              <a:rPr lang="cs-CZ" dirty="0" err="1"/>
              <a:t>demands</a:t>
            </a:r>
            <a:r>
              <a:rPr lang="cs-CZ" i="1" dirty="0"/>
              <a:t> </a:t>
            </a:r>
            <a:endParaRPr lang="cs-CZ" dirty="0"/>
          </a:p>
        </p:txBody>
      </p:sp>
    </p:spTree>
    <p:extLst>
      <p:ext uri="{BB962C8B-B14F-4D97-AF65-F5344CB8AC3E}">
        <p14:creationId xmlns:p14="http://schemas.microsoft.com/office/powerpoint/2010/main" val="44734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3A13BD-2F9A-3AC2-F07D-DDCCD738B24C}"/>
              </a:ext>
            </a:extLst>
          </p:cNvPr>
          <p:cNvSpPr>
            <a:spLocks noGrp="1"/>
          </p:cNvSpPr>
          <p:nvPr>
            <p:ph type="title"/>
          </p:nvPr>
        </p:nvSpPr>
        <p:spPr>
          <a:xfrm>
            <a:off x="1091203" y="1069848"/>
            <a:ext cx="6308775" cy="2049620"/>
          </a:xfrm>
        </p:spPr>
        <p:txBody>
          <a:bodyPr vert="horz" lIns="91440" tIns="45720" rIns="91440" bIns="45720" rtlCol="0" anchor="t">
            <a:normAutofit/>
          </a:bodyPr>
          <a:lstStyle/>
          <a:p>
            <a:r>
              <a:rPr lang="en-US" sz="6000" b="1" kern="1200" cap="none" baseline="0">
                <a:solidFill>
                  <a:schemeClr val="tx1"/>
                </a:solidFill>
                <a:latin typeface="+mj-lt"/>
                <a:ea typeface="+mj-ea"/>
                <a:cs typeface="+mj-cs"/>
              </a:rPr>
              <a:t>Dream about Libuše</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AE00640A-2A5E-4FA5-D826-D4A73BF10DCA}"/>
              </a:ext>
            </a:extLst>
          </p:cNvPr>
          <p:cNvSpPr>
            <a:spLocks noGrp="1"/>
          </p:cNvSpPr>
          <p:nvPr>
            <p:ph sz="half" idx="1"/>
          </p:nvPr>
        </p:nvSpPr>
        <p:spPr>
          <a:xfrm>
            <a:off x="1097280" y="3180522"/>
            <a:ext cx="6223996" cy="3105978"/>
          </a:xfrm>
        </p:spPr>
        <p:txBody>
          <a:bodyPr vert="horz" lIns="91440" tIns="45720" rIns="91440" bIns="45720" rtlCol="0" anchor="t">
            <a:normAutofit/>
          </a:bodyPr>
          <a:lstStyle/>
          <a:p>
            <a:r>
              <a:rPr lang="en-US" dirty="0"/>
              <a:t>“The dying Magdalena Dobromila </a:t>
            </a:r>
            <a:r>
              <a:rPr lang="en-US" dirty="0" err="1"/>
              <a:t>Rettigová</a:t>
            </a:r>
            <a:r>
              <a:rPr lang="en-US" dirty="0"/>
              <a:t> reportedly let herself be carried from her bed to the floor. She did so (...) like </a:t>
            </a:r>
            <a:r>
              <a:rPr lang="en-US" u="sng" dirty="0"/>
              <a:t>Libuše</a:t>
            </a:r>
            <a:r>
              <a:rPr lang="en-US" dirty="0"/>
              <a:t>, of whom </a:t>
            </a:r>
            <a:r>
              <a:rPr lang="en-US" u="sng" dirty="0"/>
              <a:t>legend</a:t>
            </a:r>
            <a:r>
              <a:rPr lang="en-US" dirty="0"/>
              <a:t> has it that, seeing death approaching, she laid down on the floor and died.” (Vl. Macura)</a:t>
            </a:r>
          </a:p>
          <a:p>
            <a:r>
              <a:rPr lang="en-US" dirty="0"/>
              <a:t>to seal importance of one's own life in "tableau vivant" </a:t>
            </a:r>
          </a:p>
          <a:p>
            <a:pPr marL="0" indent="0">
              <a:buNone/>
            </a:pPr>
            <a:endParaRPr lang="en-US" dirty="0"/>
          </a:p>
          <a:p>
            <a:endParaRPr lang="en-US"/>
          </a:p>
        </p:txBody>
      </p:sp>
      <p:pic>
        <p:nvPicPr>
          <p:cNvPr id="5" name="Obrázek 5" descr="Obsah obrázku text&#10;&#10;Popis se vygeneroval automaticky.">
            <a:extLst>
              <a:ext uri="{FF2B5EF4-FFF2-40B4-BE49-F238E27FC236}">
                <a16:creationId xmlns:a16="http://schemas.microsoft.com/office/drawing/2014/main" id="{BCDBF74E-F032-6D8A-8547-94A0C6DB9A41}"/>
              </a:ext>
            </a:extLst>
          </p:cNvPr>
          <p:cNvPicPr>
            <a:picLocks noGrp="1" noChangeAspect="1"/>
          </p:cNvPicPr>
          <p:nvPr>
            <p:ph sz="half" idx="2"/>
          </p:nvPr>
        </p:nvPicPr>
        <p:blipFill rotWithShape="1">
          <a:blip r:embed="rId3"/>
          <a:srcRect l="23313" r="13195"/>
          <a:stretch/>
        </p:blipFill>
        <p:spPr>
          <a:xfrm>
            <a:off x="8534400" y="10"/>
            <a:ext cx="3657601" cy="6857990"/>
          </a:xfrm>
          <a:prstGeom prst="rect">
            <a:avLst/>
          </a:prstGeom>
        </p:spPr>
      </p:pic>
    </p:spTree>
    <p:extLst>
      <p:ext uri="{BB962C8B-B14F-4D97-AF65-F5344CB8AC3E}">
        <p14:creationId xmlns:p14="http://schemas.microsoft.com/office/powerpoint/2010/main" val="353341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1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20">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DB5242-8C0A-D5A4-29A8-FF6D0E439469}"/>
              </a:ext>
            </a:extLst>
          </p:cNvPr>
          <p:cNvSpPr>
            <a:spLocks noGrp="1"/>
          </p:cNvSpPr>
          <p:nvPr>
            <p:ph type="title"/>
          </p:nvPr>
        </p:nvSpPr>
        <p:spPr>
          <a:xfrm>
            <a:off x="1091204" y="1091868"/>
            <a:ext cx="3785596" cy="2042160"/>
          </a:xfrm>
        </p:spPr>
        <p:txBody>
          <a:bodyPr vert="horz" lIns="91440" tIns="45720" rIns="91440" bIns="45720" rtlCol="0" anchor="t">
            <a:normAutofit/>
          </a:bodyPr>
          <a:lstStyle/>
          <a:p>
            <a:r>
              <a:rPr lang="en-US" sz="4000" b="1" kern="1200" cap="none" baseline="0" dirty="0">
                <a:latin typeface="+mj-lt"/>
                <a:ea typeface="+mj-ea"/>
                <a:cs typeface="+mj-cs"/>
              </a:rPr>
              <a:t>Libuše</a:t>
            </a:r>
            <a:endParaRPr lang="en-US" sz="4000" b="1" kern="1200" cap="none" baseline="0" dirty="0">
              <a:latin typeface="+mj-lt"/>
            </a:endParaRPr>
          </a:p>
        </p:txBody>
      </p:sp>
      <p:cxnSp>
        <p:nvCxnSpPr>
          <p:cNvPr id="43" name="Straight Connector 2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Zástupný obsah 2">
            <a:extLst>
              <a:ext uri="{FF2B5EF4-FFF2-40B4-BE49-F238E27FC236}">
                <a16:creationId xmlns:a16="http://schemas.microsoft.com/office/drawing/2014/main" id="{5E328428-B797-0C33-F5A9-869C9CBA6D83}"/>
              </a:ext>
            </a:extLst>
          </p:cNvPr>
          <p:cNvSpPr>
            <a:spLocks noGrp="1"/>
          </p:cNvSpPr>
          <p:nvPr>
            <p:ph sz="half" idx="1"/>
          </p:nvPr>
        </p:nvSpPr>
        <p:spPr>
          <a:xfrm>
            <a:off x="1097280" y="2600906"/>
            <a:ext cx="3675826" cy="3561355"/>
          </a:xfrm>
        </p:spPr>
        <p:txBody>
          <a:bodyPr vert="horz" lIns="91440" tIns="45720" rIns="91440" bIns="45720" rtlCol="0" anchor="t">
            <a:normAutofit fontScale="92500"/>
          </a:bodyPr>
          <a:lstStyle/>
          <a:p>
            <a:r>
              <a:rPr lang="en-US" dirty="0">
                <a:ea typeface="+mn-lt"/>
                <a:cs typeface="+mn-lt"/>
              </a:rPr>
              <a:t>Czech mythical duchess / duchess of tribe of Czechs</a:t>
            </a:r>
          </a:p>
          <a:p>
            <a:r>
              <a:rPr lang="en-US" dirty="0">
                <a:ea typeface="+mn-lt"/>
                <a:cs typeface="+mn-lt"/>
              </a:rPr>
              <a:t>oracle</a:t>
            </a:r>
          </a:p>
          <a:p>
            <a:r>
              <a:rPr lang="en-US" dirty="0">
                <a:ea typeface="+mn-lt"/>
                <a:cs typeface="+mn-lt"/>
              </a:rPr>
              <a:t>mythical foundress of Prague</a:t>
            </a:r>
          </a:p>
          <a:p>
            <a:r>
              <a:rPr lang="en-US" dirty="0"/>
              <a:t>progenitor of </a:t>
            </a:r>
            <a:r>
              <a:rPr lang="en-US" dirty="0" err="1"/>
              <a:t>Premyslid</a:t>
            </a:r>
            <a:r>
              <a:rPr lang="en-US" dirty="0"/>
              <a:t> dynasty</a:t>
            </a:r>
          </a:p>
          <a:p>
            <a:r>
              <a:rPr lang="en-US" dirty="0"/>
              <a:t>known from chronicles (Kosmas – early 12th century, Hájek z </a:t>
            </a:r>
            <a:r>
              <a:rPr lang="en-US" dirty="0" err="1"/>
              <a:t>Libočan</a:t>
            </a:r>
            <a:r>
              <a:rPr lang="en-US" dirty="0"/>
              <a:t> - 16th century...)  </a:t>
            </a:r>
          </a:p>
          <a:p>
            <a:pPr marL="274320" lvl="1" indent="0">
              <a:buNone/>
            </a:pPr>
            <a:endParaRPr lang="en-US" dirty="0"/>
          </a:p>
          <a:p>
            <a:endParaRPr lang="en-US" dirty="0"/>
          </a:p>
        </p:txBody>
      </p:sp>
      <p:pic>
        <p:nvPicPr>
          <p:cNvPr id="5" name="Obrázek 5" descr="Obsah obrázku text, tráva, strom, exteriér&#10;&#10;Popis se vygeneroval automaticky.">
            <a:extLst>
              <a:ext uri="{FF2B5EF4-FFF2-40B4-BE49-F238E27FC236}">
                <a16:creationId xmlns:a16="http://schemas.microsoft.com/office/drawing/2014/main" id="{23A0B773-4DC9-4F73-416A-4CECC848EA14}"/>
              </a:ext>
            </a:extLst>
          </p:cNvPr>
          <p:cNvPicPr>
            <a:picLocks noGrp="1" noChangeAspect="1"/>
          </p:cNvPicPr>
          <p:nvPr>
            <p:ph sz="half" idx="2"/>
          </p:nvPr>
        </p:nvPicPr>
        <p:blipFill rotWithShape="1">
          <a:blip r:embed="rId3"/>
          <a:srcRect l="21150" r="16385" b="1"/>
          <a:stretch/>
        </p:blipFill>
        <p:spPr>
          <a:xfrm>
            <a:off x="5524500" y="10"/>
            <a:ext cx="6667501" cy="6857990"/>
          </a:xfrm>
          <a:prstGeom prst="rect">
            <a:avLst/>
          </a:prstGeom>
        </p:spPr>
      </p:pic>
      <p:sp>
        <p:nvSpPr>
          <p:cNvPr id="6" name="TextovéPole 5">
            <a:extLst>
              <a:ext uri="{FF2B5EF4-FFF2-40B4-BE49-F238E27FC236}">
                <a16:creationId xmlns:a16="http://schemas.microsoft.com/office/drawing/2014/main" id="{71362DB5-0484-D76B-116D-BDB4E7B1710B}"/>
              </a:ext>
            </a:extLst>
          </p:cNvPr>
          <p:cNvSpPr txBox="1"/>
          <p:nvPr/>
        </p:nvSpPr>
        <p:spPr>
          <a:xfrm>
            <a:off x="5528573" y="6483710"/>
            <a:ext cx="65685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solidFill>
                  <a:schemeClr val="bg1"/>
                </a:solidFill>
              </a:rPr>
              <a:t>J. </a:t>
            </a:r>
            <a:r>
              <a:rPr lang="cs-CZ" dirty="0" err="1">
                <a:solidFill>
                  <a:schemeClr val="bg1"/>
                </a:solidFill>
              </a:rPr>
              <a:t>Mathauser</a:t>
            </a:r>
            <a:r>
              <a:rPr lang="cs-CZ" dirty="0">
                <a:solidFill>
                  <a:schemeClr val="bg1"/>
                </a:solidFill>
              </a:rPr>
              <a:t>: </a:t>
            </a:r>
            <a:r>
              <a:rPr lang="en-GB" dirty="0">
                <a:solidFill>
                  <a:schemeClr val="bg1"/>
                </a:solidFill>
                <a:ea typeface="+mn-lt"/>
                <a:cs typeface="+mn-lt"/>
              </a:rPr>
              <a:t>Princess Libuše foretells the glory of Prague</a:t>
            </a:r>
            <a:r>
              <a:rPr lang="cs-CZ" dirty="0">
                <a:solidFill>
                  <a:schemeClr val="bg1"/>
                </a:solidFill>
              </a:rPr>
              <a:t> </a:t>
            </a:r>
          </a:p>
        </p:txBody>
      </p:sp>
    </p:spTree>
    <p:extLst>
      <p:ext uri="{BB962C8B-B14F-4D97-AF65-F5344CB8AC3E}">
        <p14:creationId xmlns:p14="http://schemas.microsoft.com/office/powerpoint/2010/main" val="241861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F4D101A-7A0A-3D2F-AAB1-FBB922C1A563}"/>
              </a:ext>
            </a:extLst>
          </p:cNvPr>
          <p:cNvSpPr>
            <a:spLocks noGrp="1"/>
          </p:cNvSpPr>
          <p:nvPr>
            <p:ph type="title"/>
          </p:nvPr>
        </p:nvSpPr>
        <p:spPr>
          <a:xfrm>
            <a:off x="1091203" y="1069848"/>
            <a:ext cx="6308775" cy="2049620"/>
          </a:xfrm>
        </p:spPr>
        <p:txBody>
          <a:bodyPr vert="horz" lIns="91440" tIns="45720" rIns="91440" bIns="45720" rtlCol="0" anchor="t">
            <a:normAutofit/>
          </a:bodyPr>
          <a:lstStyle/>
          <a:p>
            <a:r>
              <a:rPr lang="en-US" sz="2000" b="1" kern="1200" cap="none" baseline="0">
                <a:solidFill>
                  <a:schemeClr val="tx1"/>
                </a:solidFill>
                <a:latin typeface="+mj-lt"/>
                <a:ea typeface="+mj-ea"/>
                <a:cs typeface="+mj-cs"/>
              </a:rPr>
              <a:t>Shared mythology as transcultural phenomenon </a:t>
            </a:r>
          </a:p>
          <a:p>
            <a:endParaRPr lang="en-US" sz="2000" b="1" kern="1200" cap="none" baseline="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C419EA7-B97A-D2DD-2B52-30D3B4FBE705}"/>
              </a:ext>
            </a:extLst>
          </p:cNvPr>
          <p:cNvSpPr>
            <a:spLocks noGrp="1"/>
          </p:cNvSpPr>
          <p:nvPr>
            <p:ph sz="half" idx="1"/>
          </p:nvPr>
        </p:nvSpPr>
        <p:spPr>
          <a:xfrm>
            <a:off x="1097280" y="1800297"/>
            <a:ext cx="6223996" cy="4486203"/>
          </a:xfrm>
        </p:spPr>
        <p:txBody>
          <a:bodyPr vert="horz" lIns="91440" tIns="45720" rIns="91440" bIns="45720" rtlCol="0" anchor="t">
            <a:normAutofit lnSpcReduction="10000"/>
          </a:bodyPr>
          <a:lstStyle/>
          <a:p>
            <a:r>
              <a:rPr lang="en-US" dirty="0"/>
              <a:t>Libuše - also a favorite story of German literature</a:t>
            </a:r>
          </a:p>
          <a:p>
            <a:r>
              <a:rPr lang="en-US" dirty="0"/>
              <a:t>Franz Grillparzer: </a:t>
            </a:r>
            <a:r>
              <a:rPr lang="en-US" b="1" i="1" dirty="0"/>
              <a:t>Libussa</a:t>
            </a:r>
            <a:r>
              <a:rPr lang="en-US" i="1" dirty="0"/>
              <a:t> </a:t>
            </a:r>
            <a:r>
              <a:rPr lang="en-US" dirty="0"/>
              <a:t>(1872) </a:t>
            </a:r>
          </a:p>
          <a:p>
            <a:pPr lvl="1"/>
            <a:r>
              <a:rPr lang="en-US" dirty="0" err="1"/>
              <a:t>Trauerspiel</a:t>
            </a:r>
            <a:r>
              <a:rPr lang="en-US" dirty="0"/>
              <a:t> in </a:t>
            </a:r>
            <a:r>
              <a:rPr lang="en-US" dirty="0" err="1"/>
              <a:t>fünf</a:t>
            </a:r>
            <a:r>
              <a:rPr lang="en-US" dirty="0"/>
              <a:t> </a:t>
            </a:r>
            <a:r>
              <a:rPr lang="en-US" dirty="0" err="1"/>
              <a:t>Aufzügen</a:t>
            </a:r>
            <a:endParaRPr lang="en-US" dirty="0"/>
          </a:p>
          <a:p>
            <a:pPr lvl="1"/>
            <a:r>
              <a:rPr lang="en-US" dirty="0"/>
              <a:t>Austrian play(wright)</a:t>
            </a:r>
          </a:p>
          <a:p>
            <a:r>
              <a:rPr lang="en-US" dirty="0"/>
              <a:t>German poets</a:t>
            </a:r>
          </a:p>
          <a:p>
            <a:pPr lvl="1"/>
            <a:r>
              <a:rPr lang="en-GB" dirty="0">
                <a:ea typeface="+mn-lt"/>
                <a:cs typeface="+mn-lt"/>
              </a:rPr>
              <a:t>a "proper" matter belonging to the German cultural sphere, a "German fairy tale"</a:t>
            </a:r>
            <a:endParaRPr lang="en-US" dirty="0"/>
          </a:p>
          <a:p>
            <a:pPr lvl="1"/>
            <a:r>
              <a:rPr lang="en-GB" dirty="0">
                <a:ea typeface="+mn-lt"/>
                <a:cs typeface="+mn-lt"/>
              </a:rPr>
              <a:t>also regarded as a "monumental drama from the Slavic antiquity of Bohemia" (Herder 1828), the attribute "</a:t>
            </a:r>
            <a:r>
              <a:rPr lang="en-GB" dirty="0" err="1">
                <a:ea typeface="+mn-lt"/>
                <a:cs typeface="+mn-lt"/>
              </a:rPr>
              <a:t>bömisch</a:t>
            </a:r>
            <a:r>
              <a:rPr lang="en-GB" dirty="0">
                <a:ea typeface="+mn-lt"/>
                <a:cs typeface="+mn-lt"/>
              </a:rPr>
              <a:t>" </a:t>
            </a:r>
            <a:endParaRPr lang="en-US" dirty="0">
              <a:ea typeface="+mn-lt"/>
              <a:cs typeface="+mn-lt"/>
            </a:endParaRPr>
          </a:p>
          <a:p>
            <a:pPr lvl="1"/>
            <a:r>
              <a:rPr lang="en-GB" dirty="0">
                <a:ea typeface="+mn-lt"/>
                <a:cs typeface="+mn-lt"/>
              </a:rPr>
              <a:t>an exotic matter (at the same time)</a:t>
            </a:r>
            <a:endParaRPr lang="en-US" dirty="0"/>
          </a:p>
          <a:p>
            <a:pPr marL="0" indent="0">
              <a:buNone/>
            </a:pPr>
            <a:endParaRPr lang="en-GB" dirty="0"/>
          </a:p>
          <a:p>
            <a:pPr lvl="1"/>
            <a:endParaRPr lang="en-US" dirty="0"/>
          </a:p>
        </p:txBody>
      </p:sp>
      <p:pic>
        <p:nvPicPr>
          <p:cNvPr id="10" name="Obrázek 10">
            <a:extLst>
              <a:ext uri="{FF2B5EF4-FFF2-40B4-BE49-F238E27FC236}">
                <a16:creationId xmlns:a16="http://schemas.microsoft.com/office/drawing/2014/main" id="{4AFE3FF0-9363-F136-5A0D-006136821169}"/>
              </a:ext>
            </a:extLst>
          </p:cNvPr>
          <p:cNvPicPr>
            <a:picLocks noGrp="1" noChangeAspect="1"/>
          </p:cNvPicPr>
          <p:nvPr>
            <p:ph sz="half" idx="2"/>
          </p:nvPr>
        </p:nvPicPr>
        <p:blipFill rotWithShape="1">
          <a:blip r:embed="rId3"/>
          <a:srcRect l="14868" r="15169" b="2"/>
          <a:stretch/>
        </p:blipFill>
        <p:spPr>
          <a:xfrm>
            <a:off x="8534400" y="10"/>
            <a:ext cx="3657601" cy="6857990"/>
          </a:xfrm>
          <a:prstGeom prst="rect">
            <a:avLst/>
          </a:prstGeom>
        </p:spPr>
      </p:pic>
    </p:spTree>
    <p:extLst>
      <p:ext uri="{BB962C8B-B14F-4D97-AF65-F5344CB8AC3E}">
        <p14:creationId xmlns:p14="http://schemas.microsoft.com/office/powerpoint/2010/main" val="1684640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E0DBF-343F-C300-7ADE-26418718A544}"/>
              </a:ext>
            </a:extLst>
          </p:cNvPr>
          <p:cNvSpPr>
            <a:spLocks noGrp="1"/>
          </p:cNvSpPr>
          <p:nvPr>
            <p:ph type="title"/>
          </p:nvPr>
        </p:nvSpPr>
        <p:spPr/>
        <p:txBody>
          <a:bodyPr>
            <a:normAutofit/>
          </a:bodyPr>
          <a:lstStyle/>
          <a:p>
            <a:r>
              <a:rPr lang="cs-CZ" dirty="0"/>
              <a:t>"</a:t>
            </a:r>
            <a:r>
              <a:rPr lang="cs-CZ" dirty="0" err="1"/>
              <a:t>Our</a:t>
            </a:r>
            <a:r>
              <a:rPr lang="cs-CZ" dirty="0"/>
              <a:t>" and "</a:t>
            </a:r>
            <a:r>
              <a:rPr lang="cs-CZ" dirty="0" err="1"/>
              <a:t>Their</a:t>
            </a:r>
            <a:r>
              <a:rPr lang="cs-CZ" dirty="0"/>
              <a:t>" Libuše: </a:t>
            </a:r>
          </a:p>
        </p:txBody>
      </p:sp>
      <p:sp>
        <p:nvSpPr>
          <p:cNvPr id="3" name="Zástupný obsah 2">
            <a:extLst>
              <a:ext uri="{FF2B5EF4-FFF2-40B4-BE49-F238E27FC236}">
                <a16:creationId xmlns:a16="http://schemas.microsoft.com/office/drawing/2014/main" id="{F90AD770-A570-5303-3F5F-2AC18A963731}"/>
              </a:ext>
            </a:extLst>
          </p:cNvPr>
          <p:cNvSpPr>
            <a:spLocks noGrp="1"/>
          </p:cNvSpPr>
          <p:nvPr>
            <p:ph idx="1"/>
          </p:nvPr>
        </p:nvSpPr>
        <p:spPr/>
        <p:txBody>
          <a:bodyPr vert="horz" lIns="91440" tIns="45720" rIns="91440" bIns="45720" rtlCol="0" anchor="t">
            <a:normAutofit/>
          </a:bodyPr>
          <a:lstStyle/>
          <a:p>
            <a:r>
              <a:rPr lang="cs-CZ" dirty="0"/>
              <a:t>"German" </a:t>
            </a:r>
            <a:r>
              <a:rPr lang="cs-CZ" dirty="0" err="1"/>
              <a:t>Libussa</a:t>
            </a:r>
            <a:r>
              <a:rPr lang="cs-CZ" dirty="0"/>
              <a:t> as </a:t>
            </a:r>
            <a:r>
              <a:rPr lang="cs-CZ" dirty="0" err="1"/>
              <a:t>exotic</a:t>
            </a:r>
            <a:r>
              <a:rPr lang="cs-CZ" dirty="0"/>
              <a:t> </a:t>
            </a:r>
            <a:r>
              <a:rPr lang="cs-CZ" dirty="0" err="1"/>
              <a:t>matter</a:t>
            </a:r>
            <a:endParaRPr lang="cs-CZ" dirty="0"/>
          </a:p>
          <a:p>
            <a:pPr lvl="1"/>
            <a:r>
              <a:rPr lang="cs-CZ" dirty="0"/>
              <a:t>story </a:t>
            </a:r>
            <a:r>
              <a:rPr lang="cs-CZ" dirty="0" err="1"/>
              <a:t>pointing</a:t>
            </a:r>
            <a:r>
              <a:rPr lang="cs-CZ" dirty="0"/>
              <a:t> </a:t>
            </a:r>
            <a:r>
              <a:rPr lang="cs-CZ" dirty="0" err="1"/>
              <a:t>towards</a:t>
            </a:r>
            <a:r>
              <a:rPr lang="cs-CZ" dirty="0"/>
              <a:t> </a:t>
            </a:r>
            <a:r>
              <a:rPr lang="cs-CZ" dirty="0" err="1"/>
              <a:t>the</a:t>
            </a:r>
            <a:r>
              <a:rPr lang="cs-CZ" dirty="0"/>
              <a:t> past</a:t>
            </a:r>
            <a:endParaRPr lang="cs-CZ"/>
          </a:p>
          <a:p>
            <a:pPr lvl="1"/>
            <a:r>
              <a:rPr lang="cs-CZ" dirty="0" err="1"/>
              <a:t>mythical</a:t>
            </a:r>
            <a:r>
              <a:rPr lang="cs-CZ" dirty="0"/>
              <a:t> </a:t>
            </a:r>
            <a:r>
              <a:rPr lang="cs-CZ" dirty="0" err="1"/>
              <a:t>bedrock</a:t>
            </a:r>
            <a:r>
              <a:rPr lang="cs-CZ" dirty="0"/>
              <a:t> </a:t>
            </a:r>
            <a:r>
              <a:rPr lang="cs-CZ" dirty="0" err="1"/>
              <a:t>pointing</a:t>
            </a:r>
            <a:r>
              <a:rPr lang="cs-CZ" dirty="0"/>
              <a:t> </a:t>
            </a:r>
            <a:r>
              <a:rPr lang="cs-CZ" dirty="0" err="1"/>
              <a:t>towards</a:t>
            </a:r>
            <a:r>
              <a:rPr lang="cs-CZ" dirty="0"/>
              <a:t> "</a:t>
            </a:r>
            <a:r>
              <a:rPr lang="cs-CZ" dirty="0" err="1"/>
              <a:t>other</a:t>
            </a:r>
            <a:r>
              <a:rPr lang="cs-CZ" dirty="0"/>
              <a:t>", "</a:t>
            </a:r>
            <a:r>
              <a:rPr lang="cs-CZ" dirty="0" err="1"/>
              <a:t>exciting</a:t>
            </a:r>
            <a:r>
              <a:rPr lang="cs-CZ" dirty="0"/>
              <a:t>" </a:t>
            </a:r>
          </a:p>
          <a:p>
            <a:pPr lvl="1"/>
            <a:r>
              <a:rPr lang="cs-CZ" dirty="0"/>
              <a:t>reference to "</a:t>
            </a:r>
            <a:r>
              <a:rPr lang="en-GB" dirty="0">
                <a:ea typeface="+mn-lt"/>
                <a:cs typeface="+mn-lt"/>
              </a:rPr>
              <a:t>Germany's excitingly unknown ethnic prehistory" (V. Macura)</a:t>
            </a:r>
            <a:endParaRPr lang="cs-CZ" dirty="0"/>
          </a:p>
          <a:p>
            <a:pPr lvl="1"/>
            <a:r>
              <a:rPr lang="en-GB" dirty="0"/>
              <a:t>dream visions of heroic past and deeds</a:t>
            </a:r>
          </a:p>
          <a:p>
            <a:pPr lvl="1"/>
            <a:r>
              <a:rPr lang="en-GB" dirty="0"/>
              <a:t>dream of past "Golden Age"...</a:t>
            </a:r>
          </a:p>
          <a:p>
            <a:endParaRPr lang="cs-CZ" dirty="0"/>
          </a:p>
          <a:p>
            <a:endParaRPr lang="cs-CZ" dirty="0"/>
          </a:p>
          <a:p>
            <a:endParaRPr lang="cs-CZ" dirty="0"/>
          </a:p>
        </p:txBody>
      </p:sp>
      <p:sp>
        <p:nvSpPr>
          <p:cNvPr id="7" name="Zástupný obsah 6">
            <a:extLst>
              <a:ext uri="{FF2B5EF4-FFF2-40B4-BE49-F238E27FC236}">
                <a16:creationId xmlns:a16="http://schemas.microsoft.com/office/drawing/2014/main" id="{D0963FF1-4A75-E484-6876-2E2941F56FFA}"/>
              </a:ext>
            </a:extLst>
          </p:cNvPr>
          <p:cNvSpPr>
            <a:spLocks noGrp="1"/>
          </p:cNvSpPr>
          <p:nvPr>
            <p:ph sz="quarter" idx="4294967295"/>
          </p:nvPr>
        </p:nvSpPr>
        <p:spPr>
          <a:xfrm>
            <a:off x="7366000" y="2825750"/>
            <a:ext cx="4826000" cy="3363913"/>
          </a:xfrm>
        </p:spPr>
        <p:txBody>
          <a:bodyPr vert="horz" lIns="91440" tIns="45720" rIns="91440" bIns="45720" rtlCol="0" anchor="t">
            <a:normAutofit/>
          </a:bodyPr>
          <a:lstStyle/>
          <a:p>
            <a:endParaRPr lang="cs-CZ" u="sng" dirty="0"/>
          </a:p>
          <a:p>
            <a:pPr lvl="1"/>
            <a:endParaRPr lang="cs-CZ" dirty="0"/>
          </a:p>
        </p:txBody>
      </p:sp>
    </p:spTree>
    <p:extLst>
      <p:ext uri="{BB962C8B-B14F-4D97-AF65-F5344CB8AC3E}">
        <p14:creationId xmlns:p14="http://schemas.microsoft.com/office/powerpoint/2010/main" val="153974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1">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3">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8BBB43-A6B2-D331-FF58-390583C0E081}"/>
              </a:ext>
            </a:extLst>
          </p:cNvPr>
          <p:cNvSpPr>
            <a:spLocks noGrp="1"/>
          </p:cNvSpPr>
          <p:nvPr>
            <p:ph type="title"/>
          </p:nvPr>
        </p:nvSpPr>
        <p:spPr>
          <a:xfrm>
            <a:off x="1091204" y="1091868"/>
            <a:ext cx="4147804" cy="2042160"/>
          </a:xfrm>
        </p:spPr>
        <p:txBody>
          <a:bodyPr vert="horz" lIns="91440" tIns="45720" rIns="91440" bIns="45720" rtlCol="0" anchor="t">
            <a:normAutofit/>
          </a:bodyPr>
          <a:lstStyle/>
          <a:p>
            <a:r>
              <a:rPr lang="en-US" sz="4000" b="1" kern="1200" cap="none" baseline="0">
                <a:solidFill>
                  <a:schemeClr val="tx1"/>
                </a:solidFill>
                <a:latin typeface="+mj-lt"/>
                <a:ea typeface="+mj-ea"/>
                <a:cs typeface="+mj-cs"/>
              </a:rPr>
              <a:t>Becoming a symbol of Czech nation</a:t>
            </a:r>
          </a:p>
        </p:txBody>
      </p:sp>
      <p:cxnSp>
        <p:nvCxnSpPr>
          <p:cNvPr id="20" name="Straight Connector 1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ástupný obsah 3">
            <a:extLst>
              <a:ext uri="{FF2B5EF4-FFF2-40B4-BE49-F238E27FC236}">
                <a16:creationId xmlns:a16="http://schemas.microsoft.com/office/drawing/2014/main" id="{B91F15B6-57B4-969C-9BE8-95517D5D9A89}"/>
              </a:ext>
            </a:extLst>
          </p:cNvPr>
          <p:cNvSpPr>
            <a:spLocks noGrp="1"/>
          </p:cNvSpPr>
          <p:nvPr>
            <p:ph sz="half" idx="1"/>
          </p:nvPr>
        </p:nvSpPr>
        <p:spPr>
          <a:xfrm>
            <a:off x="1107095" y="2836893"/>
            <a:ext cx="4147804" cy="3333905"/>
          </a:xfrm>
        </p:spPr>
        <p:txBody>
          <a:bodyPr vert="horz" lIns="91440" tIns="45720" rIns="91440" bIns="45720" rtlCol="0" anchor="t">
            <a:normAutofit/>
          </a:bodyPr>
          <a:lstStyle/>
          <a:p>
            <a:r>
              <a:rPr lang="en-US" dirty="0"/>
              <a:t>image of ancient times - </a:t>
            </a:r>
            <a:r>
              <a:rPr lang="en-US" u="sng" dirty="0"/>
              <a:t>less emphasis on realm of myths</a:t>
            </a:r>
            <a:endParaRPr lang="en-US" dirty="0"/>
          </a:p>
          <a:p>
            <a:r>
              <a:rPr lang="en-US" u="sng" dirty="0"/>
              <a:t>more</a:t>
            </a:r>
            <a:r>
              <a:rPr lang="en-US" dirty="0"/>
              <a:t>: recounting about:</a:t>
            </a:r>
          </a:p>
          <a:p>
            <a:pPr lvl="1"/>
            <a:r>
              <a:rPr lang="en-US" dirty="0"/>
              <a:t>beginnings of Czech national independence</a:t>
            </a:r>
          </a:p>
          <a:p>
            <a:pPr lvl="1"/>
            <a:r>
              <a:rPr lang="en-US" dirty="0"/>
              <a:t>Czech origin</a:t>
            </a:r>
          </a:p>
          <a:p>
            <a:pPr lvl="1"/>
            <a:r>
              <a:rPr lang="en-US" dirty="0"/>
              <a:t>foundations of the Czech state</a:t>
            </a:r>
          </a:p>
          <a:p>
            <a:pPr lvl="1"/>
            <a:endParaRPr lang="en-US"/>
          </a:p>
          <a:p>
            <a:endParaRPr lang="en-US"/>
          </a:p>
        </p:txBody>
      </p:sp>
      <p:pic>
        <p:nvPicPr>
          <p:cNvPr id="7" name="Obrázek 7" descr="Obsah obrázku text&#10;&#10;Popis se vygeneroval automaticky.">
            <a:extLst>
              <a:ext uri="{FF2B5EF4-FFF2-40B4-BE49-F238E27FC236}">
                <a16:creationId xmlns:a16="http://schemas.microsoft.com/office/drawing/2014/main" id="{E065BC04-C499-EB84-02FA-2366EAC7559E}"/>
              </a:ext>
            </a:extLst>
          </p:cNvPr>
          <p:cNvPicPr>
            <a:picLocks noGrp="1" noChangeAspect="1"/>
          </p:cNvPicPr>
          <p:nvPr>
            <p:ph sz="half" idx="2"/>
          </p:nvPr>
        </p:nvPicPr>
        <p:blipFill>
          <a:blip r:embed="rId3"/>
          <a:stretch>
            <a:fillRect/>
          </a:stretch>
        </p:blipFill>
        <p:spPr>
          <a:xfrm>
            <a:off x="6096000" y="1143000"/>
            <a:ext cx="5492377" cy="4082666"/>
          </a:xfrm>
          <a:prstGeom prst="rect">
            <a:avLst/>
          </a:prstGeom>
        </p:spPr>
      </p:pic>
      <p:sp>
        <p:nvSpPr>
          <p:cNvPr id="8" name="TextovéPole 7">
            <a:extLst>
              <a:ext uri="{FF2B5EF4-FFF2-40B4-BE49-F238E27FC236}">
                <a16:creationId xmlns:a16="http://schemas.microsoft.com/office/drawing/2014/main" id="{05CCB7FD-79C9-0CAE-5D0B-B687DA26F38A}"/>
              </a:ext>
            </a:extLst>
          </p:cNvPr>
          <p:cNvSpPr txBox="1"/>
          <p:nvPr/>
        </p:nvSpPr>
        <p:spPr>
          <a:xfrm>
            <a:off x="6148551" y="5458810"/>
            <a:ext cx="5104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t>Přemysl </a:t>
            </a:r>
            <a:r>
              <a:rPr lang="cs-CZ" dirty="0" err="1"/>
              <a:t>the</a:t>
            </a:r>
            <a:r>
              <a:rPr lang="cs-CZ" dirty="0"/>
              <a:t> </a:t>
            </a:r>
            <a:r>
              <a:rPr lang="cs-CZ" dirty="0" err="1"/>
              <a:t>Plouhgman</a:t>
            </a:r>
          </a:p>
        </p:txBody>
      </p:sp>
    </p:spTree>
    <p:extLst>
      <p:ext uri="{BB962C8B-B14F-4D97-AF65-F5344CB8AC3E}">
        <p14:creationId xmlns:p14="http://schemas.microsoft.com/office/powerpoint/2010/main" val="179781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6F05D-6646-25EC-2EBD-A04B84A5E6A8}"/>
              </a:ext>
            </a:extLst>
          </p:cNvPr>
          <p:cNvSpPr>
            <a:spLocks noGrp="1"/>
          </p:cNvSpPr>
          <p:nvPr>
            <p:ph type="title"/>
          </p:nvPr>
        </p:nvSpPr>
        <p:spPr/>
        <p:txBody>
          <a:bodyPr/>
          <a:lstStyle/>
          <a:p>
            <a:r>
              <a:rPr lang="cs-CZ" dirty="0"/>
              <a:t>Libuše as symbol </a:t>
            </a:r>
            <a:r>
              <a:rPr lang="cs-CZ" dirty="0" err="1"/>
              <a:t>of</a:t>
            </a:r>
            <a:r>
              <a:rPr lang="cs-CZ" dirty="0"/>
              <a:t> Czech </a:t>
            </a:r>
            <a:r>
              <a:rPr lang="cs-CZ" dirty="0" err="1"/>
              <a:t>nation</a:t>
            </a:r>
            <a:r>
              <a:rPr lang="cs-CZ" dirty="0"/>
              <a:t> </a:t>
            </a:r>
          </a:p>
        </p:txBody>
      </p:sp>
      <p:sp>
        <p:nvSpPr>
          <p:cNvPr id="4" name="Zástupný obsah 3">
            <a:extLst>
              <a:ext uri="{FF2B5EF4-FFF2-40B4-BE49-F238E27FC236}">
                <a16:creationId xmlns:a16="http://schemas.microsoft.com/office/drawing/2014/main" id="{03CB9B23-F8E3-680F-D56C-3340E1F308B4}"/>
              </a:ext>
            </a:extLst>
          </p:cNvPr>
          <p:cNvSpPr>
            <a:spLocks noGrp="1"/>
          </p:cNvSpPr>
          <p:nvPr>
            <p:ph idx="1"/>
          </p:nvPr>
        </p:nvSpPr>
        <p:spPr/>
        <p:txBody>
          <a:bodyPr vert="horz" lIns="91440" tIns="45720" rIns="91440" bIns="45720" rtlCol="0" anchor="t">
            <a:normAutofit fontScale="85000" lnSpcReduction="20000"/>
          </a:bodyPr>
          <a:lstStyle/>
          <a:p>
            <a:r>
              <a:rPr lang="en-US" dirty="0"/>
              <a:t>Libuše's oracles </a:t>
            </a:r>
            <a:endParaRPr lang="en-US" dirty="0">
              <a:ea typeface="+mn-lt"/>
              <a:cs typeface="+mn-lt"/>
            </a:endParaRPr>
          </a:p>
          <a:p>
            <a:pPr lvl="1"/>
            <a:r>
              <a:rPr lang="en-US" dirty="0"/>
              <a:t>a call to presence</a:t>
            </a:r>
          </a:p>
          <a:p>
            <a:pPr lvl="1"/>
            <a:r>
              <a:rPr lang="en-US" dirty="0"/>
              <a:t>to call for/"attract" / focus attention to the bright future </a:t>
            </a:r>
          </a:p>
          <a:p>
            <a:r>
              <a:rPr lang="en-US" dirty="0"/>
              <a:t>personification </a:t>
            </a:r>
            <a:r>
              <a:rPr lang="en-GB" dirty="0">
                <a:ea typeface="+mn-lt"/>
                <a:cs typeface="+mn-lt"/>
              </a:rPr>
              <a:t>and embodiment of relations to the homeland</a:t>
            </a:r>
            <a:endParaRPr lang="en-US" dirty="0"/>
          </a:p>
          <a:p>
            <a:r>
              <a:rPr lang="en-GB" dirty="0"/>
              <a:t>symbol of Czech nation</a:t>
            </a:r>
          </a:p>
          <a:p>
            <a:r>
              <a:rPr lang="en-GB" dirty="0"/>
              <a:t>in </a:t>
            </a:r>
            <a:r>
              <a:rPr lang="en-GB" i="1" dirty="0">
                <a:ea typeface="+mn-lt"/>
                <a:cs typeface="+mn-lt"/>
              </a:rPr>
              <a:t>Manuscript of Zelená Hora </a:t>
            </a:r>
            <a:r>
              <a:rPr lang="en-GB" dirty="0">
                <a:ea typeface="+mn-lt"/>
                <a:cs typeface="+mn-lt"/>
              </a:rPr>
              <a:t>(faked, discovered 1817): </a:t>
            </a:r>
          </a:p>
          <a:p>
            <a:pPr lvl="1"/>
            <a:r>
              <a:rPr lang="en-GB" dirty="0">
                <a:ea typeface="+mn-lt"/>
                <a:cs typeface="+mn-lt"/>
              </a:rPr>
              <a:t>the establishment of a new, invented tradition of understanding Libuše</a:t>
            </a:r>
            <a:endParaRPr lang="en-GB" dirty="0"/>
          </a:p>
          <a:p>
            <a:pPr lvl="1"/>
            <a:r>
              <a:rPr lang="en-GB" dirty="0"/>
              <a:t>transformation of Libuše into a Czech national symbol </a:t>
            </a:r>
            <a:endParaRPr lang="en-GB" dirty="0">
              <a:ea typeface="+mn-lt"/>
              <a:cs typeface="+mn-lt"/>
            </a:endParaRPr>
          </a:p>
          <a:p>
            <a:pPr lvl="1"/>
            <a:r>
              <a:rPr lang="en-GB" dirty="0"/>
              <a:t>L. presented in her key role: ruler of </a:t>
            </a:r>
            <a:r>
              <a:rPr lang="en-GB" dirty="0">
                <a:ea typeface="+mn-lt"/>
                <a:cs typeface="+mn-lt"/>
              </a:rPr>
              <a:t>a distinct nation "with a different language, different laws from those of the Germans, a nation that is essentially and directly genetically democratic and cultural</a:t>
            </a:r>
            <a:r>
              <a:rPr lang="en-GB" dirty="0"/>
              <a:t>" (V. Macura)  </a:t>
            </a:r>
          </a:p>
          <a:p>
            <a:r>
              <a:rPr lang="en-GB" dirty="0"/>
              <a:t>Libuše as sacred value (recall M. D. </a:t>
            </a:r>
            <a:r>
              <a:rPr lang="en-GB" dirty="0" err="1"/>
              <a:t>Retiggová's</a:t>
            </a:r>
            <a:r>
              <a:rPr lang="en-GB" dirty="0"/>
              <a:t> pre-death gesture) </a:t>
            </a:r>
          </a:p>
          <a:p>
            <a:endParaRPr lang="en-US" dirty="0"/>
          </a:p>
        </p:txBody>
      </p:sp>
    </p:spTree>
    <p:extLst>
      <p:ext uri="{BB962C8B-B14F-4D97-AF65-F5344CB8AC3E}">
        <p14:creationId xmlns:p14="http://schemas.microsoft.com/office/powerpoint/2010/main" val="3724344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4">
            <a:extLst>
              <a:ext uri="{FF2B5EF4-FFF2-40B4-BE49-F238E27FC236}">
                <a16:creationId xmlns:a16="http://schemas.microsoft.com/office/drawing/2014/main" id="{732DE1B6-3F36-458D-8160-8D5CAD3B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6E100F-A262-03F0-25D1-BB62B48F7820}"/>
              </a:ext>
            </a:extLst>
          </p:cNvPr>
          <p:cNvSpPr>
            <a:spLocks noGrp="1"/>
          </p:cNvSpPr>
          <p:nvPr>
            <p:ph type="title"/>
          </p:nvPr>
        </p:nvSpPr>
        <p:spPr>
          <a:xfrm>
            <a:off x="1088136" y="1078992"/>
            <a:ext cx="9910001" cy="1857825"/>
          </a:xfrm>
        </p:spPr>
        <p:txBody>
          <a:bodyPr vert="horz" lIns="91440" tIns="45720" rIns="91440" bIns="45720" rtlCol="0" anchor="t">
            <a:normAutofit/>
          </a:bodyPr>
          <a:lstStyle/>
          <a:p>
            <a:r>
              <a:rPr lang="en-US" sz="6000" b="1" kern="1200" cap="none" baseline="0">
                <a:solidFill>
                  <a:schemeClr val="tx1"/>
                </a:solidFill>
                <a:latin typeface="+mj-lt"/>
                <a:ea typeface="+mj-ea"/>
                <a:cs typeface="+mj-cs"/>
              </a:rPr>
              <a:t>Bedřich Smetana's </a:t>
            </a:r>
            <a:r>
              <a:rPr lang="en-US" sz="6000" b="1" i="1" kern="1200" cap="none" baseline="0">
                <a:solidFill>
                  <a:schemeClr val="tx1"/>
                </a:solidFill>
                <a:latin typeface="+mj-lt"/>
                <a:ea typeface="+mj-ea"/>
                <a:cs typeface="+mj-cs"/>
              </a:rPr>
              <a:t>Libuše</a:t>
            </a:r>
          </a:p>
        </p:txBody>
      </p:sp>
      <p:cxnSp>
        <p:nvCxnSpPr>
          <p:cNvPr id="21" name="Straight Connector 16">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88" y="1186097"/>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brázek 5">
            <a:extLst>
              <a:ext uri="{FF2B5EF4-FFF2-40B4-BE49-F238E27FC236}">
                <a16:creationId xmlns:a16="http://schemas.microsoft.com/office/drawing/2014/main" id="{29F54E23-DA92-6B25-A49E-0BE476AA49B3}"/>
              </a:ext>
            </a:extLst>
          </p:cNvPr>
          <p:cNvPicPr>
            <a:picLocks noChangeAspect="1"/>
          </p:cNvPicPr>
          <p:nvPr/>
        </p:nvPicPr>
        <p:blipFill>
          <a:blip r:embed="rId3"/>
          <a:stretch>
            <a:fillRect/>
          </a:stretch>
        </p:blipFill>
        <p:spPr>
          <a:xfrm>
            <a:off x="405891" y="2359506"/>
            <a:ext cx="2741418" cy="3926994"/>
          </a:xfrm>
          <a:prstGeom prst="rect">
            <a:avLst/>
          </a:prstGeom>
        </p:spPr>
      </p:pic>
      <p:pic>
        <p:nvPicPr>
          <p:cNvPr id="6" name="Obrázek 6" descr="Obsah obrázku text, exteriér, pózování, staré&#10;&#10;Popis se vygeneroval automaticky.">
            <a:extLst>
              <a:ext uri="{FF2B5EF4-FFF2-40B4-BE49-F238E27FC236}">
                <a16:creationId xmlns:a16="http://schemas.microsoft.com/office/drawing/2014/main" id="{0FA5F1B5-01D5-BE70-AFB5-0255E014C383}"/>
              </a:ext>
            </a:extLst>
          </p:cNvPr>
          <p:cNvPicPr>
            <a:picLocks noGrp="1" noChangeAspect="1"/>
          </p:cNvPicPr>
          <p:nvPr>
            <p:ph sz="half" idx="2"/>
          </p:nvPr>
        </p:nvPicPr>
        <p:blipFill>
          <a:blip r:embed="rId4"/>
          <a:stretch>
            <a:fillRect/>
          </a:stretch>
        </p:blipFill>
        <p:spPr>
          <a:xfrm>
            <a:off x="3238499" y="2372644"/>
            <a:ext cx="2842269" cy="3913856"/>
          </a:xfrm>
          <a:prstGeom prst="rect">
            <a:avLst/>
          </a:prstGeom>
        </p:spPr>
      </p:pic>
      <p:sp>
        <p:nvSpPr>
          <p:cNvPr id="22" name="Content Placeholder 9">
            <a:extLst>
              <a:ext uri="{FF2B5EF4-FFF2-40B4-BE49-F238E27FC236}">
                <a16:creationId xmlns:a16="http://schemas.microsoft.com/office/drawing/2014/main" id="{A1BEAF4F-A9C1-109D-C9FD-566F92805AA8}"/>
              </a:ext>
            </a:extLst>
          </p:cNvPr>
          <p:cNvSpPr>
            <a:spLocks noGrp="1"/>
          </p:cNvSpPr>
          <p:nvPr>
            <p:ph sz="half" idx="1"/>
          </p:nvPr>
        </p:nvSpPr>
        <p:spPr>
          <a:xfrm>
            <a:off x="7333368" y="2387182"/>
            <a:ext cx="4325922" cy="3899318"/>
          </a:xfrm>
        </p:spPr>
        <p:txBody>
          <a:bodyPr vert="horz" lIns="91440" tIns="45720" rIns="91440" bIns="45720" rtlCol="0" anchor="t">
            <a:normAutofit lnSpcReduction="10000"/>
          </a:bodyPr>
          <a:lstStyle/>
          <a:p>
            <a:r>
              <a:rPr lang="cs-CZ" dirty="0" err="1">
                <a:ea typeface="+mn-lt"/>
                <a:cs typeface="+mn-lt"/>
              </a:rPr>
              <a:t>composed</a:t>
            </a:r>
            <a:r>
              <a:rPr lang="cs-CZ" dirty="0">
                <a:ea typeface="+mn-lt"/>
                <a:cs typeface="+mn-lt"/>
              </a:rPr>
              <a:t> 1872</a:t>
            </a:r>
          </a:p>
          <a:p>
            <a:r>
              <a:rPr lang="cs-CZ" dirty="0" err="1">
                <a:ea typeface="+mn-lt"/>
                <a:cs typeface="+mn-lt"/>
              </a:rPr>
              <a:t>premiere</a:t>
            </a:r>
            <a:r>
              <a:rPr lang="cs-CZ" dirty="0">
                <a:ea typeface="+mn-lt"/>
                <a:cs typeface="+mn-lt"/>
              </a:rPr>
              <a:t>:</a:t>
            </a:r>
            <a:r>
              <a:rPr lang="cs-CZ" i="1" dirty="0">
                <a:ea typeface="+mn-lt"/>
                <a:cs typeface="+mn-lt"/>
              </a:rPr>
              <a:t> </a:t>
            </a:r>
            <a:r>
              <a:rPr lang="cs-CZ" dirty="0" err="1">
                <a:ea typeface="+mn-lt"/>
                <a:cs typeface="+mn-lt"/>
              </a:rPr>
              <a:t>National</a:t>
            </a:r>
            <a:r>
              <a:rPr lang="cs-CZ" dirty="0">
                <a:ea typeface="+mn-lt"/>
                <a:cs typeface="+mn-lt"/>
              </a:rPr>
              <a:t> </a:t>
            </a:r>
            <a:r>
              <a:rPr lang="cs-CZ" dirty="0" err="1">
                <a:ea typeface="+mn-lt"/>
                <a:cs typeface="+mn-lt"/>
              </a:rPr>
              <a:t>Theatre</a:t>
            </a:r>
            <a:r>
              <a:rPr lang="cs-CZ" dirty="0">
                <a:ea typeface="+mn-lt"/>
                <a:cs typeface="+mn-lt"/>
              </a:rPr>
              <a:t>, Prague - June 11, 1881</a:t>
            </a:r>
            <a:endParaRPr lang="cs-CZ" dirty="0"/>
          </a:p>
          <a:p>
            <a:r>
              <a:rPr lang="cs-CZ" dirty="0" err="1"/>
              <a:t>opening</a:t>
            </a:r>
            <a:r>
              <a:rPr lang="cs-CZ" dirty="0"/>
              <a:t> performance </a:t>
            </a:r>
            <a:r>
              <a:rPr lang="cs-CZ" dirty="0" err="1"/>
              <a:t>of</a:t>
            </a:r>
            <a:r>
              <a:rPr lang="cs-CZ" dirty="0"/>
              <a:t> </a:t>
            </a:r>
            <a:r>
              <a:rPr lang="cs-CZ" dirty="0" err="1"/>
              <a:t>National</a:t>
            </a:r>
            <a:r>
              <a:rPr lang="cs-CZ" dirty="0"/>
              <a:t> </a:t>
            </a:r>
            <a:r>
              <a:rPr lang="cs-CZ" dirty="0" err="1"/>
              <a:t>Theatre</a:t>
            </a:r>
            <a:r>
              <a:rPr lang="cs-CZ" dirty="0"/>
              <a:t> (1881, 1883)</a:t>
            </a:r>
          </a:p>
          <a:p>
            <a:endParaRPr lang="cs-CZ" dirty="0"/>
          </a:p>
          <a:p>
            <a:endParaRPr lang="cs-CZ" dirty="0"/>
          </a:p>
          <a:p>
            <a:endParaRPr lang="cs-CZ" dirty="0"/>
          </a:p>
          <a:p>
            <a:pPr marL="0" indent="0">
              <a:buNone/>
            </a:pPr>
            <a:r>
              <a:rPr lang="cs-CZ" sz="1400" dirty="0"/>
              <a:t>(</a:t>
            </a:r>
            <a:r>
              <a:rPr lang="cs-CZ" sz="1400" dirty="0">
                <a:ea typeface="+mn-lt"/>
                <a:cs typeface="+mn-lt"/>
              </a:rPr>
              <a:t>Marie Sittová as Libuše)</a:t>
            </a:r>
            <a:endParaRPr lang="cs-CZ" sz="1400" dirty="0"/>
          </a:p>
        </p:txBody>
      </p:sp>
    </p:spTree>
    <p:extLst>
      <p:ext uri="{BB962C8B-B14F-4D97-AF65-F5344CB8AC3E}">
        <p14:creationId xmlns:p14="http://schemas.microsoft.com/office/powerpoint/2010/main" val="274401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E5C2B8-BCE4-C13F-82DD-9D094E4A2641}"/>
              </a:ext>
            </a:extLst>
          </p:cNvPr>
          <p:cNvSpPr>
            <a:spLocks noGrp="1"/>
          </p:cNvSpPr>
          <p:nvPr>
            <p:ph type="title"/>
          </p:nvPr>
        </p:nvSpPr>
        <p:spPr>
          <a:xfrm>
            <a:off x="1091203" y="1069848"/>
            <a:ext cx="6308775" cy="2049620"/>
          </a:xfrm>
        </p:spPr>
        <p:txBody>
          <a:bodyPr vert="horz" lIns="91440" tIns="45720" rIns="91440" bIns="45720" rtlCol="0" anchor="t">
            <a:normAutofit/>
          </a:bodyPr>
          <a:lstStyle/>
          <a:p>
            <a:r>
              <a:rPr lang="en-US" sz="6000" b="1" kern="1200" cap="none" baseline="0">
                <a:solidFill>
                  <a:schemeClr val="tx1"/>
                </a:solidFill>
                <a:latin typeface="+mj-lt"/>
                <a:ea typeface="+mj-ea"/>
                <a:cs typeface="+mj-cs"/>
              </a:rPr>
              <a:t>Smetana's </a:t>
            </a:r>
            <a:r>
              <a:rPr lang="en-US" sz="6000" b="1" i="1" kern="1200" cap="none" baseline="0">
                <a:solidFill>
                  <a:schemeClr val="tx1"/>
                </a:solidFill>
                <a:latin typeface="+mj-lt"/>
                <a:ea typeface="+mj-ea"/>
                <a:cs typeface="+mj-cs"/>
              </a:rPr>
              <a:t>Libuše</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A58B8AF-3A91-0F22-9343-9E2573B04C99}"/>
              </a:ext>
            </a:extLst>
          </p:cNvPr>
          <p:cNvSpPr>
            <a:spLocks noGrp="1"/>
          </p:cNvSpPr>
          <p:nvPr>
            <p:ph sz="half" idx="1"/>
          </p:nvPr>
        </p:nvSpPr>
        <p:spPr>
          <a:xfrm>
            <a:off x="1097280" y="3180522"/>
            <a:ext cx="6223996" cy="3105978"/>
          </a:xfrm>
        </p:spPr>
        <p:txBody>
          <a:bodyPr vert="horz" lIns="91440" tIns="45720" rIns="91440" bIns="45720" rtlCol="0" anchor="t">
            <a:normAutofit/>
          </a:bodyPr>
          <a:lstStyle/>
          <a:p>
            <a:r>
              <a:rPr lang="en-US" dirty="0"/>
              <a:t>idea of national opera - programmatically nationalistic opera</a:t>
            </a:r>
          </a:p>
          <a:p>
            <a:r>
              <a:rPr lang="en-US" dirty="0"/>
              <a:t>closest to the concept of Wagner's music drama</a:t>
            </a:r>
          </a:p>
          <a:p>
            <a:r>
              <a:rPr lang="en-US" dirty="0"/>
              <a:t>influences: </a:t>
            </a:r>
            <a:r>
              <a:rPr lang="en-US" i="1" dirty="0"/>
              <a:t>Tristan und Isolde, Rheingold, </a:t>
            </a:r>
            <a:r>
              <a:rPr lang="en-US" i="1" dirty="0" err="1"/>
              <a:t>Valküre</a:t>
            </a:r>
            <a:r>
              <a:rPr lang="en-US" i="1" dirty="0"/>
              <a:t> ...</a:t>
            </a:r>
          </a:p>
          <a:p>
            <a:r>
              <a:rPr lang="en-US" dirty="0"/>
              <a:t>original German libretto Josef </a:t>
            </a:r>
            <a:r>
              <a:rPr lang="en-US" dirty="0" err="1"/>
              <a:t>Wenzig</a:t>
            </a:r>
            <a:r>
              <a:rPr lang="en-US" dirty="0"/>
              <a:t> – transl. by Ervín </a:t>
            </a:r>
            <a:r>
              <a:rPr lang="en-US" dirty="0" err="1"/>
              <a:t>Špindler</a:t>
            </a:r>
            <a:r>
              <a:rPr lang="en-US" dirty="0"/>
              <a:t> </a:t>
            </a:r>
          </a:p>
        </p:txBody>
      </p:sp>
      <p:pic>
        <p:nvPicPr>
          <p:cNvPr id="5" name="Obrázek 5" descr="Obsah obrázku text, staré&#10;&#10;Popis se vygeneroval automaticky.">
            <a:extLst>
              <a:ext uri="{FF2B5EF4-FFF2-40B4-BE49-F238E27FC236}">
                <a16:creationId xmlns:a16="http://schemas.microsoft.com/office/drawing/2014/main" id="{0ABEB958-948C-846B-9986-C080ED66BDD5}"/>
              </a:ext>
            </a:extLst>
          </p:cNvPr>
          <p:cNvPicPr>
            <a:picLocks noGrp="1" noChangeAspect="1"/>
          </p:cNvPicPr>
          <p:nvPr>
            <p:ph sz="half" idx="2"/>
          </p:nvPr>
        </p:nvPicPr>
        <p:blipFill rotWithShape="1">
          <a:blip r:embed="rId3"/>
          <a:srcRect l="16349" r="13166"/>
          <a:stretch/>
        </p:blipFill>
        <p:spPr>
          <a:xfrm>
            <a:off x="8534400" y="10"/>
            <a:ext cx="3657601" cy="6857990"/>
          </a:xfrm>
          <a:prstGeom prst="rect">
            <a:avLst/>
          </a:prstGeom>
        </p:spPr>
      </p:pic>
      <p:sp>
        <p:nvSpPr>
          <p:cNvPr id="6" name="TextovéPole 5">
            <a:extLst>
              <a:ext uri="{FF2B5EF4-FFF2-40B4-BE49-F238E27FC236}">
                <a16:creationId xmlns:a16="http://schemas.microsoft.com/office/drawing/2014/main" id="{B080B696-ACF8-79E4-B82D-8CCF78C48E78}"/>
              </a:ext>
            </a:extLst>
          </p:cNvPr>
          <p:cNvSpPr txBox="1"/>
          <p:nvPr/>
        </p:nvSpPr>
        <p:spPr>
          <a:xfrm>
            <a:off x="8638190" y="5557345"/>
            <a:ext cx="34487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t>Mikoláš Aleš - draft </a:t>
            </a:r>
            <a:r>
              <a:rPr lang="cs-CZ" dirty="0" err="1"/>
              <a:t>of</a:t>
            </a:r>
            <a:r>
              <a:rPr lang="cs-CZ" dirty="0"/>
              <a:t> </a:t>
            </a:r>
            <a:r>
              <a:rPr lang="cs-CZ" dirty="0" err="1"/>
              <a:t>tableau</a:t>
            </a:r>
            <a:r>
              <a:rPr lang="cs-CZ" dirty="0"/>
              <a:t> vivant (</a:t>
            </a:r>
            <a:r>
              <a:rPr lang="cs-CZ" dirty="0">
                <a:ea typeface="+mn-lt"/>
                <a:cs typeface="+mn-lt"/>
              </a:rPr>
              <a:t>1897)</a:t>
            </a:r>
            <a:endParaRPr lang="cs-CZ" dirty="0"/>
          </a:p>
        </p:txBody>
      </p:sp>
    </p:spTree>
    <p:extLst>
      <p:ext uri="{BB962C8B-B14F-4D97-AF65-F5344CB8AC3E}">
        <p14:creationId xmlns:p14="http://schemas.microsoft.com/office/powerpoint/2010/main" val="337727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C15CFBA-E73E-052C-FBDA-A494B0647D21}"/>
              </a:ext>
            </a:extLst>
          </p:cNvPr>
          <p:cNvSpPr>
            <a:spLocks noGrp="1"/>
          </p:cNvSpPr>
          <p:nvPr>
            <p:ph sz="half" idx="1"/>
          </p:nvPr>
        </p:nvSpPr>
        <p:spPr>
          <a:xfrm>
            <a:off x="1097280" y="1104729"/>
            <a:ext cx="6223996" cy="5181771"/>
          </a:xfrm>
        </p:spPr>
        <p:txBody>
          <a:bodyPr vert="horz" lIns="91440" tIns="45720" rIns="91440" bIns="45720" rtlCol="0" anchor="t">
            <a:normAutofit fontScale="92500" lnSpcReduction="20000"/>
          </a:bodyPr>
          <a:lstStyle/>
          <a:p>
            <a:r>
              <a:rPr lang="en-US" dirty="0"/>
              <a:t>legacy of coronation opera</a:t>
            </a:r>
          </a:p>
          <a:p>
            <a:pPr lvl="1"/>
            <a:r>
              <a:rPr lang="en-US" dirty="0"/>
              <a:t>only not to celebrate coronation of a ruler – but the nation</a:t>
            </a:r>
          </a:p>
          <a:p>
            <a:pPr lvl="1"/>
            <a:r>
              <a:rPr lang="en-US" dirty="0"/>
              <a:t>Czech waiting for a ruler (coronation that never took place)</a:t>
            </a:r>
          </a:p>
          <a:p>
            <a:r>
              <a:rPr lang="en-US" dirty="0"/>
              <a:t>character of Libuše - off the main line of the story</a:t>
            </a:r>
          </a:p>
          <a:p>
            <a:r>
              <a:rPr lang="en-US" dirty="0"/>
              <a:t>demonstrations of historical events</a:t>
            </a:r>
          </a:p>
          <a:p>
            <a:r>
              <a:rPr lang="en-US" dirty="0">
                <a:ea typeface="+mn-lt"/>
                <a:cs typeface="+mn-lt"/>
              </a:rPr>
              <a:t>musical-choreographic characters</a:t>
            </a:r>
          </a:p>
          <a:p>
            <a:r>
              <a:rPr lang="en-US" dirty="0" err="1"/>
              <a:t>ceremoniality</a:t>
            </a:r>
          </a:p>
          <a:p>
            <a:r>
              <a:rPr lang="en-US" dirty="0"/>
              <a:t>intentionally performed </a:t>
            </a:r>
            <a:r>
              <a:rPr lang="en-US" dirty="0">
                <a:ea typeface="+mn-lt"/>
                <a:cs typeface="+mn-lt"/>
              </a:rPr>
              <a:t>only on festive, nationally important occasions</a:t>
            </a:r>
            <a:r>
              <a:rPr lang="en-US" dirty="0"/>
              <a:t> </a:t>
            </a:r>
          </a:p>
          <a:p>
            <a:r>
              <a:rPr lang="en-US" dirty="0"/>
              <a:t>contribution to the </a:t>
            </a:r>
            <a:r>
              <a:rPr lang="en-US" dirty="0">
                <a:ea typeface="+mn-lt"/>
                <a:cs typeface="+mn-lt"/>
              </a:rPr>
              <a:t>process of symbolization</a:t>
            </a:r>
            <a:r>
              <a:rPr lang="en-US" dirty="0"/>
              <a:t> of Libuše</a:t>
            </a:r>
          </a:p>
          <a:p>
            <a:r>
              <a:rPr lang="en-US" dirty="0"/>
              <a:t>up to today staged rather </a:t>
            </a:r>
            <a:r>
              <a:rPr lang="en-US" dirty="0" err="1"/>
              <a:t>ocassionally</a:t>
            </a:r>
            <a:r>
              <a:rPr lang="en-US" dirty="0"/>
              <a:t> – (e.g. 2018 - </a:t>
            </a:r>
            <a:r>
              <a:rPr lang="en-US" dirty="0">
                <a:ea typeface="+mn-lt"/>
                <a:cs typeface="+mn-lt"/>
              </a:rPr>
              <a:t>centenary of the founding of the Czech state</a:t>
            </a:r>
            <a:r>
              <a:rPr lang="en-US" dirty="0"/>
              <a:t>) </a:t>
            </a:r>
          </a:p>
        </p:txBody>
      </p:sp>
      <p:pic>
        <p:nvPicPr>
          <p:cNvPr id="5" name="Obrázek 5" descr="Obsah obrázku text, hrníček&#10;&#10;Popis se vygeneroval automaticky.">
            <a:extLst>
              <a:ext uri="{FF2B5EF4-FFF2-40B4-BE49-F238E27FC236}">
                <a16:creationId xmlns:a16="http://schemas.microsoft.com/office/drawing/2014/main" id="{CE178FB4-1A9C-D14F-FB83-92B899C5F12D}"/>
              </a:ext>
            </a:extLst>
          </p:cNvPr>
          <p:cNvPicPr>
            <a:picLocks noGrp="1" noChangeAspect="1"/>
          </p:cNvPicPr>
          <p:nvPr>
            <p:ph sz="half" idx="2"/>
          </p:nvPr>
        </p:nvPicPr>
        <p:blipFill rotWithShape="1">
          <a:blip r:embed="rId3"/>
          <a:srcRect l="13433" r="14169"/>
          <a:stretch/>
        </p:blipFill>
        <p:spPr>
          <a:xfrm>
            <a:off x="8534400" y="10"/>
            <a:ext cx="3657601" cy="6857990"/>
          </a:xfrm>
          <a:prstGeom prst="rect">
            <a:avLst/>
          </a:prstGeom>
        </p:spPr>
      </p:pic>
      <p:sp>
        <p:nvSpPr>
          <p:cNvPr id="7" name="TextovéPole 6">
            <a:extLst>
              <a:ext uri="{FF2B5EF4-FFF2-40B4-BE49-F238E27FC236}">
                <a16:creationId xmlns:a16="http://schemas.microsoft.com/office/drawing/2014/main" id="{A2EBB1B7-B3F9-D891-1DC6-51C7EB9F4F35}"/>
              </a:ext>
            </a:extLst>
          </p:cNvPr>
          <p:cNvSpPr txBox="1"/>
          <p:nvPr/>
        </p:nvSpPr>
        <p:spPr>
          <a:xfrm>
            <a:off x="8638190" y="5557345"/>
            <a:ext cx="34487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t>Mikoláš Aleš - draft </a:t>
            </a:r>
            <a:r>
              <a:rPr lang="cs-CZ" dirty="0" err="1"/>
              <a:t>of</a:t>
            </a:r>
            <a:r>
              <a:rPr lang="cs-CZ" dirty="0"/>
              <a:t> </a:t>
            </a:r>
            <a:r>
              <a:rPr lang="cs-CZ" dirty="0" err="1"/>
              <a:t>tableau</a:t>
            </a:r>
            <a:r>
              <a:rPr lang="cs-CZ" dirty="0"/>
              <a:t> vivant (</a:t>
            </a:r>
            <a:r>
              <a:rPr lang="cs-CZ" dirty="0">
                <a:ea typeface="+mn-lt"/>
                <a:cs typeface="+mn-lt"/>
              </a:rPr>
              <a:t>1897)</a:t>
            </a:r>
            <a:endParaRPr lang="cs-CZ" dirty="0"/>
          </a:p>
        </p:txBody>
      </p:sp>
    </p:spTree>
    <p:extLst>
      <p:ext uri="{BB962C8B-B14F-4D97-AF65-F5344CB8AC3E}">
        <p14:creationId xmlns:p14="http://schemas.microsoft.com/office/powerpoint/2010/main" val="246707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0923FF-2452-437F-8025-CEC713971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767E61-1D8C-699B-7DEE-878C9600686C}"/>
              </a:ext>
            </a:extLst>
          </p:cNvPr>
          <p:cNvSpPr>
            <a:spLocks noGrp="1"/>
          </p:cNvSpPr>
          <p:nvPr>
            <p:ph type="title"/>
          </p:nvPr>
        </p:nvSpPr>
        <p:spPr>
          <a:xfrm>
            <a:off x="287130" y="483710"/>
            <a:ext cx="11381409" cy="2438067"/>
          </a:xfrm>
        </p:spPr>
        <p:txBody>
          <a:bodyPr>
            <a:normAutofit/>
          </a:bodyPr>
          <a:lstStyle/>
          <a:p>
            <a:pPr algn="r"/>
            <a:r>
              <a:rPr lang="cs-CZ" sz="6000" dirty="0" err="1"/>
              <a:t>Culture</a:t>
            </a:r>
            <a:r>
              <a:rPr lang="cs-CZ" sz="6000" dirty="0"/>
              <a:t> and </a:t>
            </a:r>
            <a:r>
              <a:rPr lang="cs-CZ" sz="6000" dirty="0" err="1"/>
              <a:t>transculturalism</a:t>
            </a:r>
          </a:p>
        </p:txBody>
      </p:sp>
      <p:cxnSp>
        <p:nvCxnSpPr>
          <p:cNvPr id="10" name="Straight Connector 9">
            <a:extLst>
              <a:ext uri="{FF2B5EF4-FFF2-40B4-BE49-F238E27FC236}">
                <a16:creationId xmlns:a16="http://schemas.microsoft.com/office/drawing/2014/main" id="{46EC0111-225C-468A-9C17-A47A35E255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3481221"/>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5BE6427-7C70-669A-FA05-76F880C97FF8}"/>
              </a:ext>
            </a:extLst>
          </p:cNvPr>
          <p:cNvSpPr>
            <a:spLocks noGrp="1"/>
          </p:cNvSpPr>
          <p:nvPr>
            <p:ph idx="1"/>
          </p:nvPr>
        </p:nvSpPr>
        <p:spPr>
          <a:xfrm>
            <a:off x="1104192" y="1716448"/>
            <a:ext cx="8700759" cy="4882214"/>
          </a:xfrm>
        </p:spPr>
        <p:txBody>
          <a:bodyPr vert="horz" lIns="91440" tIns="45720" rIns="91440" bIns="45720" rtlCol="0" anchor="t">
            <a:normAutofit lnSpcReduction="10000"/>
          </a:bodyPr>
          <a:lstStyle/>
          <a:p>
            <a:pPr marL="285750" indent="-285750">
              <a:spcBef>
                <a:spcPts val="0"/>
              </a:spcBef>
              <a:spcAft>
                <a:spcPts val="600"/>
              </a:spcAft>
              <a:buFont typeface="Calibri" panose="020B0504020202020204" pitchFamily="34" charset="0"/>
              <a:buChar char="-"/>
            </a:pPr>
            <a:r>
              <a:rPr lang="cs-CZ" dirty="0" err="1">
                <a:ea typeface="+mn-lt"/>
                <a:cs typeface="+mn-lt"/>
              </a:rPr>
              <a:t>The</a:t>
            </a:r>
            <a:r>
              <a:rPr lang="cs-CZ" dirty="0">
                <a:ea typeface="+mn-lt"/>
                <a:cs typeface="+mn-lt"/>
              </a:rPr>
              <a:t> idea </a:t>
            </a:r>
            <a:r>
              <a:rPr lang="cs-CZ" dirty="0" err="1">
                <a:ea typeface="+mn-lt"/>
                <a:cs typeface="+mn-lt"/>
              </a:rPr>
              <a:t>of</a:t>
            </a:r>
            <a:r>
              <a:rPr lang="cs-CZ" dirty="0">
                <a:ea typeface="+mn-lt"/>
                <a:cs typeface="+mn-lt"/>
              </a:rPr>
              <a:t> "</a:t>
            </a:r>
            <a:r>
              <a:rPr lang="cs-CZ" dirty="0" err="1">
                <a:ea typeface="+mn-lt"/>
                <a:cs typeface="+mn-lt"/>
              </a:rPr>
              <a:t>national</a:t>
            </a:r>
            <a:r>
              <a:rPr lang="cs-CZ" dirty="0">
                <a:ea typeface="+mn-lt"/>
                <a:cs typeface="+mn-lt"/>
              </a:rPr>
              <a:t> </a:t>
            </a:r>
            <a:r>
              <a:rPr lang="cs-CZ" dirty="0" err="1">
                <a:ea typeface="+mn-lt"/>
                <a:cs typeface="+mn-lt"/>
              </a:rPr>
              <a:t>culture</a:t>
            </a:r>
            <a:r>
              <a:rPr lang="cs-CZ" dirty="0">
                <a:ea typeface="+mn-lt"/>
                <a:cs typeface="+mn-lt"/>
              </a:rPr>
              <a:t>"</a:t>
            </a:r>
            <a:endParaRPr lang="cs-CZ" dirty="0"/>
          </a:p>
          <a:p>
            <a:pPr marL="285750" indent="-285750">
              <a:spcBef>
                <a:spcPts val="0"/>
              </a:spcBef>
              <a:spcAft>
                <a:spcPts val="600"/>
              </a:spcAft>
              <a:buFont typeface="Calibri" panose="020B0504020202020204" pitchFamily="34" charset="0"/>
              <a:buChar char="-"/>
            </a:pPr>
            <a:r>
              <a:rPr lang="cs-CZ" dirty="0" err="1"/>
              <a:t>What</a:t>
            </a:r>
            <a:r>
              <a:rPr lang="cs-CZ" dirty="0"/>
              <a:t> </a:t>
            </a:r>
            <a:r>
              <a:rPr lang="cs-CZ" dirty="0" err="1"/>
              <a:t>does</a:t>
            </a:r>
            <a:r>
              <a:rPr lang="cs-CZ" dirty="0"/>
              <a:t> </a:t>
            </a:r>
            <a:r>
              <a:rPr lang="cs-CZ" dirty="0" err="1"/>
              <a:t>the</a:t>
            </a:r>
            <a:r>
              <a:rPr lang="cs-CZ" dirty="0"/>
              <a:t> </a:t>
            </a:r>
            <a:r>
              <a:rPr lang="cs-CZ" dirty="0" err="1"/>
              <a:t>concept</a:t>
            </a:r>
            <a:r>
              <a:rPr lang="cs-CZ" dirty="0"/>
              <a:t> </a:t>
            </a:r>
            <a:r>
              <a:rPr lang="cs-CZ" dirty="0" err="1"/>
              <a:t>of</a:t>
            </a:r>
            <a:r>
              <a:rPr lang="cs-CZ" dirty="0"/>
              <a:t> "</a:t>
            </a:r>
            <a:r>
              <a:rPr lang="cs-CZ" dirty="0" err="1"/>
              <a:t>invention</a:t>
            </a:r>
            <a:r>
              <a:rPr lang="cs-CZ" dirty="0"/>
              <a:t> </a:t>
            </a:r>
            <a:r>
              <a:rPr lang="cs-CZ" dirty="0" err="1"/>
              <a:t>of</a:t>
            </a:r>
            <a:r>
              <a:rPr lang="cs-CZ" dirty="0"/>
              <a:t>" a </a:t>
            </a:r>
            <a:r>
              <a:rPr lang="cs-CZ" dirty="0" err="1"/>
              <a:t>national</a:t>
            </a:r>
            <a:r>
              <a:rPr lang="cs-CZ" dirty="0"/>
              <a:t> </a:t>
            </a:r>
            <a:r>
              <a:rPr lang="cs-CZ" dirty="0" err="1"/>
              <a:t>culture</a:t>
            </a:r>
            <a:r>
              <a:rPr lang="cs-CZ" dirty="0"/>
              <a:t> </a:t>
            </a:r>
            <a:r>
              <a:rPr lang="cs-CZ" dirty="0" err="1"/>
              <a:t>means</a:t>
            </a:r>
            <a:r>
              <a:rPr lang="cs-CZ" dirty="0"/>
              <a:t>?</a:t>
            </a:r>
          </a:p>
          <a:p>
            <a:pPr marL="285750" indent="-285750">
              <a:spcBef>
                <a:spcPts val="0"/>
              </a:spcBef>
              <a:spcAft>
                <a:spcPts val="600"/>
              </a:spcAft>
              <a:buFont typeface="Calibri" panose="020B0504020202020204" pitchFamily="34" charset="0"/>
              <a:buChar char="-"/>
            </a:pPr>
            <a:r>
              <a:rPr lang="cs-CZ" dirty="0"/>
              <a:t>"</a:t>
            </a:r>
            <a:r>
              <a:rPr lang="cs-CZ" dirty="0" err="1"/>
              <a:t>Invented</a:t>
            </a:r>
            <a:r>
              <a:rPr lang="cs-CZ" dirty="0"/>
              <a:t> </a:t>
            </a:r>
            <a:r>
              <a:rPr lang="cs-CZ" dirty="0" err="1"/>
              <a:t>tradition</a:t>
            </a:r>
            <a:r>
              <a:rPr lang="cs-CZ" dirty="0"/>
              <a:t>" (Eric </a:t>
            </a:r>
            <a:r>
              <a:rPr lang="cs-CZ" dirty="0" err="1"/>
              <a:t>Hobsbawm</a:t>
            </a:r>
            <a:r>
              <a:rPr lang="cs-CZ" dirty="0"/>
              <a:t>, Terence Ranger, 1983: 1): "</a:t>
            </a:r>
            <a:r>
              <a:rPr lang="cs-CZ" dirty="0" err="1">
                <a:ea typeface="+mn-lt"/>
                <a:cs typeface="+mn-lt"/>
              </a:rPr>
              <a:t>Invented</a:t>
            </a:r>
            <a:r>
              <a:rPr lang="cs-CZ" dirty="0">
                <a:ea typeface="+mn-lt"/>
                <a:cs typeface="+mn-lt"/>
              </a:rPr>
              <a:t> </a:t>
            </a:r>
            <a:r>
              <a:rPr lang="cs-CZ" dirty="0" err="1">
                <a:ea typeface="+mn-lt"/>
                <a:cs typeface="+mn-lt"/>
              </a:rPr>
              <a:t>tradition</a:t>
            </a:r>
            <a:r>
              <a:rPr lang="cs-CZ" dirty="0">
                <a:ea typeface="+mn-lt"/>
                <a:cs typeface="+mn-lt"/>
              </a:rPr>
              <a:t>' </a:t>
            </a:r>
            <a:r>
              <a:rPr lang="cs-CZ" dirty="0" err="1">
                <a:ea typeface="+mn-lt"/>
                <a:cs typeface="+mn-lt"/>
              </a:rPr>
              <a:t>is</a:t>
            </a:r>
            <a:r>
              <a:rPr lang="cs-CZ" dirty="0">
                <a:ea typeface="+mn-lt"/>
                <a:cs typeface="+mn-lt"/>
              </a:rPr>
              <a:t> </a:t>
            </a:r>
            <a:r>
              <a:rPr lang="cs-CZ" dirty="0" err="1">
                <a:ea typeface="+mn-lt"/>
                <a:cs typeface="+mn-lt"/>
              </a:rPr>
              <a:t>taken</a:t>
            </a:r>
            <a:r>
              <a:rPr lang="cs-CZ" dirty="0">
                <a:ea typeface="+mn-lt"/>
                <a:cs typeface="+mn-lt"/>
              </a:rPr>
              <a:t> to </a:t>
            </a:r>
            <a:r>
              <a:rPr lang="cs-CZ" dirty="0" err="1">
                <a:ea typeface="+mn-lt"/>
                <a:cs typeface="+mn-lt"/>
              </a:rPr>
              <a:t>mean</a:t>
            </a:r>
            <a:r>
              <a:rPr lang="cs-CZ" dirty="0">
                <a:ea typeface="+mn-lt"/>
                <a:cs typeface="+mn-lt"/>
              </a:rPr>
              <a:t> a set </a:t>
            </a:r>
            <a:r>
              <a:rPr lang="cs-CZ" dirty="0" err="1">
                <a:ea typeface="+mn-lt"/>
                <a:cs typeface="+mn-lt"/>
              </a:rPr>
              <a:t>of</a:t>
            </a:r>
            <a:r>
              <a:rPr lang="cs-CZ" dirty="0">
                <a:ea typeface="+mn-lt"/>
                <a:cs typeface="+mn-lt"/>
              </a:rPr>
              <a:t> </a:t>
            </a:r>
            <a:r>
              <a:rPr lang="cs-CZ" dirty="0" err="1">
                <a:ea typeface="+mn-lt"/>
                <a:cs typeface="+mn-lt"/>
              </a:rPr>
              <a:t>practices</a:t>
            </a:r>
            <a:r>
              <a:rPr lang="cs-CZ" dirty="0">
                <a:ea typeface="+mn-lt"/>
                <a:cs typeface="+mn-lt"/>
              </a:rPr>
              <a:t>, </a:t>
            </a:r>
            <a:r>
              <a:rPr lang="cs-CZ" dirty="0" err="1">
                <a:ea typeface="+mn-lt"/>
                <a:cs typeface="+mn-lt"/>
              </a:rPr>
              <a:t>normally</a:t>
            </a:r>
            <a:r>
              <a:rPr lang="cs-CZ" dirty="0">
                <a:ea typeface="+mn-lt"/>
                <a:cs typeface="+mn-lt"/>
              </a:rPr>
              <a:t> </a:t>
            </a:r>
            <a:r>
              <a:rPr lang="cs-CZ" dirty="0" err="1">
                <a:ea typeface="+mn-lt"/>
                <a:cs typeface="+mn-lt"/>
              </a:rPr>
              <a:t>governed</a:t>
            </a:r>
            <a:r>
              <a:rPr lang="cs-CZ" dirty="0">
                <a:ea typeface="+mn-lt"/>
                <a:cs typeface="+mn-lt"/>
              </a:rPr>
              <a:t> by </a:t>
            </a:r>
            <a:r>
              <a:rPr lang="cs-CZ" dirty="0" err="1">
                <a:ea typeface="+mn-lt"/>
                <a:cs typeface="+mn-lt"/>
              </a:rPr>
              <a:t>overtly</a:t>
            </a:r>
            <a:r>
              <a:rPr lang="cs-CZ" dirty="0">
                <a:ea typeface="+mn-lt"/>
                <a:cs typeface="+mn-lt"/>
              </a:rPr>
              <a:t> </a:t>
            </a:r>
            <a:r>
              <a:rPr lang="cs-CZ" dirty="0" err="1">
                <a:ea typeface="+mn-lt"/>
                <a:cs typeface="+mn-lt"/>
              </a:rPr>
              <a:t>or</a:t>
            </a:r>
            <a:r>
              <a:rPr lang="cs-CZ" dirty="0">
                <a:ea typeface="+mn-lt"/>
                <a:cs typeface="+mn-lt"/>
              </a:rPr>
              <a:t> </a:t>
            </a:r>
            <a:r>
              <a:rPr lang="cs-CZ" dirty="0" err="1">
                <a:ea typeface="+mn-lt"/>
                <a:cs typeface="+mn-lt"/>
              </a:rPr>
              <a:t>tacitly</a:t>
            </a:r>
            <a:r>
              <a:rPr lang="cs-CZ" dirty="0">
                <a:ea typeface="+mn-lt"/>
                <a:cs typeface="+mn-lt"/>
              </a:rPr>
              <a:t> </a:t>
            </a:r>
            <a:r>
              <a:rPr lang="cs-CZ" dirty="0" err="1">
                <a:ea typeface="+mn-lt"/>
                <a:cs typeface="+mn-lt"/>
              </a:rPr>
              <a:t>accepted</a:t>
            </a:r>
            <a:r>
              <a:rPr lang="cs-CZ" dirty="0">
                <a:ea typeface="+mn-lt"/>
                <a:cs typeface="+mn-lt"/>
              </a:rPr>
              <a:t> </a:t>
            </a:r>
            <a:r>
              <a:rPr lang="cs-CZ" dirty="0" err="1">
                <a:ea typeface="+mn-lt"/>
                <a:cs typeface="+mn-lt"/>
              </a:rPr>
              <a:t>rules</a:t>
            </a:r>
            <a:r>
              <a:rPr lang="cs-CZ" dirty="0">
                <a:ea typeface="+mn-lt"/>
                <a:cs typeface="+mn-lt"/>
              </a:rPr>
              <a:t> and </a:t>
            </a:r>
            <a:r>
              <a:rPr lang="cs-CZ" dirty="0" err="1">
                <a:ea typeface="+mn-lt"/>
                <a:cs typeface="+mn-lt"/>
              </a:rPr>
              <a:t>of</a:t>
            </a:r>
            <a:r>
              <a:rPr lang="cs-CZ" dirty="0">
                <a:ea typeface="+mn-lt"/>
                <a:cs typeface="+mn-lt"/>
              </a:rPr>
              <a:t> a </a:t>
            </a:r>
            <a:r>
              <a:rPr lang="cs-CZ" dirty="0" err="1">
                <a:ea typeface="+mn-lt"/>
                <a:cs typeface="+mn-lt"/>
              </a:rPr>
              <a:t>ritual</a:t>
            </a:r>
            <a:r>
              <a:rPr lang="cs-CZ" dirty="0">
                <a:ea typeface="+mn-lt"/>
                <a:cs typeface="+mn-lt"/>
              </a:rPr>
              <a:t> </a:t>
            </a:r>
            <a:r>
              <a:rPr lang="cs-CZ" dirty="0" err="1">
                <a:ea typeface="+mn-lt"/>
                <a:cs typeface="+mn-lt"/>
              </a:rPr>
              <a:t>or</a:t>
            </a:r>
            <a:r>
              <a:rPr lang="cs-CZ" dirty="0">
                <a:ea typeface="+mn-lt"/>
                <a:cs typeface="+mn-lt"/>
              </a:rPr>
              <a:t> </a:t>
            </a:r>
            <a:r>
              <a:rPr lang="cs-CZ" dirty="0" err="1">
                <a:ea typeface="+mn-lt"/>
                <a:cs typeface="+mn-lt"/>
              </a:rPr>
              <a:t>symbolic</a:t>
            </a:r>
            <a:r>
              <a:rPr lang="cs-CZ" dirty="0">
                <a:ea typeface="+mn-lt"/>
                <a:cs typeface="+mn-lt"/>
              </a:rPr>
              <a:t> </a:t>
            </a:r>
            <a:r>
              <a:rPr lang="cs-CZ" dirty="0" err="1">
                <a:ea typeface="+mn-lt"/>
                <a:cs typeface="+mn-lt"/>
              </a:rPr>
              <a:t>nature</a:t>
            </a:r>
            <a:r>
              <a:rPr lang="cs-CZ" dirty="0">
                <a:ea typeface="+mn-lt"/>
                <a:cs typeface="+mn-lt"/>
              </a:rPr>
              <a:t>, </a:t>
            </a:r>
            <a:r>
              <a:rPr lang="cs-CZ" dirty="0" err="1">
                <a:ea typeface="+mn-lt"/>
                <a:cs typeface="+mn-lt"/>
              </a:rPr>
              <a:t>which</a:t>
            </a:r>
            <a:r>
              <a:rPr lang="cs-CZ" dirty="0">
                <a:ea typeface="+mn-lt"/>
                <a:cs typeface="+mn-lt"/>
              </a:rPr>
              <a:t> </a:t>
            </a:r>
            <a:r>
              <a:rPr lang="cs-CZ" dirty="0" err="1">
                <a:ea typeface="+mn-lt"/>
                <a:cs typeface="+mn-lt"/>
              </a:rPr>
              <a:t>seek</a:t>
            </a:r>
            <a:r>
              <a:rPr lang="cs-CZ" dirty="0">
                <a:ea typeface="+mn-lt"/>
                <a:cs typeface="+mn-lt"/>
              </a:rPr>
              <a:t> to </a:t>
            </a:r>
            <a:r>
              <a:rPr lang="cs-CZ" dirty="0" err="1">
                <a:ea typeface="+mn-lt"/>
                <a:cs typeface="+mn-lt"/>
              </a:rPr>
              <a:t>inculcate</a:t>
            </a:r>
            <a:r>
              <a:rPr lang="cs-CZ" dirty="0">
                <a:ea typeface="+mn-lt"/>
                <a:cs typeface="+mn-lt"/>
              </a:rPr>
              <a:t> </a:t>
            </a:r>
            <a:r>
              <a:rPr lang="cs-CZ" dirty="0" err="1">
                <a:ea typeface="+mn-lt"/>
                <a:cs typeface="+mn-lt"/>
              </a:rPr>
              <a:t>certain</a:t>
            </a:r>
            <a:r>
              <a:rPr lang="cs-CZ" dirty="0">
                <a:ea typeface="+mn-lt"/>
                <a:cs typeface="+mn-lt"/>
              </a:rPr>
              <a:t> </a:t>
            </a:r>
            <a:r>
              <a:rPr lang="cs-CZ" dirty="0" err="1">
                <a:ea typeface="+mn-lt"/>
                <a:cs typeface="+mn-lt"/>
              </a:rPr>
              <a:t>values</a:t>
            </a:r>
            <a:r>
              <a:rPr lang="cs-CZ" dirty="0">
                <a:ea typeface="+mn-lt"/>
                <a:cs typeface="+mn-lt"/>
              </a:rPr>
              <a:t> and </a:t>
            </a:r>
            <a:r>
              <a:rPr lang="cs-CZ" dirty="0" err="1">
                <a:ea typeface="+mn-lt"/>
                <a:cs typeface="+mn-lt"/>
              </a:rPr>
              <a:t>norms</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behaviour</a:t>
            </a:r>
            <a:r>
              <a:rPr lang="cs-CZ" dirty="0">
                <a:ea typeface="+mn-lt"/>
                <a:cs typeface="+mn-lt"/>
              </a:rPr>
              <a:t> by </a:t>
            </a:r>
            <a:r>
              <a:rPr lang="cs-CZ" dirty="0" err="1">
                <a:ea typeface="+mn-lt"/>
                <a:cs typeface="+mn-lt"/>
              </a:rPr>
              <a:t>repetition</a:t>
            </a:r>
            <a:r>
              <a:rPr lang="cs-CZ" dirty="0">
                <a:ea typeface="+mn-lt"/>
                <a:cs typeface="+mn-lt"/>
              </a:rPr>
              <a:t>, </a:t>
            </a:r>
            <a:r>
              <a:rPr lang="cs-CZ" dirty="0" err="1">
                <a:ea typeface="+mn-lt"/>
                <a:cs typeface="+mn-lt"/>
              </a:rPr>
              <a:t>which</a:t>
            </a:r>
            <a:r>
              <a:rPr lang="cs-CZ" dirty="0">
                <a:ea typeface="+mn-lt"/>
                <a:cs typeface="+mn-lt"/>
              </a:rPr>
              <a:t> </a:t>
            </a:r>
            <a:r>
              <a:rPr lang="cs-CZ" dirty="0" err="1">
                <a:ea typeface="+mn-lt"/>
                <a:cs typeface="+mn-lt"/>
              </a:rPr>
              <a:t>automatically</a:t>
            </a:r>
            <a:r>
              <a:rPr lang="cs-CZ" dirty="0">
                <a:ea typeface="+mn-lt"/>
                <a:cs typeface="+mn-lt"/>
              </a:rPr>
              <a:t> </a:t>
            </a:r>
            <a:r>
              <a:rPr lang="cs-CZ" dirty="0" err="1">
                <a:ea typeface="+mn-lt"/>
                <a:cs typeface="+mn-lt"/>
              </a:rPr>
              <a:t>implies</a:t>
            </a:r>
            <a:r>
              <a:rPr lang="cs-CZ" dirty="0">
                <a:ea typeface="+mn-lt"/>
                <a:cs typeface="+mn-lt"/>
              </a:rPr>
              <a:t> </a:t>
            </a:r>
            <a:r>
              <a:rPr lang="cs-CZ" dirty="0" err="1">
                <a:ea typeface="+mn-lt"/>
                <a:cs typeface="+mn-lt"/>
              </a:rPr>
              <a:t>continuity</a:t>
            </a:r>
            <a:r>
              <a:rPr lang="cs-CZ" dirty="0">
                <a:ea typeface="+mn-lt"/>
                <a:cs typeface="+mn-lt"/>
              </a:rPr>
              <a:t> </a:t>
            </a:r>
            <a:r>
              <a:rPr lang="cs-CZ" dirty="0" err="1">
                <a:ea typeface="+mn-lt"/>
                <a:cs typeface="+mn-lt"/>
              </a:rPr>
              <a:t>with</a:t>
            </a:r>
            <a:r>
              <a:rPr lang="cs-CZ" dirty="0">
                <a:ea typeface="+mn-lt"/>
                <a:cs typeface="+mn-lt"/>
              </a:rPr>
              <a:t> </a:t>
            </a:r>
            <a:r>
              <a:rPr lang="cs-CZ" dirty="0" err="1">
                <a:ea typeface="+mn-lt"/>
                <a:cs typeface="+mn-lt"/>
              </a:rPr>
              <a:t>the</a:t>
            </a:r>
            <a:r>
              <a:rPr lang="cs-CZ" dirty="0">
                <a:ea typeface="+mn-lt"/>
                <a:cs typeface="+mn-lt"/>
              </a:rPr>
              <a:t> past."</a:t>
            </a:r>
          </a:p>
          <a:p>
            <a:pPr marL="285750" indent="-285750">
              <a:spcBef>
                <a:spcPts val="0"/>
              </a:spcBef>
              <a:spcAft>
                <a:spcPts val="600"/>
              </a:spcAft>
              <a:buFont typeface="Calibri" panose="020B0504020202020204" pitchFamily="34" charset="0"/>
              <a:buChar char="-"/>
            </a:pPr>
            <a:endParaRPr lang="cs-CZ" dirty="0"/>
          </a:p>
          <a:p>
            <a:pPr marL="285750" indent="-285750">
              <a:spcBef>
                <a:spcPts val="0"/>
              </a:spcBef>
              <a:spcAft>
                <a:spcPts val="600"/>
              </a:spcAft>
              <a:buFont typeface="Calibri" panose="020B0504020202020204" pitchFamily="34" charset="0"/>
              <a:buChar char="-"/>
            </a:pPr>
            <a:r>
              <a:rPr lang="cs-CZ" dirty="0" err="1"/>
              <a:t>Legitimizing</a:t>
            </a:r>
            <a:r>
              <a:rPr lang="cs-CZ" dirty="0"/>
              <a:t> </a:t>
            </a:r>
            <a:r>
              <a:rPr lang="cs-CZ" dirty="0" err="1"/>
              <a:t>power</a:t>
            </a:r>
            <a:r>
              <a:rPr lang="cs-CZ" dirty="0"/>
              <a:t> </a:t>
            </a:r>
            <a:r>
              <a:rPr lang="cs-CZ" dirty="0" err="1"/>
              <a:t>of</a:t>
            </a:r>
            <a:r>
              <a:rPr lang="cs-CZ" dirty="0"/>
              <a:t> </a:t>
            </a:r>
            <a:r>
              <a:rPr lang="cs-CZ" dirty="0" err="1"/>
              <a:t>tradition</a:t>
            </a:r>
            <a:r>
              <a:rPr lang="cs-CZ" dirty="0"/>
              <a:t>, </a:t>
            </a:r>
            <a:r>
              <a:rPr lang="cs-CZ" dirty="0" err="1"/>
              <a:t>defining</a:t>
            </a:r>
            <a:r>
              <a:rPr lang="cs-CZ" dirty="0"/>
              <a:t> </a:t>
            </a:r>
            <a:r>
              <a:rPr lang="cs-CZ" dirty="0" err="1"/>
              <a:t>key</a:t>
            </a:r>
            <a:r>
              <a:rPr lang="cs-CZ" dirty="0"/>
              <a:t> </a:t>
            </a:r>
            <a:r>
              <a:rPr lang="cs-CZ" dirty="0" err="1"/>
              <a:t>elements</a:t>
            </a:r>
            <a:r>
              <a:rPr lang="cs-CZ" dirty="0"/>
              <a:t> </a:t>
            </a:r>
            <a:r>
              <a:rPr lang="cs-CZ" dirty="0" err="1"/>
              <a:t>of</a:t>
            </a:r>
            <a:r>
              <a:rPr lang="cs-CZ" dirty="0"/>
              <a:t> "</a:t>
            </a:r>
            <a:r>
              <a:rPr lang="cs-CZ" dirty="0" err="1"/>
              <a:t>national</a:t>
            </a:r>
            <a:r>
              <a:rPr lang="cs-CZ" dirty="0"/>
              <a:t> </a:t>
            </a:r>
            <a:r>
              <a:rPr lang="cs-CZ" dirty="0" err="1"/>
              <a:t>culture</a:t>
            </a:r>
            <a:r>
              <a:rPr lang="cs-CZ" dirty="0"/>
              <a:t>" </a:t>
            </a:r>
          </a:p>
          <a:p>
            <a:pPr marL="285750" indent="-285750">
              <a:spcBef>
                <a:spcPts val="0"/>
              </a:spcBef>
              <a:spcAft>
                <a:spcPts val="600"/>
              </a:spcAft>
              <a:buFont typeface="Calibri" panose="020B0504020202020204" pitchFamily="34" charset="0"/>
              <a:buChar char="-"/>
            </a:pPr>
            <a:r>
              <a:rPr lang="cs-CZ" dirty="0" err="1"/>
              <a:t>Transculturalism</a:t>
            </a:r>
            <a:r>
              <a:rPr lang="cs-CZ" dirty="0"/>
              <a:t>: </a:t>
            </a:r>
            <a:r>
              <a:rPr lang="cs-CZ" dirty="0" err="1"/>
              <a:t>problematic</a:t>
            </a:r>
            <a:r>
              <a:rPr lang="cs-CZ" dirty="0"/>
              <a:t> </a:t>
            </a:r>
            <a:r>
              <a:rPr lang="cs-CZ" dirty="0" err="1"/>
              <a:t>concept</a:t>
            </a:r>
            <a:r>
              <a:rPr lang="cs-CZ" dirty="0"/>
              <a:t>, "</a:t>
            </a:r>
            <a:r>
              <a:rPr lang="cs-CZ" dirty="0" err="1"/>
              <a:t>one</a:t>
            </a:r>
            <a:r>
              <a:rPr lang="cs-CZ" dirty="0"/>
              <a:t>", </a:t>
            </a:r>
            <a:r>
              <a:rPr lang="cs-CZ" dirty="0" err="1"/>
              <a:t>implying</a:t>
            </a:r>
            <a:r>
              <a:rPr lang="cs-CZ" dirty="0"/>
              <a:t> "</a:t>
            </a:r>
            <a:r>
              <a:rPr lang="cs-CZ" dirty="0" err="1"/>
              <a:t>clearly</a:t>
            </a:r>
            <a:r>
              <a:rPr lang="cs-CZ" dirty="0"/>
              <a:t> </a:t>
            </a:r>
            <a:r>
              <a:rPr lang="cs-CZ" dirty="0" err="1"/>
              <a:t>defined</a:t>
            </a:r>
            <a:r>
              <a:rPr lang="cs-CZ" dirty="0"/>
              <a:t>" "</a:t>
            </a:r>
            <a:r>
              <a:rPr lang="cs-CZ" dirty="0" err="1"/>
              <a:t>national</a:t>
            </a:r>
            <a:r>
              <a:rPr lang="cs-CZ" dirty="0"/>
              <a:t> </a:t>
            </a:r>
            <a:r>
              <a:rPr lang="cs-CZ" dirty="0" err="1"/>
              <a:t>culture</a:t>
            </a:r>
            <a:r>
              <a:rPr lang="cs-CZ" dirty="0"/>
              <a:t>" in </a:t>
            </a:r>
            <a:r>
              <a:rPr lang="cs-CZ" dirty="0" err="1"/>
              <a:t>premordialist</a:t>
            </a:r>
            <a:r>
              <a:rPr lang="cs-CZ" dirty="0"/>
              <a:t> </a:t>
            </a:r>
            <a:r>
              <a:rPr lang="cs-CZ" dirty="0" err="1"/>
              <a:t>terms</a:t>
            </a:r>
          </a:p>
          <a:p>
            <a:pPr marL="285750" indent="-285750">
              <a:spcBef>
                <a:spcPts val="0"/>
              </a:spcBef>
              <a:spcAft>
                <a:spcPts val="600"/>
              </a:spcAft>
              <a:buFont typeface="Calibri" panose="020B0504020202020204" pitchFamily="34" charset="0"/>
              <a:buChar char="-"/>
            </a:pPr>
            <a:r>
              <a:rPr lang="cs-CZ" dirty="0" err="1"/>
              <a:t>Alternatives</a:t>
            </a:r>
            <a:r>
              <a:rPr lang="cs-CZ" dirty="0"/>
              <a:t>: hybridity, "</a:t>
            </a:r>
            <a:r>
              <a:rPr lang="cs-CZ" dirty="0" err="1"/>
              <a:t>bricolage</a:t>
            </a:r>
            <a:r>
              <a:rPr lang="cs-CZ" dirty="0"/>
              <a:t>", ... </a:t>
            </a:r>
          </a:p>
          <a:p>
            <a:pPr marL="0" indent="0">
              <a:spcBef>
                <a:spcPts val="0"/>
              </a:spcBef>
              <a:spcAft>
                <a:spcPts val="600"/>
              </a:spcAft>
              <a:buNone/>
            </a:pPr>
            <a:endParaRPr lang="cs-CZ" dirty="0"/>
          </a:p>
          <a:p>
            <a:pPr marL="0" indent="0">
              <a:spcBef>
                <a:spcPts val="0"/>
              </a:spcBef>
              <a:spcAft>
                <a:spcPts val="600"/>
              </a:spcAft>
              <a:buNone/>
            </a:pPr>
            <a:endParaRPr lang="cs-CZ" dirty="0"/>
          </a:p>
        </p:txBody>
      </p:sp>
    </p:spTree>
    <p:extLst>
      <p:ext uri="{BB962C8B-B14F-4D97-AF65-F5344CB8AC3E}">
        <p14:creationId xmlns:p14="http://schemas.microsoft.com/office/powerpoint/2010/main" val="111787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Zástupný obsah 9">
            <a:extLst>
              <a:ext uri="{FF2B5EF4-FFF2-40B4-BE49-F238E27FC236}">
                <a16:creationId xmlns:a16="http://schemas.microsoft.com/office/drawing/2014/main" id="{61C616E4-E659-4AB5-B82C-0325A4A6EE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5668" y="282223"/>
            <a:ext cx="8540376" cy="6295434"/>
          </a:xfrm>
          <a:prstGeom prst="rect">
            <a:avLst/>
          </a:prstGeom>
        </p:spPr>
      </p:pic>
      <p:sp>
        <p:nvSpPr>
          <p:cNvPr id="2" name="Zástupný symbol pro zápatí 1">
            <a:extLst>
              <a:ext uri="{FF2B5EF4-FFF2-40B4-BE49-F238E27FC236}">
                <a16:creationId xmlns:a16="http://schemas.microsoft.com/office/drawing/2014/main" id="{DC1C6CB4-0E19-4B4B-A981-C5B96EB3E87D}"/>
              </a:ext>
            </a:extLst>
          </p:cNvPr>
          <p:cNvSpPr>
            <a:spLocks noGrp="1"/>
          </p:cNvSpPr>
          <p:nvPr>
            <p:ph type="ftr" sz="quarter" idx="11"/>
          </p:nvPr>
        </p:nvSpPr>
        <p:spPr>
          <a:xfrm>
            <a:off x="-9727" y="1535466"/>
            <a:ext cx="1382464" cy="1338791"/>
          </a:xfrm>
        </p:spPr>
        <p:txBody>
          <a:bodyPr>
            <a:normAutofit/>
          </a:bodyPr>
          <a:lstStyle/>
          <a:p>
            <a:pPr>
              <a:spcAft>
                <a:spcPts val="600"/>
              </a:spcAft>
            </a:pPr>
            <a:r>
              <a:rPr lang="cs-CZ" sz="1000" i="1" dirty="0">
                <a:ea typeface="+mn-lt"/>
                <a:cs typeface="+mn-lt"/>
              </a:rPr>
              <a:t>Libuše, </a:t>
            </a:r>
            <a:r>
              <a:rPr lang="cs-CZ" sz="1000" dirty="0">
                <a:ea typeface="+mn-lt"/>
                <a:cs typeface="+mn-lt"/>
              </a:rPr>
              <a:t>1897, Robert </a:t>
            </a:r>
            <a:r>
              <a:rPr lang="cs-CZ" sz="1000" dirty="0" err="1">
                <a:ea typeface="+mn-lt"/>
                <a:cs typeface="+mn-lt"/>
              </a:rPr>
              <a:t>Holzer</a:t>
            </a:r>
            <a:r>
              <a:rPr lang="cs-CZ" sz="1000" dirty="0">
                <a:ea typeface="+mn-lt"/>
                <a:cs typeface="+mn-lt"/>
              </a:rPr>
              <a:t> </a:t>
            </a:r>
            <a:r>
              <a:rPr lang="cs-CZ" sz="1000" noProof="0" dirty="0">
                <a:ea typeface="+mn-lt"/>
                <a:cs typeface="+mn-lt"/>
              </a:rPr>
              <a:t>– </a:t>
            </a:r>
            <a:r>
              <a:rPr lang="cs-CZ" sz="1000" dirty="0">
                <a:ea typeface="+mn-lt"/>
                <a:cs typeface="+mn-lt"/>
              </a:rPr>
              <a:t>1st </a:t>
            </a:r>
            <a:r>
              <a:rPr lang="cs-CZ" sz="1000" dirty="0" err="1">
                <a:ea typeface="+mn-lt"/>
                <a:cs typeface="+mn-lt"/>
              </a:rPr>
              <a:t>scene</a:t>
            </a:r>
            <a:endParaRPr lang="cs-CZ" sz="1000" dirty="0"/>
          </a:p>
        </p:txBody>
      </p:sp>
      <p:sp>
        <p:nvSpPr>
          <p:cNvPr id="3" name="Zástupný symbol pro číslo snímku 2">
            <a:extLst>
              <a:ext uri="{FF2B5EF4-FFF2-40B4-BE49-F238E27FC236}">
                <a16:creationId xmlns:a16="http://schemas.microsoft.com/office/drawing/2014/main" id="{CA7E3996-5F03-4742-AE00-98A0D0DCB472}"/>
              </a:ext>
            </a:extLst>
          </p:cNvPr>
          <p:cNvSpPr>
            <a:spLocks noGrp="1"/>
          </p:cNvSpPr>
          <p:nvPr>
            <p:ph type="sldNum" sz="quarter" idx="12"/>
          </p:nvPr>
        </p:nvSpPr>
        <p:spPr>
          <a:xfrm>
            <a:off x="10983190" y="6389688"/>
            <a:ext cx="940296" cy="365125"/>
          </a:xfrm>
        </p:spPr>
        <p:txBody>
          <a:bodyPr>
            <a:normAutofit/>
          </a:bodyPr>
          <a:lstStyle/>
          <a:p>
            <a:pPr>
              <a:spcAft>
                <a:spcPts val="600"/>
              </a:spcAft>
            </a:pPr>
            <a:fld id="{D6D6C118-631F-4A80-9886-907009361577}" type="slidenum">
              <a:rPr lang="en-GB" altLang="cs-CZ" noProof="0" smtClean="0"/>
              <a:pPr>
                <a:spcAft>
                  <a:spcPts val="600"/>
                </a:spcAft>
              </a:pPr>
              <a:t>30</a:t>
            </a:fld>
            <a:endParaRPr lang="en-GB" altLang="cs-CZ" noProof="0"/>
          </a:p>
        </p:txBody>
      </p:sp>
    </p:spTree>
    <p:extLst>
      <p:ext uri="{BB962C8B-B14F-4D97-AF65-F5344CB8AC3E}">
        <p14:creationId xmlns:p14="http://schemas.microsoft.com/office/powerpoint/2010/main" val="151846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181D9A-5DF3-0E49-6251-CFD815D0C5BE}"/>
              </a:ext>
            </a:extLst>
          </p:cNvPr>
          <p:cNvSpPr>
            <a:spLocks noGrp="1"/>
          </p:cNvSpPr>
          <p:nvPr>
            <p:ph type="title"/>
          </p:nvPr>
        </p:nvSpPr>
        <p:spPr/>
        <p:txBody>
          <a:bodyPr/>
          <a:lstStyle/>
          <a:p>
            <a:r>
              <a:rPr lang="cs-CZ" dirty="0"/>
              <a:t>Libuše as a </a:t>
            </a:r>
            <a:r>
              <a:rPr lang="cs-CZ" dirty="0" err="1"/>
              <a:t>dramatic</a:t>
            </a:r>
            <a:r>
              <a:rPr lang="cs-CZ" dirty="0"/>
              <a:t> </a:t>
            </a:r>
            <a:r>
              <a:rPr lang="cs-CZ" dirty="0" err="1"/>
              <a:t>character</a:t>
            </a:r>
            <a:endParaRPr lang="cs-CZ" dirty="0"/>
          </a:p>
        </p:txBody>
      </p:sp>
      <p:sp>
        <p:nvSpPr>
          <p:cNvPr id="3" name="Zástupný obsah 2">
            <a:extLst>
              <a:ext uri="{FF2B5EF4-FFF2-40B4-BE49-F238E27FC236}">
                <a16:creationId xmlns:a16="http://schemas.microsoft.com/office/drawing/2014/main" id="{B8871118-D5B8-9A0F-C993-423A1102AD95}"/>
              </a:ext>
            </a:extLst>
          </p:cNvPr>
          <p:cNvSpPr>
            <a:spLocks noGrp="1"/>
          </p:cNvSpPr>
          <p:nvPr>
            <p:ph sz="half" idx="1"/>
          </p:nvPr>
        </p:nvSpPr>
        <p:spPr/>
        <p:txBody>
          <a:bodyPr vert="horz" lIns="91440" tIns="45720" rIns="91440" bIns="45720" rtlCol="0" anchor="t">
            <a:normAutofit fontScale="62500" lnSpcReduction="20000"/>
          </a:bodyPr>
          <a:lstStyle/>
          <a:p>
            <a:pPr marL="0" indent="0">
              <a:buNone/>
            </a:pPr>
            <a:r>
              <a:rPr lang="cs-CZ" i="1" dirty="0" err="1"/>
              <a:t>First</a:t>
            </a:r>
            <a:r>
              <a:rPr lang="cs-CZ" i="1" dirty="0"/>
              <a:t> </a:t>
            </a:r>
            <a:r>
              <a:rPr lang="cs-CZ" i="1" dirty="0" err="1"/>
              <a:t>scene</a:t>
            </a:r>
            <a:r>
              <a:rPr lang="cs-CZ" i="1" dirty="0"/>
              <a:t>, </a:t>
            </a:r>
            <a:r>
              <a:rPr lang="cs-CZ" i="1" dirty="0" err="1"/>
              <a:t>Libuše's</a:t>
            </a:r>
            <a:r>
              <a:rPr lang="cs-CZ" i="1" dirty="0"/>
              <a:t> </a:t>
            </a:r>
            <a:r>
              <a:rPr lang="cs-CZ" i="1" dirty="0" err="1"/>
              <a:t>hall</a:t>
            </a:r>
            <a:r>
              <a:rPr lang="cs-CZ" i="1" dirty="0"/>
              <a:t> </a:t>
            </a:r>
            <a:r>
              <a:rPr lang="cs-CZ" i="1" dirty="0" err="1"/>
              <a:t>at</a:t>
            </a:r>
            <a:r>
              <a:rPr lang="cs-CZ" i="1" dirty="0"/>
              <a:t> Vyšehrad </a:t>
            </a:r>
            <a:r>
              <a:rPr lang="cs-CZ" i="1" dirty="0" err="1"/>
              <a:t>with</a:t>
            </a:r>
            <a:r>
              <a:rPr lang="cs-CZ" i="1" dirty="0"/>
              <a:t> a </a:t>
            </a:r>
            <a:r>
              <a:rPr lang="cs-CZ" i="1" dirty="0" err="1"/>
              <a:t>view</a:t>
            </a:r>
            <a:r>
              <a:rPr lang="cs-CZ" i="1" dirty="0"/>
              <a:t> </a:t>
            </a:r>
            <a:r>
              <a:rPr lang="cs-CZ" i="1" dirty="0" err="1"/>
              <a:t>of</a:t>
            </a:r>
            <a:r>
              <a:rPr lang="cs-CZ" i="1" dirty="0"/>
              <a:t> </a:t>
            </a:r>
            <a:r>
              <a:rPr lang="cs-CZ" i="1" dirty="0" err="1"/>
              <a:t>the</a:t>
            </a:r>
            <a:r>
              <a:rPr lang="cs-CZ" i="1" dirty="0"/>
              <a:t> Vltava </a:t>
            </a:r>
            <a:r>
              <a:rPr lang="cs-CZ" i="1" dirty="0" err="1"/>
              <a:t>valley</a:t>
            </a:r>
            <a:r>
              <a:rPr lang="cs-CZ" i="1" dirty="0"/>
              <a:t>.</a:t>
            </a:r>
            <a:endParaRPr lang="cs-CZ" dirty="0"/>
          </a:p>
          <a:p>
            <a:pPr marL="0" indent="0">
              <a:buNone/>
            </a:pPr>
            <a:r>
              <a:rPr lang="cs-CZ" dirty="0"/>
              <a:t>Libuše </a:t>
            </a:r>
            <a:r>
              <a:rPr lang="cs-CZ" i="1" dirty="0"/>
              <a:t>(lifting Radmila to </a:t>
            </a:r>
            <a:r>
              <a:rPr lang="cs-CZ" i="1" dirty="0" err="1"/>
              <a:t>herself</a:t>
            </a:r>
            <a:r>
              <a:rPr lang="cs-CZ" i="1" dirty="0"/>
              <a:t>, </a:t>
            </a:r>
            <a:r>
              <a:rPr lang="cs-CZ" i="1" dirty="0" err="1"/>
              <a:t>calmly</a:t>
            </a:r>
            <a:r>
              <a:rPr lang="cs-CZ" i="1" dirty="0"/>
              <a:t>)</a:t>
            </a:r>
            <a:r>
              <a:rPr lang="cs-CZ" dirty="0"/>
              <a:t>: </a:t>
            </a:r>
            <a:r>
              <a:rPr lang="cs-CZ" dirty="0" err="1"/>
              <a:t>Rise</a:t>
            </a:r>
            <a:r>
              <a:rPr lang="cs-CZ" dirty="0"/>
              <a:t> up and </a:t>
            </a:r>
            <a:r>
              <a:rPr lang="cs-CZ" dirty="0" err="1"/>
              <a:t>put</a:t>
            </a:r>
            <a:r>
              <a:rPr lang="cs-CZ" dirty="0"/>
              <a:t> </a:t>
            </a:r>
            <a:r>
              <a:rPr lang="cs-CZ" dirty="0" err="1"/>
              <a:t>your</a:t>
            </a:r>
            <a:r>
              <a:rPr lang="cs-CZ" dirty="0"/>
              <a:t> mind </a:t>
            </a:r>
            <a:r>
              <a:rPr lang="cs-CZ" dirty="0" err="1"/>
              <a:t>at</a:t>
            </a:r>
            <a:r>
              <a:rPr lang="cs-CZ" dirty="0"/>
              <a:t> </a:t>
            </a:r>
            <a:r>
              <a:rPr lang="cs-CZ" dirty="0" err="1"/>
              <a:t>peace</a:t>
            </a:r>
            <a:r>
              <a:rPr lang="cs-CZ" dirty="0"/>
              <a:t>! / </a:t>
            </a:r>
            <a:r>
              <a:rPr lang="cs-CZ" dirty="0" err="1">
                <a:highlight>
                  <a:srgbClr val="FFFF00"/>
                </a:highlight>
              </a:rPr>
              <a:t>Libuše's</a:t>
            </a:r>
            <a:r>
              <a:rPr lang="cs-CZ" dirty="0">
                <a:highlight>
                  <a:srgbClr val="FFFF00"/>
                </a:highlight>
              </a:rPr>
              <a:t> </a:t>
            </a:r>
            <a:r>
              <a:rPr lang="cs-CZ" dirty="0" err="1">
                <a:highlight>
                  <a:srgbClr val="FFFF00"/>
                </a:highlight>
              </a:rPr>
              <a:t>guiders</a:t>
            </a:r>
            <a:r>
              <a:rPr lang="cs-CZ" dirty="0">
                <a:highlight>
                  <a:srgbClr val="FFFF00"/>
                </a:highlight>
              </a:rPr>
              <a:t> are </a:t>
            </a:r>
            <a:r>
              <a:rPr lang="cs-CZ" dirty="0" err="1">
                <a:highlight>
                  <a:srgbClr val="FFFF00"/>
                </a:highlight>
              </a:rPr>
              <a:t>the</a:t>
            </a:r>
            <a:r>
              <a:rPr lang="cs-CZ" dirty="0">
                <a:highlight>
                  <a:srgbClr val="FFFF00"/>
                </a:highlight>
              </a:rPr>
              <a:t> </a:t>
            </a:r>
            <a:r>
              <a:rPr lang="cs-CZ" dirty="0" err="1">
                <a:highlight>
                  <a:srgbClr val="FFFF00"/>
                </a:highlight>
              </a:rPr>
              <a:t>gods</a:t>
            </a:r>
            <a:r>
              <a:rPr lang="cs-CZ" dirty="0">
                <a:highlight>
                  <a:srgbClr val="FFFF00"/>
                </a:highlight>
              </a:rPr>
              <a:t>.</a:t>
            </a:r>
            <a:r>
              <a:rPr lang="cs-CZ" dirty="0"/>
              <a:t> / </a:t>
            </a:r>
            <a:r>
              <a:rPr lang="cs-CZ" dirty="0" err="1"/>
              <a:t>With</a:t>
            </a:r>
            <a:r>
              <a:rPr lang="cs-CZ" dirty="0"/>
              <a:t> </a:t>
            </a:r>
            <a:r>
              <a:rPr lang="cs-CZ" dirty="0" err="1"/>
              <a:t>their</a:t>
            </a:r>
            <a:r>
              <a:rPr lang="cs-CZ" dirty="0"/>
              <a:t> </a:t>
            </a:r>
            <a:r>
              <a:rPr lang="cs-CZ" dirty="0" err="1"/>
              <a:t>help</a:t>
            </a:r>
            <a:r>
              <a:rPr lang="cs-CZ" dirty="0"/>
              <a:t> </a:t>
            </a:r>
            <a:r>
              <a:rPr lang="cs-CZ" dirty="0" err="1"/>
              <a:t>we</a:t>
            </a:r>
            <a:r>
              <a:rPr lang="cs-CZ" dirty="0"/>
              <a:t> </a:t>
            </a:r>
            <a:r>
              <a:rPr lang="cs-CZ" dirty="0" err="1"/>
              <a:t>shall</a:t>
            </a:r>
            <a:r>
              <a:rPr lang="cs-CZ" dirty="0"/>
              <a:t> </a:t>
            </a:r>
            <a:r>
              <a:rPr lang="cs-CZ" dirty="0" err="1"/>
              <a:t>succeed</a:t>
            </a:r>
            <a:r>
              <a:rPr lang="cs-CZ" dirty="0"/>
              <a:t> in </a:t>
            </a:r>
            <a:r>
              <a:rPr lang="cs-CZ" dirty="0" err="1">
                <a:highlight>
                  <a:srgbClr val="FFFF00"/>
                </a:highlight>
              </a:rPr>
              <a:t>solving</a:t>
            </a:r>
            <a:r>
              <a:rPr lang="cs-CZ" dirty="0">
                <a:highlight>
                  <a:srgbClr val="FFFF00"/>
                </a:highlight>
              </a:rPr>
              <a:t> / </a:t>
            </a:r>
            <a:r>
              <a:rPr lang="cs-CZ" dirty="0" err="1">
                <a:highlight>
                  <a:srgbClr val="FFFF00"/>
                </a:highlight>
              </a:rPr>
              <a:t>the</a:t>
            </a:r>
            <a:r>
              <a:rPr lang="cs-CZ" dirty="0">
                <a:highlight>
                  <a:srgbClr val="FFFF00"/>
                </a:highlight>
              </a:rPr>
              <a:t> </a:t>
            </a:r>
            <a:r>
              <a:rPr lang="cs-CZ" dirty="0" err="1">
                <a:highlight>
                  <a:srgbClr val="FFFF00"/>
                </a:highlight>
              </a:rPr>
              <a:t>strife</a:t>
            </a:r>
            <a:r>
              <a:rPr lang="cs-CZ" dirty="0"/>
              <a:t> </a:t>
            </a:r>
            <a:r>
              <a:rPr lang="cs-CZ" dirty="0" err="1"/>
              <a:t>which</a:t>
            </a:r>
            <a:r>
              <a:rPr lang="cs-CZ" dirty="0"/>
              <a:t> </a:t>
            </a:r>
            <a:r>
              <a:rPr lang="cs-CZ" dirty="0" err="1"/>
              <a:t>now</a:t>
            </a:r>
            <a:r>
              <a:rPr lang="cs-CZ" dirty="0"/>
              <a:t> </a:t>
            </a:r>
            <a:r>
              <a:rPr lang="cs-CZ" dirty="0" err="1"/>
              <a:t>divides</a:t>
            </a:r>
            <a:r>
              <a:rPr lang="cs-CZ" dirty="0"/>
              <a:t> </a:t>
            </a:r>
            <a:r>
              <a:rPr lang="cs-CZ" dirty="0" err="1"/>
              <a:t>your</a:t>
            </a:r>
            <a:r>
              <a:rPr lang="cs-CZ" dirty="0"/>
              <a:t> </a:t>
            </a:r>
            <a:r>
              <a:rPr lang="cs-CZ" dirty="0">
                <a:highlight>
                  <a:srgbClr val="FFFF00"/>
                </a:highlight>
              </a:rPr>
              <a:t>kin</a:t>
            </a:r>
            <a:r>
              <a:rPr lang="cs-CZ" dirty="0"/>
              <a:t>. </a:t>
            </a:r>
            <a:endParaRPr lang="cs-CZ" dirty="0">
              <a:ea typeface="+mn-lt"/>
              <a:cs typeface="+mn-lt"/>
            </a:endParaRPr>
          </a:p>
          <a:p>
            <a:pPr marL="0" indent="0">
              <a:buNone/>
            </a:pPr>
            <a:r>
              <a:rPr lang="cs-CZ" dirty="0" err="1">
                <a:highlight>
                  <a:srgbClr val="FFFF00"/>
                </a:highlight>
                <a:ea typeface="+mn-lt"/>
                <a:cs typeface="+mn-lt"/>
              </a:rPr>
              <a:t>Eternal</a:t>
            </a:r>
            <a:r>
              <a:rPr lang="cs-CZ" dirty="0">
                <a:highlight>
                  <a:srgbClr val="FFFF00"/>
                </a:highlight>
                <a:ea typeface="+mn-lt"/>
                <a:cs typeface="+mn-lt"/>
              </a:rPr>
              <a:t> </a:t>
            </a:r>
            <a:r>
              <a:rPr lang="cs-CZ" dirty="0" err="1">
                <a:highlight>
                  <a:srgbClr val="FFFF00"/>
                </a:highlight>
                <a:ea typeface="+mn-lt"/>
                <a:cs typeface="+mn-lt"/>
              </a:rPr>
              <a:t>gods</a:t>
            </a:r>
            <a:r>
              <a:rPr lang="cs-CZ" dirty="0">
                <a:ea typeface="+mn-lt"/>
                <a:cs typeface="+mn-lt"/>
              </a:rPr>
              <a:t>, </a:t>
            </a:r>
            <a:r>
              <a:rPr lang="cs-CZ" dirty="0" err="1">
                <a:ea typeface="+mn-lt"/>
                <a:cs typeface="+mn-lt"/>
              </a:rPr>
              <a:t>ye</a:t>
            </a:r>
            <a:r>
              <a:rPr lang="cs-CZ" dirty="0">
                <a:ea typeface="+mn-lt"/>
                <a:cs typeface="+mn-lt"/>
              </a:rPr>
              <a:t> </a:t>
            </a:r>
            <a:r>
              <a:rPr lang="cs-CZ" dirty="0" err="1">
                <a:ea typeface="+mn-lt"/>
                <a:cs typeface="+mn-lt"/>
              </a:rPr>
              <a:t>that</a:t>
            </a:r>
            <a:r>
              <a:rPr lang="cs-CZ" dirty="0">
                <a:ea typeface="+mn-lt"/>
                <a:cs typeface="+mn-lt"/>
              </a:rPr>
              <a:t> </a:t>
            </a:r>
            <a:r>
              <a:rPr lang="cs-CZ" dirty="0" err="1">
                <a:ea typeface="+mn-lt"/>
                <a:cs typeface="+mn-lt"/>
              </a:rPr>
              <a:t>dwell</a:t>
            </a:r>
            <a:r>
              <a:rPr lang="cs-CZ" dirty="0">
                <a:ea typeface="+mn-lt"/>
                <a:cs typeface="+mn-lt"/>
              </a:rPr>
              <a:t> </a:t>
            </a:r>
            <a:r>
              <a:rPr lang="cs-CZ" dirty="0" err="1">
                <a:ea typeface="+mn-lt"/>
                <a:cs typeface="+mn-lt"/>
              </a:rPr>
              <a:t>above</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clouds</a:t>
            </a:r>
            <a:r>
              <a:rPr lang="cs-CZ" dirty="0">
                <a:ea typeface="+mn-lt"/>
                <a:cs typeface="+mn-lt"/>
              </a:rPr>
              <a:t>, / </a:t>
            </a:r>
            <a:r>
              <a:rPr lang="cs-CZ" dirty="0" err="1">
                <a:ea typeface="+mn-lt"/>
                <a:cs typeface="+mn-lt"/>
              </a:rPr>
              <a:t>look</a:t>
            </a:r>
            <a:r>
              <a:rPr lang="cs-CZ" dirty="0">
                <a:ea typeface="+mn-lt"/>
                <a:cs typeface="+mn-lt"/>
              </a:rPr>
              <a:t> </a:t>
            </a:r>
            <a:r>
              <a:rPr lang="cs-CZ" dirty="0" err="1">
                <a:ea typeface="+mn-lt"/>
                <a:cs typeface="+mn-lt"/>
              </a:rPr>
              <a:t>down</a:t>
            </a:r>
            <a:r>
              <a:rPr lang="cs-CZ" dirty="0">
                <a:ea typeface="+mn-lt"/>
                <a:cs typeface="+mn-lt"/>
              </a:rPr>
              <a:t> </a:t>
            </a:r>
            <a:r>
              <a:rPr lang="cs-CZ" dirty="0" err="1">
                <a:ea typeface="+mn-lt"/>
                <a:cs typeface="+mn-lt"/>
              </a:rPr>
              <a:t>with</a:t>
            </a:r>
            <a:r>
              <a:rPr lang="cs-CZ" dirty="0">
                <a:ea typeface="+mn-lt"/>
                <a:cs typeface="+mn-lt"/>
              </a:rPr>
              <a:t> </a:t>
            </a:r>
            <a:r>
              <a:rPr lang="cs-CZ" dirty="0" err="1">
                <a:ea typeface="+mn-lt"/>
                <a:cs typeface="+mn-lt"/>
              </a:rPr>
              <a:t>grace</a:t>
            </a:r>
            <a:r>
              <a:rPr lang="cs-CZ" dirty="0">
                <a:ea typeface="+mn-lt"/>
                <a:cs typeface="+mn-lt"/>
              </a:rPr>
              <a:t> </a:t>
            </a:r>
            <a:r>
              <a:rPr lang="cs-CZ" dirty="0" err="1">
                <a:ea typeface="+mn-lt"/>
                <a:cs typeface="+mn-lt"/>
              </a:rPr>
              <a:t>upon</a:t>
            </a:r>
            <a:r>
              <a:rPr lang="cs-CZ" dirty="0">
                <a:ea typeface="+mn-lt"/>
                <a:cs typeface="+mn-lt"/>
              </a:rPr>
              <a:t> </a:t>
            </a:r>
            <a:r>
              <a:rPr lang="cs-CZ" dirty="0" err="1">
                <a:ea typeface="+mn-lt"/>
                <a:cs typeface="+mn-lt"/>
              </a:rPr>
              <a:t>this</a:t>
            </a:r>
            <a:r>
              <a:rPr lang="cs-CZ" dirty="0">
                <a:ea typeface="+mn-lt"/>
                <a:cs typeface="+mn-lt"/>
              </a:rPr>
              <a:t> </a:t>
            </a:r>
            <a:r>
              <a:rPr lang="cs-CZ" dirty="0" err="1">
                <a:highlight>
                  <a:srgbClr val="FFFF00"/>
                </a:highlight>
                <a:ea typeface="+mn-lt"/>
                <a:cs typeface="+mn-lt"/>
              </a:rPr>
              <a:t>our</a:t>
            </a:r>
            <a:r>
              <a:rPr lang="cs-CZ" dirty="0">
                <a:highlight>
                  <a:srgbClr val="FFFF00"/>
                </a:highlight>
                <a:ea typeface="+mn-lt"/>
                <a:cs typeface="+mn-lt"/>
              </a:rPr>
              <a:t> </a:t>
            </a:r>
            <a:r>
              <a:rPr lang="cs-CZ" dirty="0" err="1">
                <a:highlight>
                  <a:srgbClr val="FFFF00"/>
                </a:highlight>
                <a:ea typeface="+mn-lt"/>
                <a:cs typeface="+mn-lt"/>
              </a:rPr>
              <a:t>land</a:t>
            </a:r>
            <a:r>
              <a:rPr lang="cs-CZ" dirty="0">
                <a:ea typeface="+mn-lt"/>
                <a:cs typeface="+mn-lt"/>
              </a:rPr>
              <a:t>! / To concord do </a:t>
            </a:r>
            <a:r>
              <a:rPr lang="cs-CZ" dirty="0" err="1">
                <a:ea typeface="+mn-lt"/>
                <a:cs typeface="+mn-lt"/>
              </a:rPr>
              <a:t>ye</a:t>
            </a:r>
            <a:r>
              <a:rPr lang="cs-CZ" dirty="0">
                <a:ea typeface="+mn-lt"/>
                <a:cs typeface="+mn-lt"/>
              </a:rPr>
              <a:t> lead </a:t>
            </a:r>
            <a:r>
              <a:rPr lang="cs-CZ" dirty="0" err="1">
                <a:ea typeface="+mn-lt"/>
                <a:cs typeface="+mn-lt"/>
              </a:rPr>
              <a:t>it</a:t>
            </a:r>
            <a:r>
              <a:rPr lang="cs-CZ" dirty="0">
                <a:ea typeface="+mn-lt"/>
                <a:cs typeface="+mn-lt"/>
              </a:rPr>
              <a:t>, / to love </a:t>
            </a:r>
            <a:r>
              <a:rPr lang="cs-CZ" dirty="0" err="1">
                <a:ea typeface="+mn-lt"/>
                <a:cs typeface="+mn-lt"/>
              </a:rPr>
              <a:t>consecrate</a:t>
            </a:r>
            <a:r>
              <a:rPr lang="cs-CZ" dirty="0">
                <a:ea typeface="+mn-lt"/>
                <a:cs typeface="+mn-lt"/>
              </a:rPr>
              <a:t> </a:t>
            </a:r>
            <a:r>
              <a:rPr lang="cs-CZ" dirty="0" err="1">
                <a:ea typeface="+mn-lt"/>
                <a:cs typeface="+mn-lt"/>
              </a:rPr>
              <a:t>it</a:t>
            </a:r>
            <a:r>
              <a:rPr lang="cs-CZ" dirty="0">
                <a:ea typeface="+mn-lt"/>
                <a:cs typeface="+mn-lt"/>
              </a:rPr>
              <a:t>, / </a:t>
            </a:r>
            <a:r>
              <a:rPr lang="cs-CZ" dirty="0" err="1">
                <a:highlight>
                  <a:srgbClr val="FFFF00"/>
                </a:highlight>
                <a:ea typeface="+mn-lt"/>
                <a:cs typeface="+mn-lt"/>
              </a:rPr>
              <a:t>outside</a:t>
            </a:r>
            <a:r>
              <a:rPr lang="cs-CZ" dirty="0">
                <a:highlight>
                  <a:srgbClr val="FFFF00"/>
                </a:highlight>
                <a:ea typeface="+mn-lt"/>
                <a:cs typeface="+mn-lt"/>
              </a:rPr>
              <a:t> </a:t>
            </a:r>
            <a:r>
              <a:rPr lang="cs-CZ" dirty="0" err="1">
                <a:highlight>
                  <a:srgbClr val="FFFF00"/>
                </a:highlight>
                <a:ea typeface="+mn-lt"/>
                <a:cs typeface="+mn-lt"/>
              </a:rPr>
              <a:t>its</a:t>
            </a:r>
            <a:r>
              <a:rPr lang="cs-CZ" dirty="0">
                <a:highlight>
                  <a:srgbClr val="FFFF00"/>
                </a:highlight>
                <a:ea typeface="+mn-lt"/>
                <a:cs typeface="+mn-lt"/>
              </a:rPr>
              <a:t> </a:t>
            </a:r>
            <a:r>
              <a:rPr lang="cs-CZ" dirty="0" err="1">
                <a:highlight>
                  <a:srgbClr val="FFFF00"/>
                </a:highlight>
                <a:ea typeface="+mn-lt"/>
                <a:cs typeface="+mn-lt"/>
              </a:rPr>
              <a:t>borders</a:t>
            </a:r>
            <a:r>
              <a:rPr lang="cs-CZ" dirty="0">
                <a:highlight>
                  <a:srgbClr val="FFFF00"/>
                </a:highlight>
                <a:ea typeface="+mn-lt"/>
                <a:cs typeface="+mn-lt"/>
              </a:rPr>
              <a:t> </a:t>
            </a:r>
            <a:r>
              <a:rPr lang="cs-CZ" dirty="0" err="1">
                <a:highlight>
                  <a:srgbClr val="FFFF00"/>
                </a:highlight>
                <a:ea typeface="+mn-lt"/>
                <a:cs typeface="+mn-lt"/>
              </a:rPr>
              <a:t>keep</a:t>
            </a:r>
            <a:r>
              <a:rPr lang="cs-CZ" dirty="0">
                <a:highlight>
                  <a:srgbClr val="FFFF00"/>
                </a:highlight>
                <a:ea typeface="+mn-lt"/>
                <a:cs typeface="+mn-lt"/>
              </a:rPr>
              <a:t> </a:t>
            </a:r>
            <a:r>
              <a:rPr lang="cs-CZ" dirty="0" err="1">
                <a:highlight>
                  <a:srgbClr val="FFFF00"/>
                </a:highlight>
                <a:ea typeface="+mn-lt"/>
                <a:cs typeface="+mn-lt"/>
              </a:rPr>
              <a:t>the</a:t>
            </a:r>
            <a:r>
              <a:rPr lang="cs-CZ" dirty="0">
                <a:highlight>
                  <a:srgbClr val="FFFF00"/>
                </a:highlight>
                <a:ea typeface="+mn-lt"/>
                <a:cs typeface="+mn-lt"/>
              </a:rPr>
              <a:t> </a:t>
            </a:r>
            <a:r>
              <a:rPr lang="cs-CZ" dirty="0" err="1">
                <a:highlight>
                  <a:srgbClr val="FFFF00"/>
                </a:highlight>
                <a:ea typeface="+mn-lt"/>
                <a:cs typeface="+mn-lt"/>
              </a:rPr>
              <a:t>serpent</a:t>
            </a:r>
            <a:r>
              <a:rPr lang="cs-CZ" dirty="0">
                <a:highlight>
                  <a:srgbClr val="FFFF00"/>
                </a:highlight>
                <a:ea typeface="+mn-lt"/>
                <a:cs typeface="+mn-lt"/>
              </a:rPr>
              <a:t> </a:t>
            </a:r>
            <a:r>
              <a:rPr lang="cs-CZ" dirty="0" err="1">
                <a:highlight>
                  <a:srgbClr val="FFFF00"/>
                </a:highlight>
                <a:ea typeface="+mn-lt"/>
                <a:cs typeface="+mn-lt"/>
              </a:rPr>
              <a:t>of</a:t>
            </a:r>
            <a:r>
              <a:rPr lang="cs-CZ" dirty="0">
                <a:highlight>
                  <a:srgbClr val="FFFF00"/>
                </a:highlight>
                <a:ea typeface="+mn-lt"/>
                <a:cs typeface="+mn-lt"/>
              </a:rPr>
              <a:t> </a:t>
            </a:r>
            <a:r>
              <a:rPr lang="cs-CZ" dirty="0" err="1">
                <a:highlight>
                  <a:srgbClr val="FFFF00"/>
                </a:highlight>
                <a:ea typeface="+mn-lt"/>
                <a:cs typeface="+mn-lt"/>
              </a:rPr>
              <a:t>strife</a:t>
            </a:r>
            <a:r>
              <a:rPr lang="cs-CZ" dirty="0">
                <a:ea typeface="+mn-lt"/>
                <a:cs typeface="+mn-lt"/>
              </a:rPr>
              <a:t>! / May </a:t>
            </a:r>
            <a:r>
              <a:rPr lang="cs-CZ" dirty="0" err="1">
                <a:ea typeface="+mn-lt"/>
                <a:cs typeface="+mn-lt"/>
              </a:rPr>
              <a:t>the</a:t>
            </a:r>
            <a:r>
              <a:rPr lang="cs-CZ" dirty="0">
                <a:highlight>
                  <a:srgbClr val="FFFF00"/>
                </a:highlight>
                <a:ea typeface="+mn-lt"/>
                <a:cs typeface="+mn-lt"/>
              </a:rPr>
              <a:t> </a:t>
            </a:r>
            <a:r>
              <a:rPr lang="cs-CZ" dirty="0" err="1">
                <a:highlight>
                  <a:srgbClr val="FFFF00"/>
                </a:highlight>
                <a:ea typeface="+mn-lt"/>
                <a:cs typeface="+mn-lt"/>
              </a:rPr>
              <a:t>land’s</a:t>
            </a:r>
            <a:r>
              <a:rPr lang="cs-CZ" dirty="0">
                <a:highlight>
                  <a:srgbClr val="FFFF00"/>
                </a:highlight>
                <a:ea typeface="+mn-lt"/>
                <a:cs typeface="+mn-lt"/>
              </a:rPr>
              <a:t> </a:t>
            </a:r>
            <a:r>
              <a:rPr lang="cs-CZ" dirty="0" err="1">
                <a:highlight>
                  <a:srgbClr val="FFFF00"/>
                </a:highlight>
                <a:ea typeface="+mn-lt"/>
                <a:cs typeface="+mn-lt"/>
              </a:rPr>
              <a:t>powers</a:t>
            </a:r>
            <a:r>
              <a:rPr lang="cs-CZ" dirty="0">
                <a:highlight>
                  <a:srgbClr val="FFFF00"/>
                </a:highlight>
                <a:ea typeface="+mn-lt"/>
                <a:cs typeface="+mn-lt"/>
              </a:rPr>
              <a:t> </a:t>
            </a:r>
            <a:r>
              <a:rPr lang="cs-CZ" dirty="0" err="1">
                <a:ea typeface="+mn-lt"/>
                <a:cs typeface="+mn-lt"/>
              </a:rPr>
              <a:t>bring</a:t>
            </a:r>
            <a:r>
              <a:rPr lang="cs-CZ" dirty="0">
                <a:ea typeface="+mn-lt"/>
                <a:cs typeface="+mn-lt"/>
              </a:rPr>
              <a:t> </a:t>
            </a:r>
            <a:r>
              <a:rPr lang="cs-CZ" dirty="0" err="1">
                <a:ea typeface="+mn-lt"/>
                <a:cs typeface="+mn-lt"/>
              </a:rPr>
              <a:t>about</a:t>
            </a:r>
            <a:r>
              <a:rPr lang="cs-CZ" dirty="0">
                <a:ea typeface="+mn-lt"/>
                <a:cs typeface="+mn-lt"/>
              </a:rPr>
              <a:t> </a:t>
            </a:r>
            <a:r>
              <a:rPr lang="cs-CZ" dirty="0" err="1">
                <a:ea typeface="+mn-lt"/>
                <a:cs typeface="+mn-lt"/>
              </a:rPr>
              <a:t>good</a:t>
            </a:r>
            <a:r>
              <a:rPr lang="cs-CZ" dirty="0">
                <a:ea typeface="+mn-lt"/>
                <a:cs typeface="+mn-lt"/>
              </a:rPr>
              <a:t> / and </a:t>
            </a:r>
            <a:r>
              <a:rPr lang="cs-CZ" dirty="0" err="1">
                <a:ea typeface="+mn-lt"/>
                <a:cs typeface="+mn-lt"/>
              </a:rPr>
              <a:t>produce</a:t>
            </a:r>
            <a:r>
              <a:rPr lang="cs-CZ" dirty="0">
                <a:ea typeface="+mn-lt"/>
                <a:cs typeface="+mn-lt"/>
              </a:rPr>
              <a:t> plenty </a:t>
            </a:r>
            <a:r>
              <a:rPr lang="cs-CZ" dirty="0" err="1">
                <a:ea typeface="+mn-lt"/>
                <a:cs typeface="+mn-lt"/>
              </a:rPr>
              <a:t>for</a:t>
            </a:r>
            <a:r>
              <a:rPr lang="cs-CZ" dirty="0">
                <a:ea typeface="+mn-lt"/>
                <a:cs typeface="+mn-lt"/>
              </a:rPr>
              <a:t> </a:t>
            </a:r>
            <a:r>
              <a:rPr lang="cs-CZ" dirty="0" err="1">
                <a:ea typeface="+mn-lt"/>
                <a:cs typeface="+mn-lt"/>
              </a:rPr>
              <a:t>all</a:t>
            </a:r>
            <a:r>
              <a:rPr lang="cs-CZ" dirty="0">
                <a:ea typeface="+mn-lt"/>
                <a:cs typeface="+mn-lt"/>
              </a:rPr>
              <a:t> </a:t>
            </a:r>
            <a:r>
              <a:rPr lang="cs-CZ" dirty="0" err="1">
                <a:ea typeface="+mn-lt"/>
                <a:cs typeface="+mn-lt"/>
              </a:rPr>
              <a:t>its</a:t>
            </a:r>
            <a:r>
              <a:rPr lang="cs-CZ" dirty="0">
                <a:ea typeface="+mn-lt"/>
                <a:cs typeface="+mn-lt"/>
              </a:rPr>
              <a:t> </a:t>
            </a:r>
            <a:r>
              <a:rPr lang="cs-CZ" dirty="0" err="1">
                <a:ea typeface="+mn-lt"/>
                <a:cs typeface="+mn-lt"/>
              </a:rPr>
              <a:t>men</a:t>
            </a:r>
            <a:r>
              <a:rPr lang="cs-CZ" dirty="0">
                <a:ea typeface="+mn-lt"/>
                <a:cs typeface="+mn-lt"/>
              </a:rPr>
              <a:t>! </a:t>
            </a:r>
          </a:p>
          <a:p>
            <a:pPr marL="0" indent="0">
              <a:buNone/>
            </a:pPr>
            <a:r>
              <a:rPr lang="cs-CZ" dirty="0">
                <a:ea typeface="+mn-lt"/>
                <a:cs typeface="+mn-lt"/>
              </a:rPr>
              <a:t>May concord and love lead </a:t>
            </a:r>
            <a:r>
              <a:rPr lang="cs-CZ" dirty="0" err="1">
                <a:ea typeface="+mn-lt"/>
                <a:cs typeface="+mn-lt"/>
              </a:rPr>
              <a:t>the</a:t>
            </a:r>
            <a:r>
              <a:rPr lang="cs-CZ" dirty="0">
                <a:ea typeface="+mn-lt"/>
                <a:cs typeface="+mn-lt"/>
              </a:rPr>
              <a:t> </a:t>
            </a:r>
            <a:r>
              <a:rPr lang="cs-CZ" dirty="0" err="1">
                <a:ea typeface="+mn-lt"/>
                <a:cs typeface="+mn-lt"/>
              </a:rPr>
              <a:t>people</a:t>
            </a:r>
            <a:r>
              <a:rPr lang="cs-CZ" dirty="0">
                <a:ea typeface="+mn-lt"/>
                <a:cs typeface="+mn-lt"/>
              </a:rPr>
              <a:t> </a:t>
            </a:r>
            <a:r>
              <a:rPr lang="cs-CZ" dirty="0">
                <a:highlight>
                  <a:srgbClr val="FFFF00"/>
                </a:highlight>
                <a:ea typeface="+mn-lt"/>
                <a:cs typeface="+mn-lt"/>
              </a:rPr>
              <a:t>[</a:t>
            </a:r>
            <a:r>
              <a:rPr lang="cs-CZ" dirty="0" err="1">
                <a:highlight>
                  <a:srgbClr val="FFFF00"/>
                </a:highlight>
                <a:ea typeface="+mn-lt"/>
                <a:cs typeface="+mn-lt"/>
              </a:rPr>
              <a:t>nation</a:t>
            </a:r>
            <a:r>
              <a:rPr lang="cs-CZ" dirty="0">
                <a:highlight>
                  <a:srgbClr val="FFFF00"/>
                </a:highlight>
                <a:ea typeface="+mn-lt"/>
                <a:cs typeface="+mn-lt"/>
              </a:rPr>
              <a:t>]</a:t>
            </a:r>
            <a:r>
              <a:rPr lang="cs-CZ" dirty="0">
                <a:ea typeface="+mn-lt"/>
                <a:cs typeface="+mn-lt"/>
              </a:rPr>
              <a:t>forward / and </a:t>
            </a:r>
            <a:r>
              <a:rPr lang="cs-CZ" dirty="0" err="1">
                <a:ea typeface="+mn-lt"/>
                <a:cs typeface="+mn-lt"/>
              </a:rPr>
              <a:t>proclaim</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glory</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its</a:t>
            </a:r>
            <a:r>
              <a:rPr lang="cs-CZ" dirty="0">
                <a:ea typeface="+mn-lt"/>
                <a:cs typeface="+mn-lt"/>
              </a:rPr>
              <a:t> </a:t>
            </a:r>
            <a:r>
              <a:rPr lang="cs-CZ" dirty="0" err="1">
                <a:ea typeface="+mn-lt"/>
                <a:cs typeface="+mn-lt"/>
              </a:rPr>
              <a:t>future</a:t>
            </a:r>
            <a:r>
              <a:rPr lang="cs-CZ" dirty="0">
                <a:ea typeface="+mn-lt"/>
                <a:cs typeface="+mn-lt"/>
              </a:rPr>
              <a:t> </a:t>
            </a:r>
            <a:r>
              <a:rPr lang="cs-CZ" dirty="0" err="1">
                <a:ea typeface="+mn-lt"/>
                <a:cs typeface="+mn-lt"/>
              </a:rPr>
              <a:t>days</a:t>
            </a:r>
            <a:r>
              <a:rPr lang="cs-CZ" dirty="0">
                <a:ea typeface="+mn-lt"/>
                <a:cs typeface="+mn-lt"/>
              </a:rPr>
              <a:t>! / O, my </a:t>
            </a:r>
            <a:r>
              <a:rPr lang="cs-CZ" dirty="0" err="1">
                <a:ea typeface="+mn-lt"/>
                <a:cs typeface="+mn-lt"/>
              </a:rPr>
              <a:t>gods</a:t>
            </a:r>
            <a:r>
              <a:rPr lang="cs-CZ" dirty="0">
                <a:ea typeface="+mn-lt"/>
                <a:cs typeface="+mn-lt"/>
              </a:rPr>
              <a:t>, </a:t>
            </a:r>
            <a:r>
              <a:rPr lang="cs-CZ" dirty="0" err="1">
                <a:ea typeface="+mn-lt"/>
                <a:cs typeface="+mn-lt"/>
              </a:rPr>
              <a:t>hear</a:t>
            </a:r>
            <a:r>
              <a:rPr lang="cs-CZ" dirty="0">
                <a:ea typeface="+mn-lt"/>
                <a:cs typeface="+mn-lt"/>
              </a:rPr>
              <a:t> </a:t>
            </a:r>
            <a:r>
              <a:rPr lang="cs-CZ" dirty="0" err="1">
                <a:ea typeface="+mn-lt"/>
                <a:cs typeface="+mn-lt"/>
              </a:rPr>
              <a:t>this</a:t>
            </a:r>
            <a:r>
              <a:rPr lang="cs-CZ" dirty="0">
                <a:ea typeface="+mn-lt"/>
                <a:cs typeface="+mn-lt"/>
              </a:rPr>
              <a:t> my </a:t>
            </a:r>
            <a:r>
              <a:rPr lang="cs-CZ" dirty="0" err="1">
                <a:highlight>
                  <a:srgbClr val="FFFF00"/>
                </a:highlight>
                <a:ea typeface="+mn-lt"/>
                <a:cs typeface="+mn-lt"/>
              </a:rPr>
              <a:t>prayer</a:t>
            </a:r>
            <a:r>
              <a:rPr lang="cs-CZ" dirty="0">
                <a:ea typeface="+mn-lt"/>
                <a:cs typeface="+mn-lt"/>
              </a:rPr>
              <a:t>, / </a:t>
            </a:r>
            <a:r>
              <a:rPr lang="cs-CZ" dirty="0" err="1">
                <a:ea typeface="+mn-lt"/>
                <a:cs typeface="+mn-lt"/>
              </a:rPr>
              <a:t>take</a:t>
            </a:r>
            <a:r>
              <a:rPr lang="cs-CZ" dirty="0">
                <a:ea typeface="+mn-lt"/>
                <a:cs typeface="+mn-lt"/>
              </a:rPr>
              <a:t> my </a:t>
            </a:r>
            <a:r>
              <a:rPr lang="cs-CZ" dirty="0" err="1">
                <a:ea typeface="+mn-lt"/>
                <a:cs typeface="+mn-lt"/>
              </a:rPr>
              <a:t>people</a:t>
            </a:r>
            <a:r>
              <a:rPr lang="cs-CZ" dirty="0">
                <a:ea typeface="+mn-lt"/>
                <a:cs typeface="+mn-lt"/>
              </a:rPr>
              <a:t> </a:t>
            </a:r>
            <a:r>
              <a:rPr lang="cs-CZ" dirty="0">
                <a:highlight>
                  <a:srgbClr val="FFFF00"/>
                </a:highlight>
                <a:ea typeface="+mn-lt"/>
                <a:cs typeface="+mn-lt"/>
              </a:rPr>
              <a:t>[</a:t>
            </a:r>
            <a:r>
              <a:rPr lang="cs-CZ" dirty="0" err="1">
                <a:highlight>
                  <a:srgbClr val="FFFF00"/>
                </a:highlight>
                <a:ea typeface="+mn-lt"/>
                <a:cs typeface="+mn-lt"/>
              </a:rPr>
              <a:t>nation</a:t>
            </a:r>
            <a:r>
              <a:rPr lang="cs-CZ" dirty="0">
                <a:highlight>
                  <a:srgbClr val="FFFF00"/>
                </a:highlight>
                <a:ea typeface="+mn-lt"/>
                <a:cs typeface="+mn-lt"/>
              </a:rPr>
              <a:t>] </a:t>
            </a:r>
            <a:r>
              <a:rPr lang="cs-CZ" dirty="0" err="1">
                <a:ea typeface="+mn-lt"/>
                <a:cs typeface="+mn-lt"/>
              </a:rPr>
              <a:t>under</a:t>
            </a:r>
            <a:r>
              <a:rPr lang="cs-CZ" dirty="0">
                <a:ea typeface="+mn-lt"/>
                <a:cs typeface="+mn-lt"/>
              </a:rPr>
              <a:t> </a:t>
            </a:r>
            <a:r>
              <a:rPr lang="cs-CZ" dirty="0" err="1">
                <a:ea typeface="+mn-lt"/>
                <a:cs typeface="+mn-lt"/>
              </a:rPr>
              <a:t>your</a:t>
            </a:r>
            <a:r>
              <a:rPr lang="cs-CZ" dirty="0">
                <a:ea typeface="+mn-lt"/>
                <a:cs typeface="+mn-lt"/>
              </a:rPr>
              <a:t> </a:t>
            </a:r>
            <a:r>
              <a:rPr lang="cs-CZ" dirty="0" err="1">
                <a:ea typeface="+mn-lt"/>
                <a:cs typeface="+mn-lt"/>
              </a:rPr>
              <a:t>wing</a:t>
            </a:r>
            <a:r>
              <a:rPr lang="cs-CZ" dirty="0">
                <a:ea typeface="+mn-lt"/>
                <a:cs typeface="+mn-lt"/>
              </a:rPr>
              <a:t>! / O, </a:t>
            </a:r>
            <a:r>
              <a:rPr lang="cs-CZ" dirty="0" err="1">
                <a:ea typeface="+mn-lt"/>
                <a:cs typeface="+mn-lt"/>
              </a:rPr>
              <a:t>protect</a:t>
            </a:r>
            <a:r>
              <a:rPr lang="cs-CZ" dirty="0">
                <a:ea typeface="+mn-lt"/>
                <a:cs typeface="+mn-lt"/>
              </a:rPr>
              <a:t> my </a:t>
            </a:r>
            <a:r>
              <a:rPr lang="cs-CZ" dirty="0" err="1">
                <a:highlight>
                  <a:srgbClr val="FFFF00"/>
                </a:highlight>
                <a:ea typeface="+mn-lt"/>
                <a:cs typeface="+mn-lt"/>
              </a:rPr>
              <a:t>land</a:t>
            </a:r>
            <a:r>
              <a:rPr lang="cs-CZ" dirty="0">
                <a:highlight>
                  <a:srgbClr val="FFFF00"/>
                </a:highlight>
                <a:ea typeface="+mn-lt"/>
                <a:cs typeface="+mn-lt"/>
              </a:rPr>
              <a:t> [</a:t>
            </a:r>
            <a:r>
              <a:rPr lang="cs-CZ" dirty="0" err="1">
                <a:highlight>
                  <a:srgbClr val="FFFF00"/>
                </a:highlight>
                <a:ea typeface="+mn-lt"/>
                <a:cs typeface="+mn-lt"/>
              </a:rPr>
              <a:t>homeland</a:t>
            </a:r>
            <a:r>
              <a:rPr lang="cs-CZ" dirty="0">
                <a:highlight>
                  <a:srgbClr val="FFFF00"/>
                </a:highlight>
                <a:ea typeface="+mn-lt"/>
                <a:cs typeface="+mn-lt"/>
              </a:rPr>
              <a:t>]</a:t>
            </a:r>
            <a:r>
              <a:rPr lang="cs-CZ" dirty="0">
                <a:ea typeface="+mn-lt"/>
                <a:cs typeface="+mn-lt"/>
              </a:rPr>
              <a:t>! / </a:t>
            </a:r>
            <a:r>
              <a:rPr lang="cs-CZ" dirty="0" err="1">
                <a:ea typeface="+mn-lt"/>
                <a:cs typeface="+mn-lt"/>
              </a:rPr>
              <a:t>Take</a:t>
            </a:r>
            <a:r>
              <a:rPr lang="cs-CZ" dirty="0">
                <a:ea typeface="+mn-lt"/>
                <a:cs typeface="+mn-lt"/>
              </a:rPr>
              <a:t> my </a:t>
            </a:r>
            <a:r>
              <a:rPr lang="cs-CZ" dirty="0" err="1">
                <a:ea typeface="+mn-lt"/>
                <a:cs typeface="+mn-lt"/>
              </a:rPr>
              <a:t>people</a:t>
            </a:r>
            <a:r>
              <a:rPr lang="cs-CZ" dirty="0">
                <a:ea typeface="+mn-lt"/>
                <a:cs typeface="+mn-lt"/>
              </a:rPr>
              <a:t> </a:t>
            </a:r>
            <a:r>
              <a:rPr lang="cs-CZ" dirty="0">
                <a:highlight>
                  <a:srgbClr val="FFFF00"/>
                </a:highlight>
                <a:ea typeface="+mn-lt"/>
                <a:cs typeface="+mn-lt"/>
              </a:rPr>
              <a:t>[</a:t>
            </a:r>
            <a:r>
              <a:rPr lang="cs-CZ" dirty="0" err="1">
                <a:highlight>
                  <a:srgbClr val="FFFF00"/>
                </a:highlight>
                <a:ea typeface="+mn-lt"/>
                <a:cs typeface="+mn-lt"/>
              </a:rPr>
              <a:t>nation</a:t>
            </a:r>
            <a:r>
              <a:rPr lang="cs-CZ" dirty="0">
                <a:highlight>
                  <a:srgbClr val="FFFF00"/>
                </a:highlight>
                <a:ea typeface="+mn-lt"/>
                <a:cs typeface="+mn-lt"/>
              </a:rPr>
              <a:t>] </a:t>
            </a:r>
            <a:r>
              <a:rPr lang="cs-CZ" dirty="0" err="1">
                <a:ea typeface="+mn-lt"/>
                <a:cs typeface="+mn-lt"/>
              </a:rPr>
              <a:t>under</a:t>
            </a:r>
            <a:r>
              <a:rPr lang="cs-CZ" dirty="0">
                <a:ea typeface="+mn-lt"/>
                <a:cs typeface="+mn-lt"/>
              </a:rPr>
              <a:t> </a:t>
            </a:r>
            <a:r>
              <a:rPr lang="cs-CZ" dirty="0" err="1">
                <a:ea typeface="+mn-lt"/>
                <a:cs typeface="+mn-lt"/>
              </a:rPr>
              <a:t>your</a:t>
            </a:r>
            <a:r>
              <a:rPr lang="cs-CZ" dirty="0">
                <a:ea typeface="+mn-lt"/>
                <a:cs typeface="+mn-lt"/>
              </a:rPr>
              <a:t> </a:t>
            </a:r>
            <a:r>
              <a:rPr lang="cs-CZ" dirty="0" err="1">
                <a:ea typeface="+mn-lt"/>
                <a:cs typeface="+mn-lt"/>
              </a:rPr>
              <a:t>wing</a:t>
            </a:r>
            <a:r>
              <a:rPr lang="cs-CZ" dirty="0">
                <a:ea typeface="+mn-lt"/>
                <a:cs typeface="+mn-lt"/>
              </a:rPr>
              <a:t>!</a:t>
            </a:r>
            <a:endParaRPr lang="cs-CZ"/>
          </a:p>
          <a:p>
            <a:pPr marL="0" indent="0">
              <a:buNone/>
            </a:pPr>
            <a:r>
              <a:rPr lang="cs-CZ" dirty="0"/>
              <a:t>--------</a:t>
            </a:r>
          </a:p>
          <a:p>
            <a:pPr marL="0" indent="0">
              <a:buNone/>
            </a:pPr>
            <a:r>
              <a:rPr lang="cs-CZ" i="1" dirty="0"/>
              <a:t>Last </a:t>
            </a:r>
            <a:r>
              <a:rPr lang="cs-CZ" i="1" dirty="0" err="1"/>
              <a:t>scene</a:t>
            </a:r>
            <a:r>
              <a:rPr lang="cs-CZ" i="1" dirty="0"/>
              <a:t>, </a:t>
            </a:r>
            <a:r>
              <a:rPr lang="cs-CZ" i="1" dirty="0" err="1"/>
              <a:t>the</a:t>
            </a:r>
            <a:r>
              <a:rPr lang="cs-CZ" i="1" dirty="0"/>
              <a:t> </a:t>
            </a:r>
            <a:r>
              <a:rPr lang="cs-CZ" i="1" dirty="0" err="1"/>
              <a:t>Royal</a:t>
            </a:r>
            <a:r>
              <a:rPr lang="cs-CZ" i="1" dirty="0"/>
              <a:t> </a:t>
            </a:r>
            <a:r>
              <a:rPr lang="cs-CZ" i="1" dirty="0" err="1"/>
              <a:t>castle</a:t>
            </a:r>
            <a:r>
              <a:rPr lang="cs-CZ" i="1" dirty="0"/>
              <a:t> in Prague</a:t>
            </a:r>
          </a:p>
          <a:p>
            <a:r>
              <a:rPr lang="cs-CZ" dirty="0"/>
              <a:t>Libuše/All: </a:t>
            </a:r>
            <a:r>
              <a:rPr lang="cs-CZ" dirty="0">
                <a:highlight>
                  <a:srgbClr val="FFFF00"/>
                </a:highlight>
              </a:rPr>
              <a:t>Czech </a:t>
            </a:r>
            <a:r>
              <a:rPr lang="cs-CZ" dirty="0" err="1">
                <a:highlight>
                  <a:srgbClr val="FFFF00"/>
                </a:highlight>
              </a:rPr>
              <a:t>people</a:t>
            </a:r>
            <a:r>
              <a:rPr lang="cs-CZ" dirty="0">
                <a:highlight>
                  <a:srgbClr val="FFFF00"/>
                </a:highlight>
              </a:rPr>
              <a:t> </a:t>
            </a:r>
            <a:r>
              <a:rPr lang="cs-CZ" dirty="0">
                <a:highlight>
                  <a:srgbClr val="FFFF00"/>
                </a:highlight>
                <a:ea typeface="+mn-lt"/>
                <a:cs typeface="+mn-lt"/>
              </a:rPr>
              <a:t>[</a:t>
            </a:r>
            <a:r>
              <a:rPr lang="cs-CZ" dirty="0" err="1">
                <a:highlight>
                  <a:srgbClr val="FFFF00"/>
                </a:highlight>
                <a:ea typeface="+mn-lt"/>
                <a:cs typeface="+mn-lt"/>
              </a:rPr>
              <a:t>nation</a:t>
            </a:r>
            <a:r>
              <a:rPr lang="cs-CZ" dirty="0">
                <a:highlight>
                  <a:srgbClr val="FFFF00"/>
                </a:highlight>
                <a:ea typeface="+mn-lt"/>
                <a:cs typeface="+mn-lt"/>
              </a:rPr>
              <a:t>] </a:t>
            </a:r>
            <a:r>
              <a:rPr lang="cs-CZ" dirty="0" err="1">
                <a:highlight>
                  <a:srgbClr val="FFFF00"/>
                </a:highlight>
              </a:rPr>
              <a:t>shell</a:t>
            </a:r>
            <a:r>
              <a:rPr lang="cs-CZ" dirty="0">
                <a:highlight>
                  <a:srgbClr val="FFFF00"/>
                </a:highlight>
              </a:rPr>
              <a:t> </a:t>
            </a:r>
            <a:r>
              <a:rPr lang="cs-CZ" dirty="0" err="1">
                <a:highlight>
                  <a:srgbClr val="FFFF00"/>
                </a:highlight>
              </a:rPr>
              <a:t>never</a:t>
            </a:r>
            <a:r>
              <a:rPr lang="cs-CZ" dirty="0">
                <a:highlight>
                  <a:srgbClr val="FFFF00"/>
                </a:highlight>
              </a:rPr>
              <a:t> </a:t>
            </a:r>
            <a:r>
              <a:rPr lang="cs-CZ" dirty="0" err="1">
                <a:highlight>
                  <a:srgbClr val="FFFF00"/>
                </a:highlight>
              </a:rPr>
              <a:t>perish</a:t>
            </a:r>
            <a:r>
              <a:rPr lang="cs-CZ" dirty="0">
                <a:highlight>
                  <a:srgbClr val="FFFF00"/>
                </a:highlight>
              </a:rPr>
              <a:t> / </a:t>
            </a:r>
            <a:r>
              <a:rPr lang="cs-CZ" dirty="0" err="1">
                <a:highlight>
                  <a:srgbClr val="FFFF00"/>
                </a:highlight>
              </a:rPr>
              <a:t>they</a:t>
            </a:r>
            <a:r>
              <a:rPr lang="cs-CZ" dirty="0">
                <a:highlight>
                  <a:srgbClr val="FFFF00"/>
                </a:highlight>
              </a:rPr>
              <a:t> </a:t>
            </a:r>
            <a:r>
              <a:rPr lang="cs-CZ" dirty="0">
                <a:highlight>
                  <a:srgbClr val="FFFF00"/>
                </a:highlight>
                <a:ea typeface="+mn-lt"/>
                <a:cs typeface="+mn-lt"/>
              </a:rPr>
              <a:t>[</a:t>
            </a:r>
            <a:r>
              <a:rPr lang="cs-CZ" dirty="0" err="1">
                <a:highlight>
                  <a:srgbClr val="FFFF00"/>
                </a:highlight>
                <a:ea typeface="+mn-lt"/>
                <a:cs typeface="+mn-lt"/>
              </a:rPr>
              <a:t>it</a:t>
            </a:r>
            <a:r>
              <a:rPr lang="cs-CZ" dirty="0">
                <a:highlight>
                  <a:srgbClr val="FFFF00"/>
                </a:highlight>
                <a:ea typeface="+mn-lt"/>
                <a:cs typeface="+mn-lt"/>
              </a:rPr>
              <a:t>] </a:t>
            </a:r>
            <a:r>
              <a:rPr lang="cs-CZ" dirty="0" err="1">
                <a:highlight>
                  <a:srgbClr val="FFFF00"/>
                </a:highlight>
              </a:rPr>
              <a:t>all</a:t>
            </a:r>
            <a:r>
              <a:rPr lang="cs-CZ" dirty="0">
                <a:highlight>
                  <a:srgbClr val="FFFF00"/>
                </a:highlight>
              </a:rPr>
              <a:t> </a:t>
            </a:r>
            <a:r>
              <a:rPr lang="cs-CZ" dirty="0" err="1">
                <a:highlight>
                  <a:srgbClr val="FFFF00"/>
                </a:highlight>
              </a:rPr>
              <a:t>hell's</a:t>
            </a:r>
            <a:r>
              <a:rPr lang="cs-CZ" dirty="0">
                <a:highlight>
                  <a:srgbClr val="FFFF00"/>
                </a:highlight>
              </a:rPr>
              <a:t> </a:t>
            </a:r>
            <a:r>
              <a:rPr lang="cs-CZ" dirty="0" err="1">
                <a:highlight>
                  <a:srgbClr val="FFFF00"/>
                </a:highlight>
              </a:rPr>
              <a:t>horrors</a:t>
            </a:r>
            <a:r>
              <a:rPr lang="cs-CZ" dirty="0">
                <a:highlight>
                  <a:srgbClr val="FFFF00"/>
                </a:highlight>
              </a:rPr>
              <a:t> </a:t>
            </a:r>
            <a:r>
              <a:rPr lang="cs-CZ" dirty="0" err="1">
                <a:highlight>
                  <a:srgbClr val="FFFF00"/>
                </a:highlight>
              </a:rPr>
              <a:t>will</a:t>
            </a:r>
            <a:r>
              <a:rPr lang="cs-CZ" dirty="0">
                <a:highlight>
                  <a:srgbClr val="FFFF00"/>
                </a:highlight>
              </a:rPr>
              <a:t> </a:t>
            </a:r>
            <a:r>
              <a:rPr lang="cs-CZ" dirty="0" err="1">
                <a:highlight>
                  <a:srgbClr val="FFFF00"/>
                </a:highlight>
              </a:rPr>
              <a:t>ever</a:t>
            </a:r>
            <a:r>
              <a:rPr lang="cs-CZ" dirty="0">
                <a:highlight>
                  <a:srgbClr val="FFFF00"/>
                </a:highlight>
              </a:rPr>
              <a:t> </a:t>
            </a:r>
            <a:r>
              <a:rPr lang="cs-CZ" dirty="0" err="1">
                <a:highlight>
                  <a:srgbClr val="FFFF00"/>
                </a:highlight>
              </a:rPr>
              <a:t>resist</a:t>
            </a:r>
            <a:r>
              <a:rPr lang="cs-CZ" dirty="0">
                <a:highlight>
                  <a:srgbClr val="FFFF00"/>
                </a:highlight>
              </a:rPr>
              <a:t>!  </a:t>
            </a:r>
            <a:endParaRPr lang="cs-CZ">
              <a:highlight>
                <a:srgbClr val="FFFF00"/>
              </a:highlight>
            </a:endParaRPr>
          </a:p>
        </p:txBody>
      </p:sp>
      <p:sp>
        <p:nvSpPr>
          <p:cNvPr id="4" name="Zástupný obsah 3">
            <a:extLst>
              <a:ext uri="{FF2B5EF4-FFF2-40B4-BE49-F238E27FC236}">
                <a16:creationId xmlns:a16="http://schemas.microsoft.com/office/drawing/2014/main" id="{1CDBEB90-3C94-540F-4D9D-3C9EF9767A6D}"/>
              </a:ext>
            </a:extLst>
          </p:cNvPr>
          <p:cNvSpPr>
            <a:spLocks noGrp="1"/>
          </p:cNvSpPr>
          <p:nvPr>
            <p:ph sz="half" idx="2"/>
          </p:nvPr>
        </p:nvSpPr>
        <p:spPr/>
        <p:txBody>
          <a:bodyPr vert="horz" lIns="91440" tIns="45720" rIns="91440" bIns="45720" rtlCol="0" anchor="t">
            <a:normAutofit fontScale="62500" lnSpcReduction="20000"/>
          </a:bodyPr>
          <a:lstStyle/>
          <a:p>
            <a:r>
              <a:rPr lang="cs-CZ" dirty="0">
                <a:ea typeface="+mn-lt"/>
                <a:cs typeface="+mn-lt"/>
                <a:hlinkClick r:id="rId3"/>
              </a:rPr>
              <a:t>(186) Bedřich Smetana: Libuše 1983 (Košler - Beňačková - Zítek ) - YouTube</a:t>
            </a:r>
          </a:p>
          <a:p>
            <a:r>
              <a:rPr lang="cs-CZ" dirty="0"/>
              <a:t>(1983, </a:t>
            </a:r>
            <a:r>
              <a:rPr lang="cs-CZ" dirty="0" err="1"/>
              <a:t>cond</a:t>
            </a:r>
            <a:r>
              <a:rPr lang="cs-CZ" dirty="0"/>
              <a:t>. Zdeněk Košler, </a:t>
            </a:r>
            <a:r>
              <a:rPr lang="cs-CZ" dirty="0" err="1"/>
              <a:t>dir</a:t>
            </a:r>
            <a:r>
              <a:rPr lang="cs-CZ" dirty="0"/>
              <a:t>. Karel </a:t>
            </a:r>
            <a:r>
              <a:rPr lang="cs-CZ" dirty="0" err="1"/>
              <a:t>Jernek</a:t>
            </a:r>
            <a:r>
              <a:rPr lang="cs-CZ" dirty="0"/>
              <a:t>, </a:t>
            </a:r>
            <a:r>
              <a:rPr lang="cs-CZ" dirty="0" err="1"/>
              <a:t>scenography</a:t>
            </a:r>
            <a:r>
              <a:rPr lang="cs-CZ" dirty="0"/>
              <a:t> Josef Svoboda, </a:t>
            </a:r>
            <a:r>
              <a:rPr lang="cs-CZ" dirty="0" err="1"/>
              <a:t>costumes</a:t>
            </a:r>
            <a:r>
              <a:rPr lang="cs-CZ" dirty="0"/>
              <a:t> Olga Filipi, </a:t>
            </a:r>
            <a:r>
              <a:rPr lang="cs-CZ" dirty="0" err="1"/>
              <a:t>choreography</a:t>
            </a:r>
            <a:r>
              <a:rPr lang="cs-CZ" dirty="0"/>
              <a:t> Jiří </a:t>
            </a:r>
            <a:r>
              <a:rPr lang="cs-CZ" dirty="0" err="1"/>
              <a:t>němeček</a:t>
            </a:r>
            <a:r>
              <a:rPr lang="cs-CZ" dirty="0"/>
              <a:t>, Libuše - Gabriela Beňačková)</a:t>
            </a:r>
          </a:p>
        </p:txBody>
      </p:sp>
    </p:spTree>
    <p:extLst>
      <p:ext uri="{BB962C8B-B14F-4D97-AF65-F5344CB8AC3E}">
        <p14:creationId xmlns:p14="http://schemas.microsoft.com/office/powerpoint/2010/main" val="14018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3" name="Straight Connector 44">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4" name="Rectangle 46">
            <a:extLst>
              <a:ext uri="{FF2B5EF4-FFF2-40B4-BE49-F238E27FC236}">
                <a16:creationId xmlns:a16="http://schemas.microsoft.com/office/drawing/2014/main" id="{6C433D98-67CA-4678-8F07-275230C07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14925D-F211-E404-5E5F-CC6F1E115926}"/>
              </a:ext>
            </a:extLst>
          </p:cNvPr>
          <p:cNvSpPr>
            <a:spLocks noGrp="1"/>
          </p:cNvSpPr>
          <p:nvPr>
            <p:ph type="title"/>
          </p:nvPr>
        </p:nvSpPr>
        <p:spPr>
          <a:xfrm>
            <a:off x="1088136" y="1111657"/>
            <a:ext cx="9871005" cy="3017876"/>
          </a:xfrm>
        </p:spPr>
        <p:txBody>
          <a:bodyPr vert="horz" lIns="91440" tIns="45720" rIns="91440" bIns="45720" rtlCol="0" anchor="t">
            <a:normAutofit/>
          </a:bodyPr>
          <a:lstStyle/>
          <a:p>
            <a:r>
              <a:rPr lang="en-US" sz="4000" b="1" kern="1200" cap="none" baseline="0" dirty="0">
                <a:latin typeface="+mj-lt"/>
                <a:ea typeface="+mj-ea"/>
                <a:cs typeface="+mj-cs"/>
              </a:rPr>
              <a:t>Representing national values </a:t>
            </a:r>
            <a:br>
              <a:rPr lang="en-US" sz="1300" b="1" kern="1200" cap="none" baseline="0" dirty="0"/>
            </a:br>
            <a:r>
              <a:rPr lang="en-US" sz="2000" b="1" kern="1200" cap="none" baseline="0" dirty="0">
                <a:latin typeface="+mj-lt"/>
                <a:ea typeface="+mj-ea"/>
                <a:cs typeface="+mj-cs"/>
                <a:hlinkClick r:id="rId3">
                  <a:extLst>
                    <a:ext uri="{A12FA001-AC4F-418D-AE19-62706E023703}">
                      <ahyp:hlinkClr xmlns:ahyp="http://schemas.microsoft.com/office/drawing/2018/hyperlinkcolor" val="tx"/>
                    </a:ext>
                  </a:extLst>
                </a:hlinkClick>
              </a:rPr>
              <a:t>https://www.youtube.com/watch?v=787loxr6t_U</a:t>
            </a:r>
            <a:endParaRPr lang="en-US" sz="2000" b="1" kern="1200" cap="none" baseline="0">
              <a:latin typeface="+mj-lt"/>
            </a:endParaRPr>
          </a:p>
        </p:txBody>
      </p:sp>
      <p:cxnSp>
        <p:nvCxnSpPr>
          <p:cNvPr id="65" name="Straight Connector 48">
            <a:extLst>
              <a:ext uri="{FF2B5EF4-FFF2-40B4-BE49-F238E27FC236}">
                <a16:creationId xmlns:a16="http://schemas.microsoft.com/office/drawing/2014/main" id="{E29BA74B-ECB4-4E0C-ADC9-17655FFE15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22" y="118487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ástupný obsah 3">
            <a:extLst>
              <a:ext uri="{FF2B5EF4-FFF2-40B4-BE49-F238E27FC236}">
                <a16:creationId xmlns:a16="http://schemas.microsoft.com/office/drawing/2014/main" id="{97E9C5B6-01BA-8DEE-2CE4-258D8DFF6583}"/>
              </a:ext>
            </a:extLst>
          </p:cNvPr>
          <p:cNvSpPr>
            <a:spLocks noGrp="1"/>
          </p:cNvSpPr>
          <p:nvPr>
            <p:ph sz="half" idx="2"/>
          </p:nvPr>
        </p:nvSpPr>
        <p:spPr>
          <a:xfrm>
            <a:off x="6096000" y="1042838"/>
            <a:ext cx="5049418" cy="3077749"/>
          </a:xfrm>
        </p:spPr>
        <p:txBody>
          <a:bodyPr vert="horz" lIns="91440" tIns="45720" rIns="91440" bIns="45720" rtlCol="0" anchor="t">
            <a:normAutofit/>
          </a:bodyPr>
          <a:lstStyle/>
          <a:p>
            <a:endParaRPr lang="en-US"/>
          </a:p>
          <a:p>
            <a:endParaRPr lang="en-US"/>
          </a:p>
        </p:txBody>
      </p:sp>
      <p:pic>
        <p:nvPicPr>
          <p:cNvPr id="5" name="Obrázek 5">
            <a:extLst>
              <a:ext uri="{FF2B5EF4-FFF2-40B4-BE49-F238E27FC236}">
                <a16:creationId xmlns:a16="http://schemas.microsoft.com/office/drawing/2014/main" id="{383889EA-3D09-D5A4-0888-E2C95E3CA677}"/>
              </a:ext>
            </a:extLst>
          </p:cNvPr>
          <p:cNvPicPr>
            <a:picLocks noGrp="1" noChangeAspect="1"/>
          </p:cNvPicPr>
          <p:nvPr>
            <p:ph sz="half" idx="1"/>
          </p:nvPr>
        </p:nvPicPr>
        <p:blipFill rotWithShape="1">
          <a:blip r:embed="rId4">
            <a:alphaModFix/>
          </a:blip>
          <a:srcRect t="13630" b="36296"/>
          <a:stretch/>
        </p:blipFill>
        <p:spPr>
          <a:xfrm>
            <a:off x="10" y="4572000"/>
            <a:ext cx="6095997" cy="2289370"/>
          </a:xfrm>
          <a:prstGeom prst="rect">
            <a:avLst/>
          </a:prstGeom>
        </p:spPr>
      </p:pic>
      <p:pic>
        <p:nvPicPr>
          <p:cNvPr id="7" name="Obrázek 7" descr="Obsah obrázku text&#10;&#10;Popis se vygeneroval automaticky.">
            <a:extLst>
              <a:ext uri="{FF2B5EF4-FFF2-40B4-BE49-F238E27FC236}">
                <a16:creationId xmlns:a16="http://schemas.microsoft.com/office/drawing/2014/main" id="{8D1BA34B-548C-E201-A9A0-4447D89DAC95}"/>
              </a:ext>
            </a:extLst>
          </p:cNvPr>
          <p:cNvPicPr>
            <a:picLocks noChangeAspect="1"/>
          </p:cNvPicPr>
          <p:nvPr/>
        </p:nvPicPr>
        <p:blipFill rotWithShape="1">
          <a:blip r:embed="rId5"/>
          <a:srcRect t="20537" b="12100"/>
          <a:stretch/>
        </p:blipFill>
        <p:spPr>
          <a:xfrm>
            <a:off x="6095993" y="4572000"/>
            <a:ext cx="6095998" cy="2289371"/>
          </a:xfrm>
          <a:prstGeom prst="rect">
            <a:avLst/>
          </a:prstGeom>
        </p:spPr>
      </p:pic>
    </p:spTree>
    <p:extLst>
      <p:ext uri="{BB962C8B-B14F-4D97-AF65-F5344CB8AC3E}">
        <p14:creationId xmlns:p14="http://schemas.microsoft.com/office/powerpoint/2010/main" val="2558315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1">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59D3E8-4D7A-A9B6-BEBE-C4F296DEB9EE}"/>
              </a:ext>
            </a:extLst>
          </p:cNvPr>
          <p:cNvSpPr>
            <a:spLocks noGrp="1"/>
          </p:cNvSpPr>
          <p:nvPr>
            <p:ph type="title"/>
          </p:nvPr>
        </p:nvSpPr>
        <p:spPr>
          <a:xfrm>
            <a:off x="1091204" y="1095715"/>
            <a:ext cx="5723253" cy="2049620"/>
          </a:xfrm>
        </p:spPr>
        <p:txBody>
          <a:bodyPr vert="horz" lIns="91440" tIns="45720" rIns="91440" bIns="45720" rtlCol="0" anchor="t">
            <a:normAutofit/>
          </a:bodyPr>
          <a:lstStyle/>
          <a:p>
            <a:r>
              <a:rPr lang="en-US" sz="6000" b="1" kern="1200" cap="none" baseline="0">
                <a:solidFill>
                  <a:schemeClr val="tx1"/>
                </a:solidFill>
                <a:latin typeface="+mj-lt"/>
                <a:ea typeface="+mj-ea"/>
                <a:cs typeface="+mj-cs"/>
              </a:rPr>
              <a:t>Mythology today – in Brno</a:t>
            </a:r>
          </a:p>
        </p:txBody>
      </p:sp>
      <p:cxnSp>
        <p:nvCxnSpPr>
          <p:cNvPr id="18"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24"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BAB293FF-F8E6-CE26-999B-C7ACC3448262}"/>
              </a:ext>
            </a:extLst>
          </p:cNvPr>
          <p:cNvSpPr>
            <a:spLocks noGrp="1"/>
          </p:cNvSpPr>
          <p:nvPr>
            <p:ph sz="half" idx="1"/>
          </p:nvPr>
        </p:nvSpPr>
        <p:spPr>
          <a:xfrm>
            <a:off x="1120232" y="3180522"/>
            <a:ext cx="5694225" cy="3105978"/>
          </a:xfrm>
        </p:spPr>
        <p:txBody>
          <a:bodyPr vert="horz" lIns="91440" tIns="45720" rIns="91440" bIns="45720" rtlCol="0">
            <a:normAutofit/>
          </a:bodyPr>
          <a:lstStyle/>
          <a:p>
            <a:pPr>
              <a:lnSpc>
                <a:spcPct val="120000"/>
              </a:lnSpc>
            </a:pPr>
            <a:r>
              <a:rPr lang="en-US" sz="1700" i="1"/>
              <a:t>Libuše, </a:t>
            </a:r>
            <a:r>
              <a:rPr lang="en-US" sz="1700"/>
              <a:t>National Theatre, Brno, 2018 (trailer)</a:t>
            </a:r>
          </a:p>
          <a:p>
            <a:pPr>
              <a:lnSpc>
                <a:spcPct val="120000"/>
              </a:lnSpc>
            </a:pPr>
            <a:r>
              <a:rPr lang="en-US" sz="1700">
                <a:hlinkClick r:id="rId3"/>
              </a:rPr>
              <a:t>https://www.youtube.com/watch?v=LCHYKq8Z2H8</a:t>
            </a:r>
            <a:endParaRPr lang="en-US" sz="1700"/>
          </a:p>
          <a:p>
            <a:pPr>
              <a:lnSpc>
                <a:spcPct val="120000"/>
              </a:lnSpc>
            </a:pPr>
            <a:r>
              <a:rPr lang="en-US" sz="1700">
                <a:hlinkClick r:id="rId4"/>
              </a:rPr>
              <a:t>https://www.google.com/search?q=ndb+libu%C5%A1e&amp;oq=ndb+libu%C5%A1e&amp;aqs=chrome..69i57j0i13i30i625.2440j0j7&amp;sourceid=chrome&amp;ie=UTF-8#fpstate=ive&amp;vld=cid:15a29d78,vid:Ng0b_mn0Kec</a:t>
            </a:r>
            <a:endParaRPr lang="en-US" sz="1700"/>
          </a:p>
          <a:p>
            <a:pPr>
              <a:lnSpc>
                <a:spcPct val="120000"/>
              </a:lnSpc>
            </a:pPr>
            <a:r>
              <a:rPr lang="en-US" sz="1700"/>
              <a:t>"Libuše is the story of an amazing woman" (Patricie Částková, NT Brno dramaturge) </a:t>
            </a:r>
          </a:p>
          <a:p>
            <a:pPr marL="0">
              <a:lnSpc>
                <a:spcPct val="120000"/>
              </a:lnSpc>
            </a:pPr>
            <a:endParaRPr lang="en-US" sz="1700"/>
          </a:p>
        </p:txBody>
      </p:sp>
      <p:pic>
        <p:nvPicPr>
          <p:cNvPr id="5" name="Obrázek 5" descr="Obsah obrázku text&#10;&#10;Popis se vygeneroval automaticky.">
            <a:extLst>
              <a:ext uri="{FF2B5EF4-FFF2-40B4-BE49-F238E27FC236}">
                <a16:creationId xmlns:a16="http://schemas.microsoft.com/office/drawing/2014/main" id="{A981A336-FE98-2CCA-70D6-71F070C7FBDF}"/>
              </a:ext>
            </a:extLst>
          </p:cNvPr>
          <p:cNvPicPr>
            <a:picLocks noGrp="1" noChangeAspect="1"/>
          </p:cNvPicPr>
          <p:nvPr>
            <p:ph sz="half" idx="2"/>
          </p:nvPr>
        </p:nvPicPr>
        <p:blipFill>
          <a:blip r:embed="rId5"/>
          <a:stretch>
            <a:fillRect/>
          </a:stretch>
        </p:blipFill>
        <p:spPr>
          <a:xfrm>
            <a:off x="7837714" y="896618"/>
            <a:ext cx="3583321" cy="5064764"/>
          </a:xfrm>
          <a:prstGeom prst="rect">
            <a:avLst/>
          </a:prstGeom>
        </p:spPr>
      </p:pic>
    </p:spTree>
    <p:extLst>
      <p:ext uri="{BB962C8B-B14F-4D97-AF65-F5344CB8AC3E}">
        <p14:creationId xmlns:p14="http://schemas.microsoft.com/office/powerpoint/2010/main" val="391663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1CC1FBA-66BE-437A-BCBC-ED8178A68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D4F2140-4243-2573-23DC-C9837D985B3F}"/>
              </a:ext>
            </a:extLst>
          </p:cNvPr>
          <p:cNvSpPr>
            <a:spLocks noGrp="1"/>
          </p:cNvSpPr>
          <p:nvPr>
            <p:ph type="title"/>
          </p:nvPr>
        </p:nvSpPr>
        <p:spPr>
          <a:xfrm>
            <a:off x="1088136" y="3955718"/>
            <a:ext cx="5510372" cy="2339168"/>
          </a:xfrm>
        </p:spPr>
        <p:txBody>
          <a:bodyPr vert="horz" lIns="91440" tIns="45720" rIns="91440" bIns="45720" rtlCol="0" anchor="t">
            <a:normAutofit/>
          </a:bodyPr>
          <a:lstStyle/>
          <a:p>
            <a:r>
              <a:rPr lang="en-US" sz="4000" b="1" kern="1200" cap="none" baseline="0">
                <a:solidFill>
                  <a:schemeClr val="tx1"/>
                </a:solidFill>
                <a:latin typeface="+mj-lt"/>
                <a:ea typeface="+mj-ea"/>
                <a:cs typeface="+mj-cs"/>
              </a:rPr>
              <a:t>Inauguration of Petr Pavel</a:t>
            </a:r>
          </a:p>
        </p:txBody>
      </p:sp>
      <p:pic>
        <p:nvPicPr>
          <p:cNvPr id="6" name="Obrázek 6" descr="Obsah obrázku text, muž, osoba, oblek&#10;&#10;Popis se vygeneroval automaticky.">
            <a:extLst>
              <a:ext uri="{FF2B5EF4-FFF2-40B4-BE49-F238E27FC236}">
                <a16:creationId xmlns:a16="http://schemas.microsoft.com/office/drawing/2014/main" id="{1D19858C-EB36-39A0-4DB7-0D4D0B20E047}"/>
              </a:ext>
            </a:extLst>
          </p:cNvPr>
          <p:cNvPicPr>
            <a:picLocks noGrp="1" noChangeAspect="1"/>
          </p:cNvPicPr>
          <p:nvPr>
            <p:ph sz="half" idx="2"/>
          </p:nvPr>
        </p:nvPicPr>
        <p:blipFill rotWithShape="1">
          <a:blip r:embed="rId3">
            <a:alphaModFix/>
          </a:blip>
          <a:srcRect t="9279" b="32731"/>
          <a:stretch/>
        </p:blipFill>
        <p:spPr>
          <a:xfrm>
            <a:off x="20" y="1"/>
            <a:ext cx="12191980" cy="3428999"/>
          </a:xfrm>
          <a:prstGeom prst="rect">
            <a:avLst/>
          </a:prstGeom>
        </p:spPr>
      </p:pic>
      <p:cxnSp>
        <p:nvCxnSpPr>
          <p:cNvPr id="15" name="Straight Connector 14">
            <a:extLst>
              <a:ext uri="{FF2B5EF4-FFF2-40B4-BE49-F238E27FC236}">
                <a16:creationId xmlns:a16="http://schemas.microsoft.com/office/drawing/2014/main" id="{E29BA74B-ECB4-4E0C-ADC9-17655FFE15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0522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58B1EAE2-2695-FA26-5A25-14BCC0174128}"/>
              </a:ext>
            </a:extLst>
          </p:cNvPr>
          <p:cNvSpPr>
            <a:spLocks noGrp="1"/>
          </p:cNvSpPr>
          <p:nvPr>
            <p:ph sz="half" idx="1"/>
          </p:nvPr>
        </p:nvSpPr>
        <p:spPr>
          <a:xfrm>
            <a:off x="7315200" y="3878825"/>
            <a:ext cx="3830218" cy="2430809"/>
          </a:xfrm>
        </p:spPr>
        <p:txBody>
          <a:bodyPr vert="horz" lIns="91440" tIns="45720" rIns="91440" bIns="45720" rtlCol="0" anchor="t">
            <a:normAutofit/>
          </a:bodyPr>
          <a:lstStyle/>
          <a:p>
            <a:r>
              <a:rPr lang="en-US">
                <a:hlinkClick r:id="rId4"/>
              </a:rPr>
              <a:t>https://www.youtube.com/watch?v=E2I9qTDElqc</a:t>
            </a:r>
            <a:endParaRPr lang="en-US"/>
          </a:p>
          <a:p>
            <a:endParaRPr lang="en-US"/>
          </a:p>
        </p:txBody>
      </p:sp>
    </p:spTree>
    <p:extLst>
      <p:ext uri="{BB962C8B-B14F-4D97-AF65-F5344CB8AC3E}">
        <p14:creationId xmlns:p14="http://schemas.microsoft.com/office/powerpoint/2010/main" val="4059573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2A38C-BADE-7FE9-069E-A71855A24AEE}"/>
              </a:ext>
            </a:extLst>
          </p:cNvPr>
          <p:cNvSpPr>
            <a:spLocks noGrp="1"/>
          </p:cNvSpPr>
          <p:nvPr>
            <p:ph type="title"/>
          </p:nvPr>
        </p:nvSpPr>
        <p:spPr/>
        <p:txBody>
          <a:bodyPr/>
          <a:lstStyle/>
          <a:p>
            <a:r>
              <a:rPr lang="cs-CZ" dirty="0" err="1"/>
              <a:t>Selected</a:t>
            </a:r>
            <a:r>
              <a:rPr lang="cs-CZ" dirty="0"/>
              <a:t> </a:t>
            </a:r>
            <a:r>
              <a:rPr lang="cs-CZ" dirty="0" err="1"/>
              <a:t>bibliography</a:t>
            </a:r>
          </a:p>
        </p:txBody>
      </p:sp>
      <p:sp>
        <p:nvSpPr>
          <p:cNvPr id="3" name="Zástupný obsah 2">
            <a:extLst>
              <a:ext uri="{FF2B5EF4-FFF2-40B4-BE49-F238E27FC236}">
                <a16:creationId xmlns:a16="http://schemas.microsoft.com/office/drawing/2014/main" id="{EFF46A5C-86EE-1A04-3B3D-6658EBC000F2}"/>
              </a:ext>
            </a:extLst>
          </p:cNvPr>
          <p:cNvSpPr>
            <a:spLocks noGrp="1"/>
          </p:cNvSpPr>
          <p:nvPr>
            <p:ph idx="1"/>
          </p:nvPr>
        </p:nvSpPr>
        <p:spPr/>
        <p:txBody>
          <a:bodyPr vert="horz" lIns="91440" tIns="45720" rIns="91440" bIns="45720" rtlCol="0" anchor="t">
            <a:normAutofit fontScale="92500" lnSpcReduction="20000"/>
          </a:bodyPr>
          <a:lstStyle/>
          <a:p>
            <a:r>
              <a:rPr lang="cs-CZ" dirty="0" err="1"/>
              <a:t>Futtera</a:t>
            </a:r>
            <a:r>
              <a:rPr lang="cs-CZ" dirty="0"/>
              <a:t>, Ladislav. Cesta k národnímu mýtu [</a:t>
            </a:r>
            <a:r>
              <a:rPr lang="cs-CZ" dirty="0" err="1"/>
              <a:t>The</a:t>
            </a:r>
            <a:r>
              <a:rPr lang="cs-CZ" dirty="0"/>
              <a:t> </a:t>
            </a:r>
            <a:r>
              <a:rPr lang="cs-CZ" dirty="0" err="1"/>
              <a:t>path</a:t>
            </a:r>
            <a:r>
              <a:rPr lang="cs-CZ" dirty="0"/>
              <a:t> to a </a:t>
            </a:r>
            <a:r>
              <a:rPr lang="cs-CZ" dirty="0" err="1"/>
              <a:t>national</a:t>
            </a:r>
            <a:r>
              <a:rPr lang="cs-CZ" dirty="0"/>
              <a:t> myth]. In </a:t>
            </a:r>
            <a:r>
              <a:rPr lang="cs-CZ" i="1" dirty="0">
                <a:ea typeface="+mn-lt"/>
                <a:cs typeface="+mn-lt"/>
              </a:rPr>
              <a:t>Německá píseň o české Libuši – Obraz českého dávnověku v české a německé literatuře 19. století </a:t>
            </a:r>
            <a:r>
              <a:rPr lang="cs-CZ" dirty="0">
                <a:ea typeface="+mn-lt"/>
                <a:cs typeface="+mn-lt"/>
              </a:rPr>
              <a:t>[</a:t>
            </a:r>
            <a:r>
              <a:rPr lang="cs-CZ" dirty="0" err="1">
                <a:ea typeface="+mn-lt"/>
                <a:cs typeface="+mn-lt"/>
              </a:rPr>
              <a:t>The</a:t>
            </a:r>
            <a:r>
              <a:rPr lang="cs-CZ" dirty="0">
                <a:ea typeface="+mn-lt"/>
                <a:cs typeface="+mn-lt"/>
              </a:rPr>
              <a:t> German Song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Czech Libuše - </a:t>
            </a:r>
            <a:r>
              <a:rPr lang="cs-CZ" dirty="0" err="1">
                <a:ea typeface="+mn-lt"/>
                <a:cs typeface="+mn-lt"/>
              </a:rPr>
              <a:t>The</a:t>
            </a:r>
            <a:r>
              <a:rPr lang="cs-CZ" dirty="0">
                <a:ea typeface="+mn-lt"/>
                <a:cs typeface="+mn-lt"/>
              </a:rPr>
              <a:t> Image </a:t>
            </a:r>
            <a:r>
              <a:rPr lang="cs-CZ" dirty="0" err="1">
                <a:ea typeface="+mn-lt"/>
                <a:cs typeface="+mn-lt"/>
              </a:rPr>
              <a:t>of</a:t>
            </a:r>
            <a:r>
              <a:rPr lang="cs-CZ" dirty="0">
                <a:ea typeface="+mn-lt"/>
                <a:cs typeface="+mn-lt"/>
              </a:rPr>
              <a:t> Czech </a:t>
            </a:r>
            <a:r>
              <a:rPr lang="cs-CZ" dirty="0" err="1">
                <a:ea typeface="+mn-lt"/>
                <a:cs typeface="+mn-lt"/>
              </a:rPr>
              <a:t>Antiquity</a:t>
            </a:r>
            <a:r>
              <a:rPr lang="cs-CZ" dirty="0">
                <a:ea typeface="+mn-lt"/>
                <a:cs typeface="+mn-lt"/>
              </a:rPr>
              <a:t> in Czech and German </a:t>
            </a:r>
            <a:r>
              <a:rPr lang="cs-CZ" dirty="0" err="1">
                <a:ea typeface="+mn-lt"/>
                <a:cs typeface="+mn-lt"/>
              </a:rPr>
              <a:t>Literature</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19th </a:t>
            </a:r>
            <a:r>
              <a:rPr lang="cs-CZ" dirty="0" err="1">
                <a:ea typeface="+mn-lt"/>
                <a:cs typeface="+mn-lt"/>
              </a:rPr>
              <a:t>Century</a:t>
            </a:r>
            <a:r>
              <a:rPr lang="cs-CZ" dirty="0">
                <a:ea typeface="+mn-lt"/>
                <a:cs typeface="+mn-lt"/>
              </a:rPr>
              <a:t>]. </a:t>
            </a:r>
            <a:r>
              <a:rPr lang="cs-CZ" dirty="0" err="1">
                <a:ea typeface="+mn-lt"/>
                <a:cs typeface="+mn-lt"/>
              </a:rPr>
              <a:t>Pistorius</a:t>
            </a:r>
            <a:r>
              <a:rPr lang="cs-CZ" dirty="0">
                <a:ea typeface="+mn-lt"/>
                <a:cs typeface="+mn-lt"/>
              </a:rPr>
              <a:t> &amp; Olšanská, Příbram, 2015.</a:t>
            </a:r>
            <a:endParaRPr lang="cs-CZ" i="1" dirty="0"/>
          </a:p>
          <a:p>
            <a:r>
              <a:rPr lang="cs-CZ" dirty="0"/>
              <a:t>Macura, Vladimír. </a:t>
            </a:r>
            <a:r>
              <a:rPr lang="cs-CZ" i="1" dirty="0"/>
              <a:t>Český sen </a:t>
            </a:r>
            <a:r>
              <a:rPr lang="cs-CZ" dirty="0"/>
              <a:t>[Czech </a:t>
            </a:r>
            <a:r>
              <a:rPr lang="cs-CZ" dirty="0" err="1"/>
              <a:t>dream</a:t>
            </a:r>
            <a:r>
              <a:rPr lang="cs-CZ" dirty="0"/>
              <a:t>]</a:t>
            </a:r>
            <a:r>
              <a:rPr lang="cs-CZ" i="1" dirty="0"/>
              <a:t>. </a:t>
            </a:r>
            <a:r>
              <a:rPr lang="cs-CZ" dirty="0"/>
              <a:t>Praha: Nakladatelství lidové noviny, 1998: </a:t>
            </a:r>
            <a:r>
              <a:rPr lang="cs-CZ" i="1" dirty="0"/>
              <a:t> </a:t>
            </a:r>
            <a:endParaRPr lang="cs-CZ" dirty="0"/>
          </a:p>
          <a:p>
            <a:r>
              <a:rPr lang="cs-CZ" dirty="0"/>
              <a:t>Macura, Vladimír. </a:t>
            </a:r>
            <a:r>
              <a:rPr lang="cs-CZ" i="1" dirty="0" err="1">
                <a:ea typeface="+mn-lt"/>
                <a:cs typeface="+mn-lt"/>
              </a:rPr>
              <a:t>The</a:t>
            </a:r>
            <a:r>
              <a:rPr lang="cs-CZ" i="1" dirty="0">
                <a:ea typeface="+mn-lt"/>
                <a:cs typeface="+mn-lt"/>
              </a:rPr>
              <a:t> </a:t>
            </a:r>
            <a:r>
              <a:rPr lang="cs-CZ" i="1" dirty="0" err="1">
                <a:ea typeface="+mn-lt"/>
                <a:cs typeface="+mn-lt"/>
              </a:rPr>
              <a:t>Mystifications</a:t>
            </a:r>
            <a:r>
              <a:rPr lang="cs-CZ" i="1" dirty="0">
                <a:ea typeface="+mn-lt"/>
                <a:cs typeface="+mn-lt"/>
              </a:rPr>
              <a:t> </a:t>
            </a:r>
            <a:r>
              <a:rPr lang="cs-CZ" i="1" dirty="0" err="1">
                <a:ea typeface="+mn-lt"/>
                <a:cs typeface="+mn-lt"/>
              </a:rPr>
              <a:t>of</a:t>
            </a:r>
            <a:r>
              <a:rPr lang="cs-CZ" i="1" dirty="0">
                <a:ea typeface="+mn-lt"/>
                <a:cs typeface="+mn-lt"/>
              </a:rPr>
              <a:t> a </a:t>
            </a:r>
            <a:r>
              <a:rPr lang="cs-CZ" i="1" dirty="0" err="1">
                <a:ea typeface="+mn-lt"/>
                <a:cs typeface="+mn-lt"/>
              </a:rPr>
              <a:t>Nation</a:t>
            </a:r>
            <a:r>
              <a:rPr lang="cs-CZ" i="1" dirty="0">
                <a:ea typeface="+mn-lt"/>
                <a:cs typeface="+mn-lt"/>
              </a:rPr>
              <a:t>: "</a:t>
            </a:r>
            <a:r>
              <a:rPr lang="cs-CZ" i="1" dirty="0" err="1">
                <a:ea typeface="+mn-lt"/>
                <a:cs typeface="+mn-lt"/>
              </a:rPr>
              <a:t>The</a:t>
            </a:r>
            <a:r>
              <a:rPr lang="cs-CZ" i="1" dirty="0">
                <a:ea typeface="+mn-lt"/>
                <a:cs typeface="+mn-lt"/>
              </a:rPr>
              <a:t> </a:t>
            </a:r>
            <a:r>
              <a:rPr lang="cs-CZ" i="1" dirty="0" err="1">
                <a:ea typeface="+mn-lt"/>
                <a:cs typeface="+mn-lt"/>
              </a:rPr>
              <a:t>Potato</a:t>
            </a:r>
            <a:r>
              <a:rPr lang="cs-CZ" i="1" dirty="0">
                <a:ea typeface="+mn-lt"/>
                <a:cs typeface="+mn-lt"/>
              </a:rPr>
              <a:t> Bug" and </a:t>
            </a:r>
            <a:r>
              <a:rPr lang="cs-CZ" i="1" dirty="0" err="1">
                <a:ea typeface="+mn-lt"/>
                <a:cs typeface="+mn-lt"/>
              </a:rPr>
              <a:t>Other</a:t>
            </a:r>
            <a:r>
              <a:rPr lang="cs-CZ" i="1" dirty="0">
                <a:ea typeface="+mn-lt"/>
                <a:cs typeface="+mn-lt"/>
              </a:rPr>
              <a:t> </a:t>
            </a:r>
            <a:r>
              <a:rPr lang="cs-CZ" i="1" dirty="0" err="1">
                <a:ea typeface="+mn-lt"/>
                <a:cs typeface="+mn-lt"/>
              </a:rPr>
              <a:t>Essays</a:t>
            </a:r>
            <a:r>
              <a:rPr lang="cs-CZ" i="1" dirty="0">
                <a:ea typeface="+mn-lt"/>
                <a:cs typeface="+mn-lt"/>
              </a:rPr>
              <a:t> on Czech </a:t>
            </a:r>
            <a:r>
              <a:rPr lang="cs-CZ" i="1" dirty="0" err="1">
                <a:ea typeface="+mn-lt"/>
                <a:cs typeface="+mn-lt"/>
              </a:rPr>
              <a:t>Culture</a:t>
            </a:r>
            <a:r>
              <a:rPr lang="cs-CZ" i="1" dirty="0">
                <a:ea typeface="+mn-lt"/>
                <a:cs typeface="+mn-lt"/>
              </a:rPr>
              <a:t> </a:t>
            </a:r>
            <a:r>
              <a:rPr lang="cs-CZ" dirty="0">
                <a:ea typeface="+mn-lt"/>
                <a:cs typeface="+mn-lt"/>
              </a:rPr>
              <a:t>[</a:t>
            </a:r>
            <a:r>
              <a:rPr lang="cs-CZ" dirty="0" err="1">
                <a:ea typeface="+mn-lt"/>
                <a:cs typeface="+mn-lt"/>
              </a:rPr>
              <a:t>transl</a:t>
            </a:r>
            <a:r>
              <a:rPr lang="cs-CZ" dirty="0">
                <a:ea typeface="+mn-lt"/>
                <a:cs typeface="+mn-lt"/>
              </a:rPr>
              <a:t>. by Hana Píchová]</a:t>
            </a:r>
            <a:r>
              <a:rPr lang="cs-CZ" i="1" dirty="0">
                <a:ea typeface="+mn-lt"/>
                <a:cs typeface="+mn-lt"/>
              </a:rPr>
              <a:t>. </a:t>
            </a:r>
            <a:r>
              <a:rPr lang="cs-CZ" b="1" dirty="0">
                <a:ea typeface="+mn-lt"/>
                <a:cs typeface="+mn-lt"/>
              </a:rPr>
              <a:t> </a:t>
            </a:r>
            <a:r>
              <a:rPr lang="cs-CZ" dirty="0">
                <a:ea typeface="+mn-lt"/>
                <a:cs typeface="+mn-lt"/>
              </a:rPr>
              <a:t>University </a:t>
            </a:r>
            <a:r>
              <a:rPr lang="cs-CZ" dirty="0" err="1">
                <a:ea typeface="+mn-lt"/>
                <a:cs typeface="+mn-lt"/>
              </a:rPr>
              <a:t>of</a:t>
            </a:r>
            <a:r>
              <a:rPr lang="cs-CZ" dirty="0">
                <a:ea typeface="+mn-lt"/>
                <a:cs typeface="+mn-lt"/>
              </a:rPr>
              <a:t> Wisconsin </a:t>
            </a:r>
            <a:r>
              <a:rPr lang="cs-CZ" dirty="0" err="1">
                <a:ea typeface="+mn-lt"/>
                <a:cs typeface="+mn-lt"/>
              </a:rPr>
              <a:t>Press</a:t>
            </a:r>
            <a:r>
              <a:rPr lang="cs-CZ" dirty="0">
                <a:ea typeface="+mn-lt"/>
                <a:cs typeface="+mn-lt"/>
              </a:rPr>
              <a:t>, 2010.</a:t>
            </a:r>
            <a:r>
              <a:rPr lang="cs-CZ" i="1" dirty="0">
                <a:ea typeface="+mn-lt"/>
                <a:cs typeface="+mn-lt"/>
              </a:rPr>
              <a:t> </a:t>
            </a:r>
            <a:endParaRPr lang="cs-CZ" i="1" dirty="0" err="1"/>
          </a:p>
          <a:p>
            <a:r>
              <a:rPr lang="cs-CZ" dirty="0" err="1"/>
              <a:t>Ottlová</a:t>
            </a:r>
            <a:r>
              <a:rPr lang="cs-CZ" dirty="0"/>
              <a:t>, Marta - Pospíšil, Milan. </a:t>
            </a:r>
            <a:r>
              <a:rPr lang="cs-CZ" i="1" dirty="0"/>
              <a:t>Bedřich Smetana a jeho doba </a:t>
            </a:r>
            <a:r>
              <a:rPr lang="cs-CZ" dirty="0">
                <a:ea typeface="+mn-lt"/>
                <a:cs typeface="+mn-lt"/>
              </a:rPr>
              <a:t>[Bedřich Smetana and his </a:t>
            </a:r>
            <a:r>
              <a:rPr lang="cs-CZ" dirty="0" err="1">
                <a:ea typeface="+mn-lt"/>
                <a:cs typeface="+mn-lt"/>
              </a:rPr>
              <a:t>time</a:t>
            </a:r>
            <a:r>
              <a:rPr lang="cs-CZ" dirty="0">
                <a:ea typeface="+mn-lt"/>
                <a:cs typeface="+mn-lt"/>
              </a:rPr>
              <a:t>].</a:t>
            </a:r>
            <a:r>
              <a:rPr lang="cs-CZ" dirty="0"/>
              <a:t> Praha: Lidové noviny, 1997.</a:t>
            </a:r>
            <a:endParaRPr lang="cs-CZ"/>
          </a:p>
          <a:p>
            <a:r>
              <a:rPr lang="cs-CZ" dirty="0" err="1">
                <a:ea typeface="+mn-lt"/>
                <a:cs typeface="+mn-lt"/>
              </a:rPr>
              <a:t>Ther</a:t>
            </a:r>
            <a:r>
              <a:rPr lang="cs-CZ" dirty="0">
                <a:ea typeface="+mn-lt"/>
                <a:cs typeface="+mn-lt"/>
              </a:rPr>
              <a:t>, Phillip. </a:t>
            </a:r>
            <a:r>
              <a:rPr lang="cs-CZ" i="1" dirty="0">
                <a:ea typeface="+mn-lt"/>
                <a:cs typeface="+mn-lt"/>
              </a:rPr>
              <a:t>Center </a:t>
            </a:r>
            <a:r>
              <a:rPr lang="cs-CZ" i="1" dirty="0" err="1">
                <a:ea typeface="+mn-lt"/>
                <a:cs typeface="+mn-lt"/>
              </a:rPr>
              <a:t>Stage</a:t>
            </a:r>
            <a:r>
              <a:rPr lang="cs-CZ" i="1" dirty="0">
                <a:ea typeface="+mn-lt"/>
                <a:cs typeface="+mn-lt"/>
              </a:rPr>
              <a:t>: </a:t>
            </a:r>
            <a:r>
              <a:rPr lang="cs-CZ" i="1" dirty="0" err="1">
                <a:ea typeface="+mn-lt"/>
                <a:cs typeface="+mn-lt"/>
              </a:rPr>
              <a:t>Operatic</a:t>
            </a:r>
            <a:r>
              <a:rPr lang="cs-CZ" i="1" dirty="0">
                <a:ea typeface="+mn-lt"/>
                <a:cs typeface="+mn-lt"/>
              </a:rPr>
              <a:t> </a:t>
            </a:r>
            <a:r>
              <a:rPr lang="cs-CZ" i="1" dirty="0" err="1">
                <a:ea typeface="+mn-lt"/>
                <a:cs typeface="+mn-lt"/>
              </a:rPr>
              <a:t>Culture</a:t>
            </a:r>
            <a:r>
              <a:rPr lang="cs-CZ" i="1" dirty="0">
                <a:ea typeface="+mn-lt"/>
                <a:cs typeface="+mn-lt"/>
              </a:rPr>
              <a:t> and </a:t>
            </a:r>
            <a:r>
              <a:rPr lang="cs-CZ" i="1" dirty="0" err="1">
                <a:ea typeface="+mn-lt"/>
                <a:cs typeface="+mn-lt"/>
              </a:rPr>
              <a:t>Nation</a:t>
            </a:r>
            <a:r>
              <a:rPr lang="cs-CZ" i="1" dirty="0">
                <a:ea typeface="+mn-lt"/>
                <a:cs typeface="+mn-lt"/>
              </a:rPr>
              <a:t> </a:t>
            </a:r>
            <a:r>
              <a:rPr lang="cs-CZ" i="1" dirty="0" err="1">
                <a:ea typeface="+mn-lt"/>
                <a:cs typeface="+mn-lt"/>
              </a:rPr>
              <a:t>Building</a:t>
            </a:r>
            <a:r>
              <a:rPr lang="cs-CZ" i="1" dirty="0">
                <a:ea typeface="+mn-lt"/>
                <a:cs typeface="+mn-lt"/>
              </a:rPr>
              <a:t> in 19th </a:t>
            </a:r>
            <a:r>
              <a:rPr lang="cs-CZ" i="1" dirty="0" err="1">
                <a:ea typeface="+mn-lt"/>
                <a:cs typeface="+mn-lt"/>
              </a:rPr>
              <a:t>Century</a:t>
            </a:r>
            <a:r>
              <a:rPr lang="cs-CZ" i="1" dirty="0">
                <a:ea typeface="+mn-lt"/>
                <a:cs typeface="+mn-lt"/>
              </a:rPr>
              <a:t> </a:t>
            </a:r>
            <a:r>
              <a:rPr lang="cs-CZ" i="1" dirty="0" err="1">
                <a:ea typeface="+mn-lt"/>
                <a:cs typeface="+mn-lt"/>
              </a:rPr>
              <a:t>Central</a:t>
            </a:r>
            <a:r>
              <a:rPr lang="cs-CZ" i="1" dirty="0">
                <a:ea typeface="+mn-lt"/>
                <a:cs typeface="+mn-lt"/>
              </a:rPr>
              <a:t> </a:t>
            </a:r>
            <a:r>
              <a:rPr lang="cs-CZ" i="1" dirty="0" err="1">
                <a:ea typeface="+mn-lt"/>
                <a:cs typeface="+mn-lt"/>
              </a:rPr>
              <a:t>Europe</a:t>
            </a:r>
            <a:r>
              <a:rPr lang="cs-CZ" dirty="0">
                <a:ea typeface="+mn-lt"/>
                <a:cs typeface="+mn-lt"/>
              </a:rPr>
              <a:t>. </a:t>
            </a:r>
            <a:r>
              <a:rPr lang="cs-CZ" dirty="0" err="1">
                <a:ea typeface="+mn-lt"/>
                <a:cs typeface="+mn-lt"/>
              </a:rPr>
              <a:t>West</a:t>
            </a:r>
            <a:r>
              <a:rPr lang="cs-CZ" dirty="0">
                <a:ea typeface="+mn-lt"/>
                <a:cs typeface="+mn-lt"/>
              </a:rPr>
              <a:t> </a:t>
            </a:r>
            <a:r>
              <a:rPr lang="cs-CZ" dirty="0" err="1">
                <a:ea typeface="+mn-lt"/>
                <a:cs typeface="+mn-lt"/>
              </a:rPr>
              <a:t>Lafayette</a:t>
            </a:r>
            <a:r>
              <a:rPr lang="cs-CZ" dirty="0">
                <a:ea typeface="+mn-lt"/>
                <a:cs typeface="+mn-lt"/>
              </a:rPr>
              <a:t>: </a:t>
            </a:r>
            <a:r>
              <a:rPr lang="cs-CZ" dirty="0" err="1">
                <a:ea typeface="+mn-lt"/>
                <a:cs typeface="+mn-lt"/>
              </a:rPr>
              <a:t>Purdue</a:t>
            </a:r>
            <a:r>
              <a:rPr lang="cs-CZ" dirty="0">
                <a:ea typeface="+mn-lt"/>
                <a:cs typeface="+mn-lt"/>
              </a:rPr>
              <a:t> University </a:t>
            </a:r>
            <a:r>
              <a:rPr lang="cs-CZ" dirty="0" err="1">
                <a:ea typeface="+mn-lt"/>
                <a:cs typeface="+mn-lt"/>
              </a:rPr>
              <a:t>Press</a:t>
            </a:r>
            <a:r>
              <a:rPr lang="cs-CZ" dirty="0">
                <a:ea typeface="+mn-lt"/>
                <a:cs typeface="+mn-lt"/>
              </a:rPr>
              <a:t>, 2014.</a:t>
            </a:r>
            <a:endParaRPr lang="cs-CZ" dirty="0"/>
          </a:p>
          <a:p>
            <a:endParaRPr lang="cs-CZ" dirty="0"/>
          </a:p>
        </p:txBody>
      </p:sp>
    </p:spTree>
    <p:extLst>
      <p:ext uri="{BB962C8B-B14F-4D97-AF65-F5344CB8AC3E}">
        <p14:creationId xmlns:p14="http://schemas.microsoft.com/office/powerpoint/2010/main" val="32510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0923FF-2452-437F-8025-CEC713971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767E61-1D8C-699B-7DEE-878C9600686C}"/>
              </a:ext>
            </a:extLst>
          </p:cNvPr>
          <p:cNvSpPr>
            <a:spLocks noGrp="1"/>
          </p:cNvSpPr>
          <p:nvPr>
            <p:ph type="title"/>
          </p:nvPr>
        </p:nvSpPr>
        <p:spPr>
          <a:xfrm>
            <a:off x="3843130" y="483710"/>
            <a:ext cx="7825409" cy="2438067"/>
          </a:xfrm>
        </p:spPr>
        <p:txBody>
          <a:bodyPr>
            <a:normAutofit/>
          </a:bodyPr>
          <a:lstStyle/>
          <a:p>
            <a:pPr algn="r"/>
            <a:r>
              <a:rPr lang="cs-CZ" sz="6000"/>
              <a:t>Opera</a:t>
            </a:r>
          </a:p>
        </p:txBody>
      </p:sp>
      <p:cxnSp>
        <p:nvCxnSpPr>
          <p:cNvPr id="10" name="Straight Connector 9">
            <a:extLst>
              <a:ext uri="{FF2B5EF4-FFF2-40B4-BE49-F238E27FC236}">
                <a16:creationId xmlns:a16="http://schemas.microsoft.com/office/drawing/2014/main" id="{46EC0111-225C-468A-9C17-A47A35E255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3481221"/>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5BE6427-7C70-669A-FA05-76F880C97FF8}"/>
              </a:ext>
            </a:extLst>
          </p:cNvPr>
          <p:cNvSpPr>
            <a:spLocks noGrp="1"/>
          </p:cNvSpPr>
          <p:nvPr>
            <p:ph idx="1"/>
          </p:nvPr>
        </p:nvSpPr>
        <p:spPr>
          <a:xfrm>
            <a:off x="1104192" y="3339225"/>
            <a:ext cx="6795760" cy="2920771"/>
          </a:xfrm>
        </p:spPr>
        <p:txBody>
          <a:bodyPr vert="horz" lIns="91440" tIns="45720" rIns="91440" bIns="45720" rtlCol="0" anchor="t">
            <a:normAutofit/>
          </a:bodyPr>
          <a:lstStyle/>
          <a:p>
            <a:pPr>
              <a:spcBef>
                <a:spcPts val="0"/>
              </a:spcBef>
              <a:spcAft>
                <a:spcPts val="600"/>
              </a:spcAft>
            </a:pPr>
            <a:r>
              <a:rPr lang="cs-CZ" dirty="0" err="1">
                <a:ea typeface="+mn-lt"/>
                <a:cs typeface="+mn-lt"/>
              </a:rPr>
              <a:t>performing</a:t>
            </a:r>
            <a:r>
              <a:rPr lang="cs-CZ" dirty="0">
                <a:ea typeface="+mn-lt"/>
                <a:cs typeface="+mn-lt"/>
              </a:rPr>
              <a:t> </a:t>
            </a:r>
            <a:r>
              <a:rPr lang="cs-CZ" dirty="0" err="1">
                <a:ea typeface="+mn-lt"/>
                <a:cs typeface="+mn-lt"/>
              </a:rPr>
              <a:t>genre</a:t>
            </a:r>
            <a:r>
              <a:rPr lang="cs-CZ" dirty="0">
                <a:ea typeface="+mn-lt"/>
                <a:cs typeface="+mn-lt"/>
              </a:rPr>
              <a:t> </a:t>
            </a:r>
            <a:r>
              <a:rPr lang="cs-CZ" dirty="0" err="1">
                <a:ea typeface="+mn-lt"/>
                <a:cs typeface="+mn-lt"/>
              </a:rPr>
              <a:t>connecting</a:t>
            </a:r>
            <a:r>
              <a:rPr lang="cs-CZ" dirty="0">
                <a:ea typeface="+mn-lt"/>
                <a:cs typeface="+mn-lt"/>
              </a:rPr>
              <a:t> music and </a:t>
            </a:r>
            <a:r>
              <a:rPr lang="cs-CZ" dirty="0" err="1">
                <a:ea typeface="+mn-lt"/>
                <a:cs typeface="+mn-lt"/>
              </a:rPr>
              <a:t>theatre</a:t>
            </a:r>
            <a:endParaRPr lang="cs-CZ" dirty="0" err="1"/>
          </a:p>
          <a:p>
            <a:pPr>
              <a:spcBef>
                <a:spcPts val="0"/>
              </a:spcBef>
              <a:spcAft>
                <a:spcPts val="600"/>
              </a:spcAft>
            </a:pPr>
            <a:r>
              <a:rPr lang="cs-CZ" dirty="0" err="1">
                <a:ea typeface="+mn-lt"/>
                <a:cs typeface="+mn-lt"/>
              </a:rPr>
              <a:t>created</a:t>
            </a:r>
            <a:r>
              <a:rPr lang="cs-CZ" dirty="0">
                <a:ea typeface="+mn-lt"/>
                <a:cs typeface="+mn-lt"/>
              </a:rPr>
              <a:t> in Italy </a:t>
            </a:r>
            <a:r>
              <a:rPr lang="cs-CZ" dirty="0" err="1">
                <a:ea typeface="+mn-lt"/>
                <a:cs typeface="+mn-lt"/>
              </a:rPr>
              <a:t>at</a:t>
            </a:r>
            <a:r>
              <a:rPr lang="cs-CZ" dirty="0">
                <a:ea typeface="+mn-lt"/>
                <a:cs typeface="+mn-lt"/>
              </a:rPr>
              <a:t> </a:t>
            </a:r>
            <a:r>
              <a:rPr lang="cs-CZ" dirty="0" err="1">
                <a:ea typeface="+mn-lt"/>
                <a:cs typeface="+mn-lt"/>
              </a:rPr>
              <a:t>the</a:t>
            </a:r>
            <a:r>
              <a:rPr lang="cs-CZ" dirty="0">
                <a:ea typeface="+mn-lt"/>
                <a:cs typeface="+mn-lt"/>
              </a:rPr>
              <a:t> end </a:t>
            </a:r>
            <a:r>
              <a:rPr lang="cs-CZ" dirty="0" err="1">
                <a:ea typeface="+mn-lt"/>
                <a:cs typeface="+mn-lt"/>
              </a:rPr>
              <a:t>of</a:t>
            </a:r>
            <a:r>
              <a:rPr lang="cs-CZ" dirty="0">
                <a:ea typeface="+mn-lt"/>
                <a:cs typeface="+mn-lt"/>
              </a:rPr>
              <a:t> 16th </a:t>
            </a:r>
            <a:r>
              <a:rPr lang="cs-CZ" dirty="0" err="1">
                <a:ea typeface="+mn-lt"/>
                <a:cs typeface="+mn-lt"/>
              </a:rPr>
              <a:t>century</a:t>
            </a:r>
            <a:endParaRPr lang="cs-CZ" dirty="0" err="1"/>
          </a:p>
          <a:p>
            <a:pPr>
              <a:spcBef>
                <a:spcPts val="0"/>
              </a:spcBef>
              <a:spcAft>
                <a:spcPts val="600"/>
              </a:spcAft>
            </a:pPr>
            <a:r>
              <a:rPr lang="cs-CZ" dirty="0" err="1">
                <a:ea typeface="+mn-lt"/>
                <a:cs typeface="+mn-lt"/>
              </a:rPr>
              <a:t>key</a:t>
            </a:r>
            <a:r>
              <a:rPr lang="cs-CZ" dirty="0">
                <a:ea typeface="+mn-lt"/>
                <a:cs typeface="+mn-lt"/>
              </a:rPr>
              <a:t> part </a:t>
            </a:r>
            <a:r>
              <a:rPr lang="cs-CZ" dirty="0" err="1">
                <a:ea typeface="+mn-lt"/>
                <a:cs typeface="+mn-lt"/>
              </a:rPr>
              <a:t>of</a:t>
            </a:r>
            <a:r>
              <a:rPr lang="cs-CZ" dirty="0">
                <a:ea typeface="+mn-lt"/>
                <a:cs typeface="+mn-lt"/>
              </a:rPr>
              <a:t> Western </a:t>
            </a:r>
            <a:r>
              <a:rPr lang="cs-CZ" dirty="0" err="1">
                <a:ea typeface="+mn-lt"/>
                <a:cs typeface="+mn-lt"/>
              </a:rPr>
              <a:t>classical</a:t>
            </a:r>
            <a:r>
              <a:rPr lang="cs-CZ" dirty="0">
                <a:ea typeface="+mn-lt"/>
                <a:cs typeface="+mn-lt"/>
              </a:rPr>
              <a:t> music </a:t>
            </a:r>
            <a:r>
              <a:rPr lang="cs-CZ" dirty="0" err="1">
                <a:ea typeface="+mn-lt"/>
                <a:cs typeface="+mn-lt"/>
              </a:rPr>
              <a:t>tradition</a:t>
            </a:r>
            <a:r>
              <a:rPr lang="cs-CZ" dirty="0">
                <a:ea typeface="+mn-lt"/>
                <a:cs typeface="+mn-lt"/>
              </a:rPr>
              <a:t> and Western </a:t>
            </a:r>
            <a:r>
              <a:rPr lang="cs-CZ" dirty="0" err="1">
                <a:ea typeface="+mn-lt"/>
                <a:cs typeface="+mn-lt"/>
              </a:rPr>
              <a:t>theatre</a:t>
            </a:r>
            <a:r>
              <a:rPr lang="cs-CZ" dirty="0">
                <a:ea typeface="+mn-lt"/>
                <a:cs typeface="+mn-lt"/>
              </a:rPr>
              <a:t> </a:t>
            </a:r>
            <a:r>
              <a:rPr lang="cs-CZ" dirty="0" err="1">
                <a:ea typeface="+mn-lt"/>
                <a:cs typeface="+mn-lt"/>
              </a:rPr>
              <a:t>tradition</a:t>
            </a:r>
            <a:endParaRPr lang="cs-CZ" dirty="0"/>
          </a:p>
        </p:txBody>
      </p:sp>
    </p:spTree>
    <p:extLst>
      <p:ext uri="{BB962C8B-B14F-4D97-AF65-F5344CB8AC3E}">
        <p14:creationId xmlns:p14="http://schemas.microsoft.com/office/powerpoint/2010/main" val="400386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7">
            <a:extLst>
              <a:ext uri="{FF2B5EF4-FFF2-40B4-BE49-F238E27FC236}">
                <a16:creationId xmlns:a16="http://schemas.microsoft.com/office/drawing/2014/main" id="{D3ED8E66-E2AC-4CC9-ADE3-FA44E4029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8F098B-47BF-C29D-0208-F02DF902EB25}"/>
              </a:ext>
            </a:extLst>
          </p:cNvPr>
          <p:cNvSpPr>
            <a:spLocks noGrp="1"/>
          </p:cNvSpPr>
          <p:nvPr>
            <p:ph type="title"/>
          </p:nvPr>
        </p:nvSpPr>
        <p:spPr>
          <a:xfrm>
            <a:off x="1088136" y="1069848"/>
            <a:ext cx="5007864" cy="2706916"/>
          </a:xfrm>
        </p:spPr>
        <p:txBody>
          <a:bodyPr>
            <a:normAutofit/>
          </a:bodyPr>
          <a:lstStyle/>
          <a:p>
            <a:r>
              <a:rPr lang="cs-CZ" sz="6000"/>
              <a:t>Opera of the 19th century in Europe</a:t>
            </a:r>
          </a:p>
        </p:txBody>
      </p:sp>
      <p:cxnSp>
        <p:nvCxnSpPr>
          <p:cNvPr id="53" name="Straight Connector 29">
            <a:extLst>
              <a:ext uri="{FF2B5EF4-FFF2-40B4-BE49-F238E27FC236}">
                <a16:creationId xmlns:a16="http://schemas.microsoft.com/office/drawing/2014/main" id="{99E4D94C-0C5B-41F3-A1CB-A1E215C6A1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ástupný obsah 9">
            <a:extLst>
              <a:ext uri="{FF2B5EF4-FFF2-40B4-BE49-F238E27FC236}">
                <a16:creationId xmlns:a16="http://schemas.microsoft.com/office/drawing/2014/main" id="{644026A1-1D1B-88C4-F84D-37B9E2CA4581}"/>
              </a:ext>
            </a:extLst>
          </p:cNvPr>
          <p:cNvSpPr>
            <a:spLocks noGrp="1"/>
          </p:cNvSpPr>
          <p:nvPr>
            <p:ph idx="1"/>
          </p:nvPr>
        </p:nvSpPr>
        <p:spPr>
          <a:xfrm>
            <a:off x="6705601" y="1064158"/>
            <a:ext cx="4540046" cy="3175333"/>
          </a:xfrm>
        </p:spPr>
        <p:txBody>
          <a:bodyPr vert="horz" lIns="91440" tIns="45720" rIns="91440" bIns="45720" rtlCol="0">
            <a:normAutofit/>
          </a:bodyPr>
          <a:lstStyle/>
          <a:p>
            <a:r>
              <a:rPr lang="cs-CZ" dirty="0" err="1"/>
              <a:t>Romanticism</a:t>
            </a:r>
          </a:p>
          <a:p>
            <a:r>
              <a:rPr lang="cs-CZ" dirty="0"/>
              <a:t>Bel canto</a:t>
            </a:r>
          </a:p>
          <a:p>
            <a:r>
              <a:rPr lang="cs-CZ" dirty="0"/>
              <a:t>Grand Opera</a:t>
            </a:r>
          </a:p>
          <a:p>
            <a:r>
              <a:rPr lang="cs-CZ" dirty="0"/>
              <a:t>Verdi and Wagner</a:t>
            </a:r>
          </a:p>
          <a:p>
            <a:r>
              <a:rPr lang="cs-CZ" dirty="0"/>
              <a:t>...</a:t>
            </a:r>
          </a:p>
        </p:txBody>
      </p:sp>
      <p:pic>
        <p:nvPicPr>
          <p:cNvPr id="54" name="Picture 23" descr="Statue on top of building">
            <a:extLst>
              <a:ext uri="{FF2B5EF4-FFF2-40B4-BE49-F238E27FC236}">
                <a16:creationId xmlns:a16="http://schemas.microsoft.com/office/drawing/2014/main" id="{D13E9140-6253-0FD8-2B2E-716FEB51FE0A}"/>
              </a:ext>
            </a:extLst>
          </p:cNvPr>
          <p:cNvPicPr>
            <a:picLocks noChangeAspect="1"/>
          </p:cNvPicPr>
          <p:nvPr/>
        </p:nvPicPr>
        <p:blipFill rotWithShape="1">
          <a:blip r:embed="rId3"/>
          <a:srcRect t="37483" r="3" b="3"/>
          <a:stretch/>
        </p:blipFill>
        <p:spPr>
          <a:xfrm>
            <a:off x="6705600" y="4572000"/>
            <a:ext cx="5486401" cy="2286000"/>
          </a:xfrm>
          <a:prstGeom prst="rect">
            <a:avLst/>
          </a:prstGeom>
        </p:spPr>
      </p:pic>
    </p:spTree>
    <p:extLst>
      <p:ext uri="{BB962C8B-B14F-4D97-AF65-F5344CB8AC3E}">
        <p14:creationId xmlns:p14="http://schemas.microsoft.com/office/powerpoint/2010/main" val="324576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09151-48DA-9F2B-9FB6-DA9AEF3F038D}"/>
              </a:ext>
            </a:extLst>
          </p:cNvPr>
          <p:cNvSpPr>
            <a:spLocks noGrp="1"/>
          </p:cNvSpPr>
          <p:nvPr>
            <p:ph type="title"/>
          </p:nvPr>
        </p:nvSpPr>
        <p:spPr/>
        <p:txBody>
          <a:bodyPr/>
          <a:lstStyle/>
          <a:p>
            <a:pPr algn="r"/>
            <a:r>
              <a:rPr lang="cs-CZ" dirty="0">
                <a:ea typeface="+mj-lt"/>
                <a:cs typeface="+mj-lt"/>
              </a:rPr>
              <a:t>Opera </a:t>
            </a:r>
            <a:r>
              <a:rPr lang="cs-CZ" dirty="0" err="1">
                <a:ea typeface="+mj-lt"/>
                <a:cs typeface="+mj-lt"/>
              </a:rPr>
              <a:t>of</a:t>
            </a:r>
            <a:r>
              <a:rPr lang="cs-CZ" dirty="0">
                <a:ea typeface="+mj-lt"/>
                <a:cs typeface="+mj-lt"/>
              </a:rPr>
              <a:t> </a:t>
            </a:r>
            <a:r>
              <a:rPr lang="cs-CZ" dirty="0" err="1">
                <a:ea typeface="+mj-lt"/>
                <a:cs typeface="+mj-lt"/>
              </a:rPr>
              <a:t>the</a:t>
            </a:r>
            <a:r>
              <a:rPr lang="cs-CZ" dirty="0">
                <a:ea typeface="+mj-lt"/>
                <a:cs typeface="+mj-lt"/>
              </a:rPr>
              <a:t> 19th </a:t>
            </a:r>
            <a:r>
              <a:rPr lang="cs-CZ" dirty="0" err="1">
                <a:ea typeface="+mj-lt"/>
                <a:cs typeface="+mj-lt"/>
              </a:rPr>
              <a:t>century</a:t>
            </a:r>
            <a:r>
              <a:rPr lang="cs-CZ" dirty="0">
                <a:ea typeface="+mj-lt"/>
                <a:cs typeface="+mj-lt"/>
              </a:rPr>
              <a:t> in </a:t>
            </a:r>
            <a:r>
              <a:rPr lang="cs-CZ" dirty="0" err="1">
                <a:ea typeface="+mj-lt"/>
                <a:cs typeface="+mj-lt"/>
              </a:rPr>
              <a:t>Europe</a:t>
            </a:r>
            <a:endParaRPr lang="cs-CZ" b="0" dirty="0" err="1">
              <a:ea typeface="+mj-lt"/>
              <a:cs typeface="+mj-lt"/>
            </a:endParaRPr>
          </a:p>
          <a:p>
            <a:endParaRPr lang="cs-CZ" dirty="0"/>
          </a:p>
        </p:txBody>
      </p:sp>
      <p:sp>
        <p:nvSpPr>
          <p:cNvPr id="3" name="Zástupný obsah 2">
            <a:extLst>
              <a:ext uri="{FF2B5EF4-FFF2-40B4-BE49-F238E27FC236}">
                <a16:creationId xmlns:a16="http://schemas.microsoft.com/office/drawing/2014/main" id="{8DBCC12D-F36D-CFC7-C859-E6E0854D1D63}"/>
              </a:ext>
            </a:extLst>
          </p:cNvPr>
          <p:cNvSpPr>
            <a:spLocks noGrp="1"/>
          </p:cNvSpPr>
          <p:nvPr>
            <p:ph idx="1"/>
          </p:nvPr>
        </p:nvSpPr>
        <p:spPr/>
        <p:txBody>
          <a:bodyPr vert="horz" lIns="91440" tIns="45720" rIns="91440" bIns="45720" rtlCol="0" anchor="t">
            <a:normAutofit/>
          </a:bodyPr>
          <a:lstStyle/>
          <a:p>
            <a:r>
              <a:rPr lang="cs-CZ" dirty="0">
                <a:ea typeface="+mn-lt"/>
                <a:cs typeface="+mn-lt"/>
              </a:rPr>
              <a:t>1803-1815 - </a:t>
            </a:r>
            <a:r>
              <a:rPr lang="cs-CZ" dirty="0" err="1">
                <a:ea typeface="+mn-lt"/>
                <a:cs typeface="+mn-lt"/>
              </a:rPr>
              <a:t>Napoleonic</a:t>
            </a:r>
            <a:r>
              <a:rPr lang="cs-CZ" dirty="0">
                <a:ea typeface="+mn-lt"/>
                <a:cs typeface="+mn-lt"/>
              </a:rPr>
              <a:t> </a:t>
            </a:r>
            <a:r>
              <a:rPr lang="cs-CZ" dirty="0" err="1">
                <a:ea typeface="+mn-lt"/>
                <a:cs typeface="+mn-lt"/>
              </a:rPr>
              <a:t>Wars</a:t>
            </a:r>
            <a:r>
              <a:rPr lang="cs-CZ" dirty="0">
                <a:ea typeface="+mn-lt"/>
                <a:cs typeface="+mn-lt"/>
              </a:rPr>
              <a:t> → "</a:t>
            </a:r>
            <a:r>
              <a:rPr lang="cs-CZ" dirty="0" err="1">
                <a:ea typeface="+mn-lt"/>
                <a:cs typeface="+mn-lt"/>
              </a:rPr>
              <a:t>turmoil</a:t>
            </a:r>
            <a:r>
              <a:rPr lang="cs-CZ" dirty="0">
                <a:ea typeface="+mn-lt"/>
                <a:cs typeface="+mn-lt"/>
              </a:rPr>
              <a:t>" </a:t>
            </a:r>
            <a:r>
              <a:rPr lang="cs-CZ" dirty="0" err="1">
                <a:ea typeface="+mn-lt"/>
                <a:cs typeface="+mn-lt"/>
              </a:rPr>
              <a:t>inspirations</a:t>
            </a:r>
            <a:r>
              <a:rPr lang="cs-CZ" dirty="0">
                <a:ea typeface="+mn-lt"/>
                <a:cs typeface="+mn-lt"/>
              </a:rPr>
              <a:t> </a:t>
            </a:r>
            <a:r>
              <a:rPr lang="cs-CZ" dirty="0" err="1">
                <a:ea typeface="+mn-lt"/>
                <a:cs typeface="+mn-lt"/>
              </a:rPr>
              <a:t>for</a:t>
            </a:r>
            <a:r>
              <a:rPr lang="cs-CZ" dirty="0">
                <a:ea typeface="+mn-lt"/>
                <a:cs typeface="+mn-lt"/>
              </a:rPr>
              <a:t> music (</a:t>
            </a:r>
            <a:r>
              <a:rPr lang="cs-CZ" dirty="0" err="1">
                <a:ea typeface="+mn-lt"/>
                <a:cs typeface="+mn-lt"/>
              </a:rPr>
              <a:t>sounds</a:t>
            </a:r>
            <a:r>
              <a:rPr lang="cs-CZ" dirty="0">
                <a:ea typeface="+mn-lt"/>
                <a:cs typeface="+mn-lt"/>
              </a:rPr>
              <a:t>, </a:t>
            </a:r>
            <a:r>
              <a:rPr lang="cs-CZ" dirty="0" err="1">
                <a:ea typeface="+mn-lt"/>
                <a:cs typeface="+mn-lt"/>
              </a:rPr>
              <a:t>form</a:t>
            </a:r>
            <a:r>
              <a:rPr lang="cs-CZ" dirty="0">
                <a:ea typeface="+mn-lt"/>
                <a:cs typeface="+mn-lt"/>
              </a:rPr>
              <a:t>/rhythm - </a:t>
            </a:r>
            <a:r>
              <a:rPr lang="cs-CZ" dirty="0" err="1">
                <a:ea typeface="+mn-lt"/>
                <a:cs typeface="+mn-lt"/>
              </a:rPr>
              <a:t>e.g</a:t>
            </a:r>
            <a:r>
              <a:rPr lang="cs-CZ" dirty="0">
                <a:ea typeface="+mn-lt"/>
                <a:cs typeface="+mn-lt"/>
              </a:rPr>
              <a:t>. </a:t>
            </a:r>
            <a:r>
              <a:rPr lang="cs-CZ" dirty="0" err="1">
                <a:ea typeface="+mn-lt"/>
                <a:cs typeface="+mn-lt"/>
              </a:rPr>
              <a:t>march</a:t>
            </a:r>
            <a:r>
              <a:rPr lang="cs-CZ" dirty="0">
                <a:ea typeface="+mn-lt"/>
                <a:cs typeface="+mn-lt"/>
              </a:rPr>
              <a:t>, </a:t>
            </a:r>
            <a:r>
              <a:rPr lang="cs-CZ" dirty="0" err="1">
                <a:ea typeface="+mn-lt"/>
                <a:cs typeface="+mn-lt"/>
              </a:rPr>
              <a:t>sound</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fighting</a:t>
            </a:r>
            <a:r>
              <a:rPr lang="cs-CZ" dirty="0">
                <a:ea typeface="+mn-lt"/>
                <a:cs typeface="+mn-lt"/>
              </a:rPr>
              <a:t>...)</a:t>
            </a:r>
          </a:p>
          <a:p>
            <a:r>
              <a:rPr lang="cs-CZ" dirty="0">
                <a:ea typeface="+mn-lt"/>
                <a:cs typeface="+mn-lt"/>
              </a:rPr>
              <a:t>1805 and 1814 - </a:t>
            </a:r>
            <a:r>
              <a:rPr lang="cs-CZ" dirty="0" err="1">
                <a:ea typeface="+mn-lt"/>
                <a:cs typeface="+mn-lt"/>
              </a:rPr>
              <a:t>premieres</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Beethowen's</a:t>
            </a:r>
            <a:r>
              <a:rPr lang="cs-CZ" dirty="0">
                <a:ea typeface="+mn-lt"/>
                <a:cs typeface="+mn-lt"/>
              </a:rPr>
              <a:t> </a:t>
            </a:r>
            <a:r>
              <a:rPr lang="cs-CZ" dirty="0" err="1">
                <a:ea typeface="+mn-lt"/>
                <a:cs typeface="+mn-lt"/>
              </a:rPr>
              <a:t>Fidelio</a:t>
            </a:r>
            <a:endParaRPr lang="cs-CZ" dirty="0" err="1"/>
          </a:p>
          <a:p>
            <a:r>
              <a:rPr lang="cs-CZ" dirty="0" err="1">
                <a:ea typeface="+mn-lt"/>
                <a:cs typeface="+mn-lt"/>
              </a:rPr>
              <a:t>first</a:t>
            </a:r>
            <a:r>
              <a:rPr lang="cs-CZ" dirty="0">
                <a:ea typeface="+mn-lt"/>
                <a:cs typeface="+mn-lt"/>
              </a:rPr>
              <a:t> </a:t>
            </a:r>
            <a:r>
              <a:rPr lang="cs-CZ" dirty="0" err="1">
                <a:ea typeface="+mn-lt"/>
                <a:cs typeface="+mn-lt"/>
              </a:rPr>
              <a:t>half</a:t>
            </a:r>
            <a:r>
              <a:rPr lang="cs-CZ" dirty="0">
                <a:ea typeface="+mn-lt"/>
                <a:cs typeface="+mn-lt"/>
              </a:rPr>
              <a:t> </a:t>
            </a:r>
            <a:r>
              <a:rPr lang="cs-CZ" dirty="0" err="1">
                <a:ea typeface="+mn-lt"/>
                <a:cs typeface="+mn-lt"/>
              </a:rPr>
              <a:t>of</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century</a:t>
            </a:r>
            <a:r>
              <a:rPr lang="cs-CZ" dirty="0">
                <a:ea typeface="+mn-lt"/>
                <a:cs typeface="+mn-lt"/>
              </a:rPr>
              <a:t> - </a:t>
            </a:r>
            <a:r>
              <a:rPr lang="cs-CZ" dirty="0" err="1">
                <a:ea typeface="+mn-lt"/>
                <a:cs typeface="+mn-lt"/>
              </a:rPr>
              <a:t>renewed</a:t>
            </a:r>
            <a:r>
              <a:rPr lang="cs-CZ" dirty="0">
                <a:ea typeface="+mn-lt"/>
                <a:cs typeface="+mn-lt"/>
              </a:rPr>
              <a:t> </a:t>
            </a:r>
            <a:r>
              <a:rPr lang="cs-CZ" dirty="0" err="1">
                <a:ea typeface="+mn-lt"/>
                <a:cs typeface="+mn-lt"/>
              </a:rPr>
              <a:t>interest</a:t>
            </a:r>
            <a:r>
              <a:rPr lang="cs-CZ" dirty="0">
                <a:ea typeface="+mn-lt"/>
                <a:cs typeface="+mn-lt"/>
              </a:rPr>
              <a:t> in </a:t>
            </a:r>
            <a:r>
              <a:rPr lang="cs-CZ" dirty="0" err="1">
                <a:ea typeface="+mn-lt"/>
                <a:cs typeface="+mn-lt"/>
              </a:rPr>
              <a:t>the</a:t>
            </a:r>
            <a:r>
              <a:rPr lang="cs-CZ" dirty="0">
                <a:ea typeface="+mn-lt"/>
                <a:cs typeface="+mn-lt"/>
              </a:rPr>
              <a:t> opera </a:t>
            </a:r>
            <a:r>
              <a:rPr lang="cs-CZ" dirty="0" err="1">
                <a:ea typeface="+mn-lt"/>
                <a:cs typeface="+mn-lt"/>
              </a:rPr>
              <a:t>buffa</a:t>
            </a:r>
            <a:endParaRPr lang="cs-CZ" dirty="0" err="1"/>
          </a:p>
          <a:p>
            <a:endParaRPr lang="cs-CZ" dirty="0"/>
          </a:p>
        </p:txBody>
      </p:sp>
    </p:spTree>
    <p:extLst>
      <p:ext uri="{BB962C8B-B14F-4D97-AF65-F5344CB8AC3E}">
        <p14:creationId xmlns:p14="http://schemas.microsoft.com/office/powerpoint/2010/main" val="170539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AE5C2-ED9C-1BDE-9994-E2943E229C5C}"/>
              </a:ext>
            </a:extLst>
          </p:cNvPr>
          <p:cNvSpPr>
            <a:spLocks noGrp="1"/>
          </p:cNvSpPr>
          <p:nvPr>
            <p:ph type="title"/>
          </p:nvPr>
        </p:nvSpPr>
        <p:spPr/>
        <p:txBody>
          <a:bodyPr/>
          <a:lstStyle/>
          <a:p>
            <a:pPr algn="r"/>
            <a:r>
              <a:rPr lang="cs-CZ" dirty="0"/>
              <a:t>Opera </a:t>
            </a:r>
            <a:r>
              <a:rPr lang="cs-CZ" dirty="0" err="1"/>
              <a:t>of</a:t>
            </a:r>
            <a:r>
              <a:rPr lang="cs-CZ" dirty="0"/>
              <a:t> </a:t>
            </a:r>
            <a:r>
              <a:rPr lang="cs-CZ" dirty="0" err="1"/>
              <a:t>the</a:t>
            </a:r>
            <a:r>
              <a:rPr lang="cs-CZ" dirty="0"/>
              <a:t> 19th </a:t>
            </a:r>
            <a:r>
              <a:rPr lang="cs-CZ" dirty="0" err="1"/>
              <a:t>century</a:t>
            </a:r>
            <a:r>
              <a:rPr lang="cs-CZ" dirty="0"/>
              <a:t> in </a:t>
            </a:r>
            <a:r>
              <a:rPr lang="cs-CZ" dirty="0" err="1"/>
              <a:t>Europe</a:t>
            </a:r>
            <a:endParaRPr lang="cs-CZ" b="0" dirty="0" err="1">
              <a:ea typeface="+mj-lt"/>
              <a:cs typeface="+mj-lt"/>
            </a:endParaRPr>
          </a:p>
          <a:p>
            <a:endParaRPr lang="cs-CZ" b="0" dirty="0">
              <a:ea typeface="+mj-lt"/>
              <a:cs typeface="+mj-lt"/>
            </a:endParaRPr>
          </a:p>
          <a:p>
            <a:endParaRPr lang="cs-CZ" dirty="0"/>
          </a:p>
        </p:txBody>
      </p:sp>
      <p:graphicFrame>
        <p:nvGraphicFramePr>
          <p:cNvPr id="6" name="Zástupný obsah 2">
            <a:extLst>
              <a:ext uri="{FF2B5EF4-FFF2-40B4-BE49-F238E27FC236}">
                <a16:creationId xmlns:a16="http://schemas.microsoft.com/office/drawing/2014/main" id="{1F0DD859-5194-21B0-5417-5BEC5A873D2A}"/>
              </a:ext>
            </a:extLst>
          </p:cNvPr>
          <p:cNvGraphicFramePr>
            <a:graphicFrameLocks noGrp="1"/>
          </p:cNvGraphicFramePr>
          <p:nvPr>
            <p:ph idx="1"/>
          </p:nvPr>
        </p:nvGraphicFramePr>
        <p:xfrm>
          <a:off x="1087438" y="2447925"/>
          <a:ext cx="9923462" cy="383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38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96187D8-B32D-4D1A-8C48-A15933DDC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tue on top of building">
            <a:extLst>
              <a:ext uri="{FF2B5EF4-FFF2-40B4-BE49-F238E27FC236}">
                <a16:creationId xmlns:a16="http://schemas.microsoft.com/office/drawing/2014/main" id="{64FE051D-8214-3D04-26C5-92379BC02570}"/>
              </a:ext>
            </a:extLst>
          </p:cNvPr>
          <p:cNvPicPr>
            <a:picLocks noChangeAspect="1"/>
          </p:cNvPicPr>
          <p:nvPr/>
        </p:nvPicPr>
        <p:blipFill rotWithShape="1">
          <a:blip r:embed="rId3">
            <a:alphaModFix/>
          </a:blip>
          <a:srcRect t="15605" r="-2" b="-2"/>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D019BB32-A409-4C93-9090-8BDDC45E5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005943"/>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694EC5-2B16-1D15-BA9A-398E6DCC3BB2}"/>
              </a:ext>
            </a:extLst>
          </p:cNvPr>
          <p:cNvSpPr>
            <a:spLocks noGrp="1"/>
          </p:cNvSpPr>
          <p:nvPr>
            <p:ph type="title"/>
          </p:nvPr>
        </p:nvSpPr>
        <p:spPr>
          <a:xfrm>
            <a:off x="1074314" y="1088571"/>
            <a:ext cx="9958356" cy="2050908"/>
          </a:xfrm>
        </p:spPr>
        <p:txBody>
          <a:bodyPr vert="horz" lIns="91440" tIns="45720" rIns="91440" bIns="45720" rtlCol="0" anchor="t">
            <a:normAutofit/>
          </a:bodyPr>
          <a:lstStyle/>
          <a:p>
            <a:r>
              <a:rPr lang="en-US">
                <a:solidFill>
                  <a:srgbClr val="FFFFFF"/>
                </a:solidFill>
              </a:rPr>
              <a:t>Opera as a manifestation of nation and its pride</a:t>
            </a:r>
          </a:p>
        </p:txBody>
      </p:sp>
      <p:cxnSp>
        <p:nvCxnSpPr>
          <p:cNvPr id="15" name="Straight Connector 1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97558"/>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4ED70DB-1943-4E5C-A1B6-D49DFE440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3FC784C2-A892-0A56-F473-3EB3A748B670}"/>
              </a:ext>
            </a:extLst>
          </p:cNvPr>
          <p:cNvSpPr>
            <a:spLocks noGrp="1"/>
          </p:cNvSpPr>
          <p:nvPr>
            <p:ph type="body" idx="1"/>
          </p:nvPr>
        </p:nvSpPr>
        <p:spPr>
          <a:xfrm>
            <a:off x="1097280" y="4626801"/>
            <a:ext cx="9874429" cy="1206507"/>
          </a:xfrm>
        </p:spPr>
        <p:txBody>
          <a:bodyPr vert="horz" lIns="91440" tIns="45720" rIns="91440" bIns="45720" rtlCol="0" anchor="b">
            <a:normAutofit/>
          </a:bodyPr>
          <a:lstStyle/>
          <a:p>
            <a:pPr>
              <a:lnSpc>
                <a:spcPct val="120000"/>
              </a:lnSpc>
            </a:pPr>
            <a:endParaRPr lang="en-US">
              <a:solidFill>
                <a:srgbClr val="FFFFFF"/>
              </a:solidFill>
            </a:endParaRPr>
          </a:p>
        </p:txBody>
      </p:sp>
    </p:spTree>
    <p:extLst>
      <p:ext uri="{BB962C8B-B14F-4D97-AF65-F5344CB8AC3E}">
        <p14:creationId xmlns:p14="http://schemas.microsoft.com/office/powerpoint/2010/main" val="199361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8D6F774C-5F1D-4238-9942-12AC01518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24D194-213D-D0E7-3CB0-7881B908569F}"/>
              </a:ext>
            </a:extLst>
          </p:cNvPr>
          <p:cNvSpPr>
            <a:spLocks noGrp="1"/>
          </p:cNvSpPr>
          <p:nvPr>
            <p:ph type="title"/>
          </p:nvPr>
        </p:nvSpPr>
        <p:spPr>
          <a:xfrm>
            <a:off x="1073190" y="1092318"/>
            <a:ext cx="5252546" cy="1698649"/>
          </a:xfrm>
        </p:spPr>
        <p:txBody>
          <a:bodyPr>
            <a:normAutofit/>
          </a:bodyPr>
          <a:lstStyle/>
          <a:p>
            <a:r>
              <a:rPr lang="cs-CZ" sz="4000" dirty="0" err="1"/>
              <a:t>Concept</a:t>
            </a:r>
            <a:r>
              <a:rPr lang="cs-CZ" sz="4000" dirty="0"/>
              <a:t> </a:t>
            </a:r>
            <a:r>
              <a:rPr lang="cs-CZ" sz="4000" dirty="0" err="1"/>
              <a:t>of</a:t>
            </a:r>
            <a:r>
              <a:rPr lang="cs-CZ" sz="4000" dirty="0"/>
              <a:t> Music drama</a:t>
            </a:r>
          </a:p>
        </p:txBody>
      </p:sp>
      <p:cxnSp>
        <p:nvCxnSpPr>
          <p:cNvPr id="16" name="Straight Connector 1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79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ázek 4" descr="Obsah obrázku text, muž, osoba, staré&#10;&#10;Popis se vygeneroval automaticky.">
            <a:extLst>
              <a:ext uri="{FF2B5EF4-FFF2-40B4-BE49-F238E27FC236}">
                <a16:creationId xmlns:a16="http://schemas.microsoft.com/office/drawing/2014/main" id="{BB9CC87D-5E30-1AB3-39F0-2230AB92E02D}"/>
              </a:ext>
            </a:extLst>
          </p:cNvPr>
          <p:cNvPicPr>
            <a:picLocks noChangeAspect="1"/>
          </p:cNvPicPr>
          <p:nvPr/>
        </p:nvPicPr>
        <p:blipFill>
          <a:blip r:embed="rId3"/>
          <a:stretch>
            <a:fillRect/>
          </a:stretch>
        </p:blipFill>
        <p:spPr>
          <a:xfrm>
            <a:off x="1181099" y="3237547"/>
            <a:ext cx="4914901" cy="2761549"/>
          </a:xfrm>
          <a:prstGeom prst="rect">
            <a:avLst/>
          </a:prstGeom>
        </p:spPr>
      </p:pic>
      <p:sp>
        <p:nvSpPr>
          <p:cNvPr id="17" name="Content Placeholder 7">
            <a:extLst>
              <a:ext uri="{FF2B5EF4-FFF2-40B4-BE49-F238E27FC236}">
                <a16:creationId xmlns:a16="http://schemas.microsoft.com/office/drawing/2014/main" id="{03623FAE-3611-90C9-5E3E-CD13251B5195}"/>
              </a:ext>
            </a:extLst>
          </p:cNvPr>
          <p:cNvSpPr>
            <a:spLocks noGrp="1"/>
          </p:cNvSpPr>
          <p:nvPr>
            <p:ph idx="1"/>
          </p:nvPr>
        </p:nvSpPr>
        <p:spPr>
          <a:xfrm>
            <a:off x="7315197" y="1003518"/>
            <a:ext cx="3695701" cy="4891315"/>
          </a:xfrm>
        </p:spPr>
        <p:txBody>
          <a:bodyPr vert="horz" lIns="91440" tIns="45720" rIns="91440" bIns="45720" rtlCol="0" anchor="t">
            <a:normAutofit/>
          </a:bodyPr>
          <a:lstStyle/>
          <a:p>
            <a:r>
              <a:rPr lang="en-US" dirty="0"/>
              <a:t>Richard Wagner (May 1813 – 1883) </a:t>
            </a:r>
            <a:endParaRPr lang="cs-CZ" dirty="0"/>
          </a:p>
          <a:p>
            <a:r>
              <a:rPr lang="en-US" dirty="0">
                <a:ea typeface="+mn-lt"/>
                <a:cs typeface="+mn-lt"/>
              </a:rPr>
              <a:t>Giuseppe Verdi (October 1813 – 1901)</a:t>
            </a:r>
            <a:endParaRPr lang="en-US" dirty="0"/>
          </a:p>
        </p:txBody>
      </p:sp>
    </p:spTree>
    <p:extLst>
      <p:ext uri="{BB962C8B-B14F-4D97-AF65-F5344CB8AC3E}">
        <p14:creationId xmlns:p14="http://schemas.microsoft.com/office/powerpoint/2010/main" val="3584211492"/>
      </p:ext>
    </p:extLst>
  </p:cSld>
  <p:clrMapOvr>
    <a:masterClrMapping/>
  </p:clrMapOvr>
</p:sld>
</file>

<file path=ppt/theme/theme1.xml><?xml version="1.0" encoding="utf-8"?>
<a:theme xmlns:a="http://schemas.openxmlformats.org/drawingml/2006/main" name="BjornVTI">
  <a:themeElements>
    <a:clrScheme name="AnalogousFromLightSeedRightStep">
      <a:dk1>
        <a:srgbClr val="000000"/>
      </a:dk1>
      <a:lt1>
        <a:srgbClr val="FFFFFF"/>
      </a:lt1>
      <a:dk2>
        <a:srgbClr val="382441"/>
      </a:dk2>
      <a:lt2>
        <a:srgbClr val="E4E8E2"/>
      </a:lt2>
      <a:accent1>
        <a:srgbClr val="C66FED"/>
      </a:accent1>
      <a:accent2>
        <a:srgbClr val="E94FD9"/>
      </a:accent2>
      <a:accent3>
        <a:srgbClr val="ED6FAC"/>
      </a:accent3>
      <a:accent4>
        <a:srgbClr val="E94F59"/>
      </a:accent4>
      <a:accent5>
        <a:srgbClr val="EA8B56"/>
      </a:accent5>
      <a:accent6>
        <a:srgbClr val="BFA13B"/>
      </a:accent6>
      <a:hlink>
        <a:srgbClr val="678E56"/>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Širokoúhlá obrazovka</PresentationFormat>
  <Slides>35</Slides>
  <Notes>35</Notes>
  <HiddenSlides>0</HiddenSlide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BjornVTI</vt:lpstr>
      <vt:lpstr>Opera as National and Transcultural Phenomenon</vt:lpstr>
      <vt:lpstr>Nationalism</vt:lpstr>
      <vt:lpstr>Culture and transculturalism</vt:lpstr>
      <vt:lpstr>Opera</vt:lpstr>
      <vt:lpstr>Opera of the 19th century in Europe</vt:lpstr>
      <vt:lpstr>Opera of the 19th century in Europe </vt:lpstr>
      <vt:lpstr>Opera of the 19th century in Europe  </vt:lpstr>
      <vt:lpstr>Opera as a manifestation of nation and its pride</vt:lpstr>
      <vt:lpstr>Concept of Music drama</vt:lpstr>
      <vt:lpstr>Prezentace aplikace PowerPoint</vt:lpstr>
      <vt:lpstr>Viva VERDI</vt:lpstr>
      <vt:lpstr>Richard Wagner's revolutions – in political life and music</vt:lpstr>
      <vt:lpstr>Music drama – art and revolution </vt:lpstr>
      <vt:lpstr>"Pilgrimage" to Bayreuth</vt:lpstr>
      <vt:lpstr>Music drama</vt:lpstr>
      <vt:lpstr>Musicalization and staging the nation: the case of Wagner</vt:lpstr>
      <vt:lpstr>Transgressing borders with national rivers</vt:lpstr>
      <vt:lpstr>Bedřich Smetana (1824-1884)</vt:lpstr>
      <vt:lpstr>Smetana's cycle My homeland</vt:lpstr>
      <vt:lpstr>Smetana's Bartered Bride</vt:lpstr>
      <vt:lpstr>Dream about Libuše</vt:lpstr>
      <vt:lpstr>Libuše</vt:lpstr>
      <vt:lpstr>Shared mythology as transcultural phenomenon  </vt:lpstr>
      <vt:lpstr>"Our" and "Their" Libuše: </vt:lpstr>
      <vt:lpstr>Becoming a symbol of Czech nation</vt:lpstr>
      <vt:lpstr>Libuše as symbol of Czech nation </vt:lpstr>
      <vt:lpstr>Bedřich Smetana's Libuše</vt:lpstr>
      <vt:lpstr>Smetana's Libuše</vt:lpstr>
      <vt:lpstr>Prezentace aplikace PowerPoint</vt:lpstr>
      <vt:lpstr>Prezentace aplikace PowerPoint</vt:lpstr>
      <vt:lpstr>Libuše as a dramatic character</vt:lpstr>
      <vt:lpstr>Representing national values  https://www.youtube.com/watch?v=787loxr6t_U</vt:lpstr>
      <vt:lpstr>Mythology today – in Brno</vt:lpstr>
      <vt:lpstr>Inauguration of Petr Pavel</vt:lpstr>
      <vt:lpstr>Selected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revision>1345</cp:revision>
  <dcterms:created xsi:type="dcterms:W3CDTF">2023-02-25T09:55:01Z</dcterms:created>
  <dcterms:modified xsi:type="dcterms:W3CDTF">2023-03-06T12:40:33Z</dcterms:modified>
</cp:coreProperties>
</file>