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8"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1" r:id="rId25"/>
    <p:sldId id="282" r:id="rId26"/>
    <p:sldId id="283" r:id="rId27"/>
    <p:sldId id="284" r:id="rId28"/>
    <p:sldId id="285" r:id="rId29"/>
    <p:sldId id="286" r:id="rId30"/>
    <p:sldId id="287" r:id="rId31"/>
    <p:sldId id="288" r:id="rId32"/>
    <p:sldId id="289" r:id="rId33"/>
    <p:sldId id="290" r:id="rId34"/>
    <p:sldId id="279" r:id="rId35"/>
    <p:sldId id="28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B498E8-F6C5-47D3-9874-449F9A15EF62}" v="21" dt="2023-09-19T11:50:56.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áš Pecha" userId="3e3258bbfb0d1dd5" providerId="LiveId" clId="{BAB498E8-F6C5-47D3-9874-449F9A15EF62}"/>
    <pc:docChg chg="undo redo custSel addSld modSld">
      <pc:chgData name="Lukáš Pecha" userId="3e3258bbfb0d1dd5" providerId="LiveId" clId="{BAB498E8-F6C5-47D3-9874-449F9A15EF62}" dt="2023-09-19T11:51:01.954" v="1250" actId="1076"/>
      <pc:docMkLst>
        <pc:docMk/>
      </pc:docMkLst>
      <pc:sldChg chg="addSp delSp modSp mod modClrScheme chgLayout">
        <pc:chgData name="Lukáš Pecha" userId="3e3258bbfb0d1dd5" providerId="LiveId" clId="{BAB498E8-F6C5-47D3-9874-449F9A15EF62}" dt="2023-09-19T10:41:55.177" v="5" actId="255"/>
        <pc:sldMkLst>
          <pc:docMk/>
          <pc:sldMk cId="2017744880" sldId="256"/>
        </pc:sldMkLst>
        <pc:spChg chg="mod ord">
          <ac:chgData name="Lukáš Pecha" userId="3e3258bbfb0d1dd5" providerId="LiveId" clId="{BAB498E8-F6C5-47D3-9874-449F9A15EF62}" dt="2023-09-19T10:41:55.177" v="5" actId="255"/>
          <ac:spMkLst>
            <pc:docMk/>
            <pc:sldMk cId="2017744880" sldId="256"/>
            <ac:spMk id="2" creationId="{6B872CDC-354C-A971-6296-B062F4910452}"/>
          </ac:spMkLst>
        </pc:spChg>
        <pc:spChg chg="del mod ord">
          <ac:chgData name="Lukáš Pecha" userId="3e3258bbfb0d1dd5" providerId="LiveId" clId="{BAB498E8-F6C5-47D3-9874-449F9A15EF62}" dt="2023-09-19T10:41:36.664" v="0" actId="700"/>
          <ac:spMkLst>
            <pc:docMk/>
            <pc:sldMk cId="2017744880" sldId="256"/>
            <ac:spMk id="3" creationId="{FF5F7671-D096-02B3-3128-4A1D14B58CA4}"/>
          </ac:spMkLst>
        </pc:spChg>
        <pc:spChg chg="add del mod ord">
          <ac:chgData name="Lukáš Pecha" userId="3e3258bbfb0d1dd5" providerId="LiveId" clId="{BAB498E8-F6C5-47D3-9874-449F9A15EF62}" dt="2023-09-19T10:41:39.308" v="1"/>
          <ac:spMkLst>
            <pc:docMk/>
            <pc:sldMk cId="2017744880" sldId="256"/>
            <ac:spMk id="4" creationId="{CDE5ED38-72CF-F876-388A-72B929412607}"/>
          </ac:spMkLst>
        </pc:spChg>
        <pc:picChg chg="add mod">
          <ac:chgData name="Lukáš Pecha" userId="3e3258bbfb0d1dd5" providerId="LiveId" clId="{BAB498E8-F6C5-47D3-9874-449F9A15EF62}" dt="2023-09-19T10:41:39.308" v="1"/>
          <ac:picMkLst>
            <pc:docMk/>
            <pc:sldMk cId="2017744880" sldId="256"/>
            <ac:picMk id="5" creationId="{FE92ED8B-D71F-8160-6E33-E4A3CAEB6943}"/>
          </ac:picMkLst>
        </pc:picChg>
      </pc:sldChg>
      <pc:sldChg chg="modSp new mod">
        <pc:chgData name="Lukáš Pecha" userId="3e3258bbfb0d1dd5" providerId="LiveId" clId="{BAB498E8-F6C5-47D3-9874-449F9A15EF62}" dt="2023-09-19T10:42:33.376" v="30" actId="27636"/>
        <pc:sldMkLst>
          <pc:docMk/>
          <pc:sldMk cId="1729837507" sldId="257"/>
        </pc:sldMkLst>
        <pc:spChg chg="mod">
          <ac:chgData name="Lukáš Pecha" userId="3e3258bbfb0d1dd5" providerId="LiveId" clId="{BAB498E8-F6C5-47D3-9874-449F9A15EF62}" dt="2023-09-19T10:42:20.949" v="28" actId="20577"/>
          <ac:spMkLst>
            <pc:docMk/>
            <pc:sldMk cId="1729837507" sldId="257"/>
            <ac:spMk id="2" creationId="{9E0682AC-1972-5DFA-8B1F-2F3586DF2F7E}"/>
          </ac:spMkLst>
        </pc:spChg>
        <pc:spChg chg="mod">
          <ac:chgData name="Lukáš Pecha" userId="3e3258bbfb0d1dd5" providerId="LiveId" clId="{BAB498E8-F6C5-47D3-9874-449F9A15EF62}" dt="2023-09-19T10:42:33.376" v="30" actId="27636"/>
          <ac:spMkLst>
            <pc:docMk/>
            <pc:sldMk cId="1729837507" sldId="257"/>
            <ac:spMk id="3" creationId="{89163484-D46F-E3C7-C025-B6978DE0DB0B}"/>
          </ac:spMkLst>
        </pc:spChg>
      </pc:sldChg>
      <pc:sldChg chg="addSp delSp modSp new mod modClrScheme chgLayout">
        <pc:chgData name="Lukáš Pecha" userId="3e3258bbfb0d1dd5" providerId="LiveId" clId="{BAB498E8-F6C5-47D3-9874-449F9A15EF62}" dt="2023-09-19T10:43:21.717" v="38" actId="962"/>
        <pc:sldMkLst>
          <pc:docMk/>
          <pc:sldMk cId="534958947" sldId="258"/>
        </pc:sldMkLst>
        <pc:spChg chg="mod ord">
          <ac:chgData name="Lukáš Pecha" userId="3e3258bbfb0d1dd5" providerId="LiveId" clId="{BAB498E8-F6C5-47D3-9874-449F9A15EF62}" dt="2023-09-19T10:42:59.309" v="34" actId="700"/>
          <ac:spMkLst>
            <pc:docMk/>
            <pc:sldMk cId="534958947" sldId="258"/>
            <ac:spMk id="2" creationId="{5F3CAB91-48C6-35C7-E30C-C4F085274B8E}"/>
          </ac:spMkLst>
        </pc:spChg>
        <pc:spChg chg="del mod ord">
          <ac:chgData name="Lukáš Pecha" userId="3e3258bbfb0d1dd5" providerId="LiveId" clId="{BAB498E8-F6C5-47D3-9874-449F9A15EF62}" dt="2023-09-19T10:42:59.309" v="34" actId="700"/>
          <ac:spMkLst>
            <pc:docMk/>
            <pc:sldMk cId="534958947" sldId="258"/>
            <ac:spMk id="3" creationId="{435B3D70-FE2B-C889-7D80-AB3672BEFE38}"/>
          </ac:spMkLst>
        </pc:spChg>
        <pc:spChg chg="add mod ord">
          <ac:chgData name="Lukáš Pecha" userId="3e3258bbfb0d1dd5" providerId="LiveId" clId="{BAB498E8-F6C5-47D3-9874-449F9A15EF62}" dt="2023-09-19T10:43:10.648" v="35"/>
          <ac:spMkLst>
            <pc:docMk/>
            <pc:sldMk cId="534958947" sldId="258"/>
            <ac:spMk id="4" creationId="{A32BEC6A-11AF-6553-0636-18A1FAC819CC}"/>
          </ac:spMkLst>
        </pc:spChg>
        <pc:spChg chg="add del mod ord">
          <ac:chgData name="Lukáš Pecha" userId="3e3258bbfb0d1dd5" providerId="LiveId" clId="{BAB498E8-F6C5-47D3-9874-449F9A15EF62}" dt="2023-09-19T10:43:18.865" v="36"/>
          <ac:spMkLst>
            <pc:docMk/>
            <pc:sldMk cId="534958947" sldId="258"/>
            <ac:spMk id="5" creationId="{62B01FFA-7749-502F-5C83-6BF9831F8B7A}"/>
          </ac:spMkLst>
        </pc:spChg>
        <pc:picChg chg="add mod">
          <ac:chgData name="Lukáš Pecha" userId="3e3258bbfb0d1dd5" providerId="LiveId" clId="{BAB498E8-F6C5-47D3-9874-449F9A15EF62}" dt="2023-09-19T10:43:21.717" v="38" actId="962"/>
          <ac:picMkLst>
            <pc:docMk/>
            <pc:sldMk cId="534958947" sldId="258"/>
            <ac:picMk id="6" creationId="{FA1321FF-FF44-5EC0-3736-10A31BDF66BB}"/>
          </ac:picMkLst>
        </pc:picChg>
      </pc:sldChg>
      <pc:sldChg chg="addSp delSp modSp new mod modClrScheme chgLayout">
        <pc:chgData name="Lukáš Pecha" userId="3e3258bbfb0d1dd5" providerId="LiveId" clId="{BAB498E8-F6C5-47D3-9874-449F9A15EF62}" dt="2023-09-19T10:44:12.189" v="60" actId="20577"/>
        <pc:sldMkLst>
          <pc:docMk/>
          <pc:sldMk cId="4100626821" sldId="259"/>
        </pc:sldMkLst>
        <pc:spChg chg="mod ord">
          <ac:chgData name="Lukáš Pecha" userId="3e3258bbfb0d1dd5" providerId="LiveId" clId="{BAB498E8-F6C5-47D3-9874-449F9A15EF62}" dt="2023-09-19T10:43:59.592" v="42" actId="700"/>
          <ac:spMkLst>
            <pc:docMk/>
            <pc:sldMk cId="4100626821" sldId="259"/>
            <ac:spMk id="2" creationId="{BE73D10E-401A-600A-90AA-EF2D3C7ED85B}"/>
          </ac:spMkLst>
        </pc:spChg>
        <pc:spChg chg="del mod ord">
          <ac:chgData name="Lukáš Pecha" userId="3e3258bbfb0d1dd5" providerId="LiveId" clId="{BAB498E8-F6C5-47D3-9874-449F9A15EF62}" dt="2023-09-19T10:43:59.592" v="42" actId="700"/>
          <ac:spMkLst>
            <pc:docMk/>
            <pc:sldMk cId="4100626821" sldId="259"/>
            <ac:spMk id="3" creationId="{0C14FBA1-2DB6-5435-44C6-0E5D4BA21646}"/>
          </ac:spMkLst>
        </pc:spChg>
        <pc:spChg chg="del">
          <ac:chgData name="Lukáš Pecha" userId="3e3258bbfb0d1dd5" providerId="LiveId" clId="{BAB498E8-F6C5-47D3-9874-449F9A15EF62}" dt="2023-09-19T10:43:59.592" v="42" actId="700"/>
          <ac:spMkLst>
            <pc:docMk/>
            <pc:sldMk cId="4100626821" sldId="259"/>
            <ac:spMk id="4" creationId="{66AC03C2-DBAD-9FEA-F951-9E5ED61B6302}"/>
          </ac:spMkLst>
        </pc:spChg>
        <pc:spChg chg="add mod ord">
          <ac:chgData name="Lukáš Pecha" userId="3e3258bbfb0d1dd5" providerId="LiveId" clId="{BAB498E8-F6C5-47D3-9874-449F9A15EF62}" dt="2023-09-19T10:44:12.189" v="60" actId="20577"/>
          <ac:spMkLst>
            <pc:docMk/>
            <pc:sldMk cId="4100626821" sldId="259"/>
            <ac:spMk id="5" creationId="{1D930658-16FD-8E66-CD7A-A2BA599CD52F}"/>
          </ac:spMkLst>
        </pc:spChg>
      </pc:sldChg>
      <pc:sldChg chg="modSp new mod">
        <pc:chgData name="Lukáš Pecha" userId="3e3258bbfb0d1dd5" providerId="LiveId" clId="{BAB498E8-F6C5-47D3-9874-449F9A15EF62}" dt="2023-09-19T10:44:51.215" v="89" actId="20577"/>
        <pc:sldMkLst>
          <pc:docMk/>
          <pc:sldMk cId="592479794" sldId="260"/>
        </pc:sldMkLst>
        <pc:spChg chg="mod">
          <ac:chgData name="Lukáš Pecha" userId="3e3258bbfb0d1dd5" providerId="LiveId" clId="{BAB498E8-F6C5-47D3-9874-449F9A15EF62}" dt="2023-09-19T10:44:29.178" v="82" actId="20577"/>
          <ac:spMkLst>
            <pc:docMk/>
            <pc:sldMk cId="592479794" sldId="260"/>
            <ac:spMk id="2" creationId="{83E5CC17-E1DE-6B7D-43BC-F8B57CC8DA50}"/>
          </ac:spMkLst>
        </pc:spChg>
        <pc:spChg chg="mod">
          <ac:chgData name="Lukáš Pecha" userId="3e3258bbfb0d1dd5" providerId="LiveId" clId="{BAB498E8-F6C5-47D3-9874-449F9A15EF62}" dt="2023-09-19T10:44:51.215" v="89" actId="20577"/>
          <ac:spMkLst>
            <pc:docMk/>
            <pc:sldMk cId="592479794" sldId="260"/>
            <ac:spMk id="3" creationId="{D5A43E66-0EDD-3C3A-E399-08CA1785D60E}"/>
          </ac:spMkLst>
        </pc:spChg>
      </pc:sldChg>
      <pc:sldChg chg="addSp delSp modSp new mod">
        <pc:chgData name="Lukáš Pecha" userId="3e3258bbfb0d1dd5" providerId="LiveId" clId="{BAB498E8-F6C5-47D3-9874-449F9A15EF62}" dt="2023-09-19T10:45:14.411" v="94" actId="1076"/>
        <pc:sldMkLst>
          <pc:docMk/>
          <pc:sldMk cId="3630528611" sldId="261"/>
        </pc:sldMkLst>
        <pc:spChg chg="del">
          <ac:chgData name="Lukáš Pecha" userId="3e3258bbfb0d1dd5" providerId="LiveId" clId="{BAB498E8-F6C5-47D3-9874-449F9A15EF62}" dt="2023-09-19T10:45:05.436" v="91"/>
          <ac:spMkLst>
            <pc:docMk/>
            <pc:sldMk cId="3630528611" sldId="261"/>
            <ac:spMk id="3" creationId="{64C46F2F-8507-B78C-770C-1C0F55B9DB37}"/>
          </ac:spMkLst>
        </pc:spChg>
        <pc:picChg chg="add mod">
          <ac:chgData name="Lukáš Pecha" userId="3e3258bbfb0d1dd5" providerId="LiveId" clId="{BAB498E8-F6C5-47D3-9874-449F9A15EF62}" dt="2023-09-19T10:45:14.411" v="94" actId="1076"/>
          <ac:picMkLst>
            <pc:docMk/>
            <pc:sldMk cId="3630528611" sldId="261"/>
            <ac:picMk id="4" creationId="{AD6A2DFA-CB7F-DB99-3706-1C9DB911B1E6}"/>
          </ac:picMkLst>
        </pc:picChg>
      </pc:sldChg>
      <pc:sldChg chg="modSp new mod">
        <pc:chgData name="Lukáš Pecha" userId="3e3258bbfb0d1dd5" providerId="LiveId" clId="{BAB498E8-F6C5-47D3-9874-449F9A15EF62}" dt="2023-09-19T10:45:47.808" v="98"/>
        <pc:sldMkLst>
          <pc:docMk/>
          <pc:sldMk cId="4272744439" sldId="262"/>
        </pc:sldMkLst>
        <pc:spChg chg="mod">
          <ac:chgData name="Lukáš Pecha" userId="3e3258bbfb0d1dd5" providerId="LiveId" clId="{BAB498E8-F6C5-47D3-9874-449F9A15EF62}" dt="2023-09-19T10:45:33.925" v="97"/>
          <ac:spMkLst>
            <pc:docMk/>
            <pc:sldMk cId="4272744439" sldId="262"/>
            <ac:spMk id="2" creationId="{654C1D92-DF3B-39EE-9685-9DACCFD59308}"/>
          </ac:spMkLst>
        </pc:spChg>
        <pc:spChg chg="mod">
          <ac:chgData name="Lukáš Pecha" userId="3e3258bbfb0d1dd5" providerId="LiveId" clId="{BAB498E8-F6C5-47D3-9874-449F9A15EF62}" dt="2023-09-19T10:45:47.808" v="98"/>
          <ac:spMkLst>
            <pc:docMk/>
            <pc:sldMk cId="4272744439" sldId="262"/>
            <ac:spMk id="3" creationId="{57ACAF8B-64AD-0F88-EF0D-7D725BC12050}"/>
          </ac:spMkLst>
        </pc:spChg>
      </pc:sldChg>
      <pc:sldChg chg="addSp delSp modSp new mod">
        <pc:chgData name="Lukáš Pecha" userId="3e3258bbfb0d1dd5" providerId="LiveId" clId="{BAB498E8-F6C5-47D3-9874-449F9A15EF62}" dt="2023-09-19T10:46:10.865" v="103" actId="1076"/>
        <pc:sldMkLst>
          <pc:docMk/>
          <pc:sldMk cId="3127767643" sldId="263"/>
        </pc:sldMkLst>
        <pc:spChg chg="del">
          <ac:chgData name="Lukáš Pecha" userId="3e3258bbfb0d1dd5" providerId="LiveId" clId="{BAB498E8-F6C5-47D3-9874-449F9A15EF62}" dt="2023-09-19T10:46:00.075" v="100"/>
          <ac:spMkLst>
            <pc:docMk/>
            <pc:sldMk cId="3127767643" sldId="263"/>
            <ac:spMk id="3" creationId="{02095266-096D-C9C7-B9AC-E9779EF89BDB}"/>
          </ac:spMkLst>
        </pc:spChg>
        <pc:picChg chg="add mod">
          <ac:chgData name="Lukáš Pecha" userId="3e3258bbfb0d1dd5" providerId="LiveId" clId="{BAB498E8-F6C5-47D3-9874-449F9A15EF62}" dt="2023-09-19T10:46:10.865" v="103" actId="1076"/>
          <ac:picMkLst>
            <pc:docMk/>
            <pc:sldMk cId="3127767643" sldId="263"/>
            <ac:picMk id="4" creationId="{323FCAD6-63DA-5D71-F8F3-ADD08ADB485C}"/>
          </ac:picMkLst>
        </pc:picChg>
      </pc:sldChg>
      <pc:sldChg chg="modSp new mod">
        <pc:chgData name="Lukáš Pecha" userId="3e3258bbfb0d1dd5" providerId="LiveId" clId="{BAB498E8-F6C5-47D3-9874-449F9A15EF62}" dt="2023-09-19T10:46:45.945" v="124" actId="20577"/>
        <pc:sldMkLst>
          <pc:docMk/>
          <pc:sldMk cId="3825140793" sldId="264"/>
        </pc:sldMkLst>
        <pc:spChg chg="mod">
          <ac:chgData name="Lukáš Pecha" userId="3e3258bbfb0d1dd5" providerId="LiveId" clId="{BAB498E8-F6C5-47D3-9874-449F9A15EF62}" dt="2023-09-19T10:46:45.945" v="124" actId="20577"/>
          <ac:spMkLst>
            <pc:docMk/>
            <pc:sldMk cId="3825140793" sldId="264"/>
            <ac:spMk id="2" creationId="{50D0A540-1B90-1117-7A00-EBEE5EB83154}"/>
          </ac:spMkLst>
        </pc:spChg>
        <pc:spChg chg="mod">
          <ac:chgData name="Lukáš Pecha" userId="3e3258bbfb0d1dd5" providerId="LiveId" clId="{BAB498E8-F6C5-47D3-9874-449F9A15EF62}" dt="2023-09-19T10:46:37.985" v="115"/>
          <ac:spMkLst>
            <pc:docMk/>
            <pc:sldMk cId="3825140793" sldId="264"/>
            <ac:spMk id="3" creationId="{C3F3C2C7-82B3-17E1-3A94-866214348626}"/>
          </ac:spMkLst>
        </pc:spChg>
      </pc:sldChg>
      <pc:sldChg chg="modSp new mod">
        <pc:chgData name="Lukáš Pecha" userId="3e3258bbfb0d1dd5" providerId="LiveId" clId="{BAB498E8-F6C5-47D3-9874-449F9A15EF62}" dt="2023-09-19T10:47:19.863" v="138"/>
        <pc:sldMkLst>
          <pc:docMk/>
          <pc:sldMk cId="3499964363" sldId="265"/>
        </pc:sldMkLst>
        <pc:spChg chg="mod">
          <ac:chgData name="Lukáš Pecha" userId="3e3258bbfb0d1dd5" providerId="LiveId" clId="{BAB498E8-F6C5-47D3-9874-449F9A15EF62}" dt="2023-09-19T10:47:09.086" v="137" actId="20577"/>
          <ac:spMkLst>
            <pc:docMk/>
            <pc:sldMk cId="3499964363" sldId="265"/>
            <ac:spMk id="2" creationId="{5EE78BBB-212F-15F6-10D4-1A598BE2E7CE}"/>
          </ac:spMkLst>
        </pc:spChg>
        <pc:spChg chg="mod">
          <ac:chgData name="Lukáš Pecha" userId="3e3258bbfb0d1dd5" providerId="LiveId" clId="{BAB498E8-F6C5-47D3-9874-449F9A15EF62}" dt="2023-09-19T10:47:19.863" v="138"/>
          <ac:spMkLst>
            <pc:docMk/>
            <pc:sldMk cId="3499964363" sldId="265"/>
            <ac:spMk id="3" creationId="{7ADC7D70-6694-1762-E269-B09502087465}"/>
          </ac:spMkLst>
        </pc:spChg>
      </pc:sldChg>
      <pc:sldChg chg="modSp new mod">
        <pc:chgData name="Lukáš Pecha" userId="3e3258bbfb0d1dd5" providerId="LiveId" clId="{BAB498E8-F6C5-47D3-9874-449F9A15EF62}" dt="2023-09-19T10:47:46.373" v="144" actId="20577"/>
        <pc:sldMkLst>
          <pc:docMk/>
          <pc:sldMk cId="3655681969" sldId="266"/>
        </pc:sldMkLst>
        <pc:spChg chg="mod">
          <ac:chgData name="Lukáš Pecha" userId="3e3258bbfb0d1dd5" providerId="LiveId" clId="{BAB498E8-F6C5-47D3-9874-449F9A15EF62}" dt="2023-09-19T10:47:34.734" v="141" actId="122"/>
          <ac:spMkLst>
            <pc:docMk/>
            <pc:sldMk cId="3655681969" sldId="266"/>
            <ac:spMk id="2" creationId="{945279D0-9963-CB03-0BC2-3493BE803EB5}"/>
          </ac:spMkLst>
        </pc:spChg>
        <pc:spChg chg="mod">
          <ac:chgData name="Lukáš Pecha" userId="3e3258bbfb0d1dd5" providerId="LiveId" clId="{BAB498E8-F6C5-47D3-9874-449F9A15EF62}" dt="2023-09-19T10:47:46.373" v="144" actId="20577"/>
          <ac:spMkLst>
            <pc:docMk/>
            <pc:sldMk cId="3655681969" sldId="266"/>
            <ac:spMk id="3" creationId="{B372053F-213B-7C1D-5957-8455231E64C5}"/>
          </ac:spMkLst>
        </pc:spChg>
      </pc:sldChg>
      <pc:sldChg chg="modSp new mod">
        <pc:chgData name="Lukáš Pecha" userId="3e3258bbfb0d1dd5" providerId="LiveId" clId="{BAB498E8-F6C5-47D3-9874-449F9A15EF62}" dt="2023-09-19T10:48:15.081" v="158"/>
        <pc:sldMkLst>
          <pc:docMk/>
          <pc:sldMk cId="1233869532" sldId="267"/>
        </pc:sldMkLst>
        <pc:spChg chg="mod">
          <ac:chgData name="Lukáš Pecha" userId="3e3258bbfb0d1dd5" providerId="LiveId" clId="{BAB498E8-F6C5-47D3-9874-449F9A15EF62}" dt="2023-09-19T10:48:05.436" v="157" actId="20577"/>
          <ac:spMkLst>
            <pc:docMk/>
            <pc:sldMk cId="1233869532" sldId="267"/>
            <ac:spMk id="2" creationId="{EFB4FA86-0251-B057-9D53-30810250B486}"/>
          </ac:spMkLst>
        </pc:spChg>
        <pc:spChg chg="mod">
          <ac:chgData name="Lukáš Pecha" userId="3e3258bbfb0d1dd5" providerId="LiveId" clId="{BAB498E8-F6C5-47D3-9874-449F9A15EF62}" dt="2023-09-19T10:48:15.081" v="158"/>
          <ac:spMkLst>
            <pc:docMk/>
            <pc:sldMk cId="1233869532" sldId="267"/>
            <ac:spMk id="3" creationId="{0BB2EB9A-BD6C-4BA3-AA0A-B414B6611697}"/>
          </ac:spMkLst>
        </pc:spChg>
      </pc:sldChg>
      <pc:sldChg chg="modSp new mod">
        <pc:chgData name="Lukáš Pecha" userId="3e3258bbfb0d1dd5" providerId="LiveId" clId="{BAB498E8-F6C5-47D3-9874-449F9A15EF62}" dt="2023-09-19T10:48:36.323" v="166"/>
        <pc:sldMkLst>
          <pc:docMk/>
          <pc:sldMk cId="4074719359" sldId="268"/>
        </pc:sldMkLst>
        <pc:spChg chg="mod">
          <ac:chgData name="Lukáš Pecha" userId="3e3258bbfb0d1dd5" providerId="LiveId" clId="{BAB498E8-F6C5-47D3-9874-449F9A15EF62}" dt="2023-09-19T10:48:33.630" v="165" actId="20577"/>
          <ac:spMkLst>
            <pc:docMk/>
            <pc:sldMk cId="4074719359" sldId="268"/>
            <ac:spMk id="2" creationId="{DAE27B19-F43A-260E-E15A-9F23FAC3DA43}"/>
          </ac:spMkLst>
        </pc:spChg>
        <pc:spChg chg="mod">
          <ac:chgData name="Lukáš Pecha" userId="3e3258bbfb0d1dd5" providerId="LiveId" clId="{BAB498E8-F6C5-47D3-9874-449F9A15EF62}" dt="2023-09-19T10:48:36.323" v="166"/>
          <ac:spMkLst>
            <pc:docMk/>
            <pc:sldMk cId="4074719359" sldId="268"/>
            <ac:spMk id="3" creationId="{6D9EE28A-5D91-A3C4-F767-4B695B812735}"/>
          </ac:spMkLst>
        </pc:spChg>
      </pc:sldChg>
      <pc:sldChg chg="modSp new mod">
        <pc:chgData name="Lukáš Pecha" userId="3e3258bbfb0d1dd5" providerId="LiveId" clId="{BAB498E8-F6C5-47D3-9874-449F9A15EF62}" dt="2023-09-19T10:49:07.130" v="179" actId="20577"/>
        <pc:sldMkLst>
          <pc:docMk/>
          <pc:sldMk cId="570572983" sldId="269"/>
        </pc:sldMkLst>
        <pc:spChg chg="mod">
          <ac:chgData name="Lukáš Pecha" userId="3e3258bbfb0d1dd5" providerId="LiveId" clId="{BAB498E8-F6C5-47D3-9874-449F9A15EF62}" dt="2023-09-19T10:49:07.130" v="179" actId="20577"/>
          <ac:spMkLst>
            <pc:docMk/>
            <pc:sldMk cId="570572983" sldId="269"/>
            <ac:spMk id="2" creationId="{82832E7A-0ADF-5590-A2E1-F04F4400343B}"/>
          </ac:spMkLst>
        </pc:spChg>
        <pc:spChg chg="mod">
          <ac:chgData name="Lukáš Pecha" userId="3e3258bbfb0d1dd5" providerId="LiveId" clId="{BAB498E8-F6C5-47D3-9874-449F9A15EF62}" dt="2023-09-19T10:48:58.417" v="171"/>
          <ac:spMkLst>
            <pc:docMk/>
            <pc:sldMk cId="570572983" sldId="269"/>
            <ac:spMk id="3" creationId="{BF378B63-4405-CCBF-3285-AB254B541906}"/>
          </ac:spMkLst>
        </pc:spChg>
      </pc:sldChg>
      <pc:sldChg chg="modSp new mod">
        <pc:chgData name="Lukáš Pecha" userId="3e3258bbfb0d1dd5" providerId="LiveId" clId="{BAB498E8-F6C5-47D3-9874-449F9A15EF62}" dt="2023-09-19T10:50:22.313" v="264" actId="6549"/>
        <pc:sldMkLst>
          <pc:docMk/>
          <pc:sldMk cId="3177225396" sldId="270"/>
        </pc:sldMkLst>
        <pc:spChg chg="mod">
          <ac:chgData name="Lukáš Pecha" userId="3e3258bbfb0d1dd5" providerId="LiveId" clId="{BAB498E8-F6C5-47D3-9874-449F9A15EF62}" dt="2023-09-19T10:49:30.889" v="187" actId="122"/>
          <ac:spMkLst>
            <pc:docMk/>
            <pc:sldMk cId="3177225396" sldId="270"/>
            <ac:spMk id="2" creationId="{FFF1A9D6-329B-1A46-5C3F-EA5289779FDF}"/>
          </ac:spMkLst>
        </pc:spChg>
        <pc:spChg chg="mod">
          <ac:chgData name="Lukáš Pecha" userId="3e3258bbfb0d1dd5" providerId="LiveId" clId="{BAB498E8-F6C5-47D3-9874-449F9A15EF62}" dt="2023-09-19T10:50:22.313" v="264" actId="6549"/>
          <ac:spMkLst>
            <pc:docMk/>
            <pc:sldMk cId="3177225396" sldId="270"/>
            <ac:spMk id="3" creationId="{6EC551A7-5048-F7FF-C0BE-B7CA00EFBB5C}"/>
          </ac:spMkLst>
        </pc:spChg>
      </pc:sldChg>
      <pc:sldChg chg="addSp delSp modSp new mod">
        <pc:chgData name="Lukáš Pecha" userId="3e3258bbfb0d1dd5" providerId="LiveId" clId="{BAB498E8-F6C5-47D3-9874-449F9A15EF62}" dt="2023-09-19T10:53:49.039" v="271" actId="14100"/>
        <pc:sldMkLst>
          <pc:docMk/>
          <pc:sldMk cId="1861216712" sldId="271"/>
        </pc:sldMkLst>
        <pc:spChg chg="del">
          <ac:chgData name="Lukáš Pecha" userId="3e3258bbfb0d1dd5" providerId="LiveId" clId="{BAB498E8-F6C5-47D3-9874-449F9A15EF62}" dt="2023-09-19T10:51:50.580" v="266" actId="931"/>
          <ac:spMkLst>
            <pc:docMk/>
            <pc:sldMk cId="1861216712" sldId="271"/>
            <ac:spMk id="3" creationId="{50118CF6-C076-F0AD-CEEC-43C8021608A1}"/>
          </ac:spMkLst>
        </pc:spChg>
        <pc:spChg chg="add del mod">
          <ac:chgData name="Lukáš Pecha" userId="3e3258bbfb0d1dd5" providerId="LiveId" clId="{BAB498E8-F6C5-47D3-9874-449F9A15EF62}" dt="2023-09-19T10:53:41.076" v="269" actId="931"/>
          <ac:spMkLst>
            <pc:docMk/>
            <pc:sldMk cId="1861216712" sldId="271"/>
            <ac:spMk id="7" creationId="{309797E9-DC06-FA63-2FE7-3822E4AF123D}"/>
          </ac:spMkLst>
        </pc:spChg>
        <pc:picChg chg="add del mod">
          <ac:chgData name="Lukáš Pecha" userId="3e3258bbfb0d1dd5" providerId="LiveId" clId="{BAB498E8-F6C5-47D3-9874-449F9A15EF62}" dt="2023-09-19T10:51:56.775" v="268" actId="478"/>
          <ac:picMkLst>
            <pc:docMk/>
            <pc:sldMk cId="1861216712" sldId="271"/>
            <ac:picMk id="5" creationId="{3219198F-D62A-4230-18DA-5E3D2DB54652}"/>
          </ac:picMkLst>
        </pc:picChg>
        <pc:picChg chg="add mod">
          <ac:chgData name="Lukáš Pecha" userId="3e3258bbfb0d1dd5" providerId="LiveId" clId="{BAB498E8-F6C5-47D3-9874-449F9A15EF62}" dt="2023-09-19T10:53:49.039" v="271" actId="14100"/>
          <ac:picMkLst>
            <pc:docMk/>
            <pc:sldMk cId="1861216712" sldId="271"/>
            <ac:picMk id="9" creationId="{597FF658-FA9A-8248-96A8-0D3D05A47303}"/>
          </ac:picMkLst>
        </pc:picChg>
      </pc:sldChg>
      <pc:sldChg chg="modSp new mod">
        <pc:chgData name="Lukáš Pecha" userId="3e3258bbfb0d1dd5" providerId="LiveId" clId="{BAB498E8-F6C5-47D3-9874-449F9A15EF62}" dt="2023-09-19T10:54:28.892" v="279" actId="6549"/>
        <pc:sldMkLst>
          <pc:docMk/>
          <pc:sldMk cId="3898825647" sldId="272"/>
        </pc:sldMkLst>
        <pc:spChg chg="mod">
          <ac:chgData name="Lukáš Pecha" userId="3e3258bbfb0d1dd5" providerId="LiveId" clId="{BAB498E8-F6C5-47D3-9874-449F9A15EF62}" dt="2023-09-19T10:54:10.854" v="274"/>
          <ac:spMkLst>
            <pc:docMk/>
            <pc:sldMk cId="3898825647" sldId="272"/>
            <ac:spMk id="2" creationId="{88C25991-07E3-9581-9D3D-E6AF97376022}"/>
          </ac:spMkLst>
        </pc:spChg>
        <pc:spChg chg="mod">
          <ac:chgData name="Lukáš Pecha" userId="3e3258bbfb0d1dd5" providerId="LiveId" clId="{BAB498E8-F6C5-47D3-9874-449F9A15EF62}" dt="2023-09-19T10:54:28.892" v="279" actId="6549"/>
          <ac:spMkLst>
            <pc:docMk/>
            <pc:sldMk cId="3898825647" sldId="272"/>
            <ac:spMk id="3" creationId="{D034F410-4CB7-27D0-1873-92FADC3E1C63}"/>
          </ac:spMkLst>
        </pc:spChg>
      </pc:sldChg>
      <pc:sldChg chg="addSp delSp modSp new mod">
        <pc:chgData name="Lukáš Pecha" userId="3e3258bbfb0d1dd5" providerId="LiveId" clId="{BAB498E8-F6C5-47D3-9874-449F9A15EF62}" dt="2023-09-19T10:56:15.736" v="283"/>
        <pc:sldMkLst>
          <pc:docMk/>
          <pc:sldMk cId="3106345510" sldId="273"/>
        </pc:sldMkLst>
        <pc:spChg chg="mod">
          <ac:chgData name="Lukáš Pecha" userId="3e3258bbfb0d1dd5" providerId="LiveId" clId="{BAB498E8-F6C5-47D3-9874-449F9A15EF62}" dt="2023-09-19T10:56:06.675" v="282"/>
          <ac:spMkLst>
            <pc:docMk/>
            <pc:sldMk cId="3106345510" sldId="273"/>
            <ac:spMk id="2" creationId="{9E4CCCC9-63CF-C18E-EC41-DE9BE24E390B}"/>
          </ac:spMkLst>
        </pc:spChg>
        <pc:spChg chg="del">
          <ac:chgData name="Lukáš Pecha" userId="3e3258bbfb0d1dd5" providerId="LiveId" clId="{BAB498E8-F6C5-47D3-9874-449F9A15EF62}" dt="2023-09-19T10:56:15.736" v="283"/>
          <ac:spMkLst>
            <pc:docMk/>
            <pc:sldMk cId="3106345510" sldId="273"/>
            <ac:spMk id="3" creationId="{5AB47358-3EDE-C192-8378-8A05AB754CBB}"/>
          </ac:spMkLst>
        </pc:spChg>
        <pc:picChg chg="add mod">
          <ac:chgData name="Lukáš Pecha" userId="3e3258bbfb0d1dd5" providerId="LiveId" clId="{BAB498E8-F6C5-47D3-9874-449F9A15EF62}" dt="2023-09-19T10:56:15.736" v="283"/>
          <ac:picMkLst>
            <pc:docMk/>
            <pc:sldMk cId="3106345510" sldId="273"/>
            <ac:picMk id="4" creationId="{AB0273B3-F8E0-7D60-2BB6-F5F8F8762788}"/>
          </ac:picMkLst>
        </pc:picChg>
      </pc:sldChg>
      <pc:sldChg chg="addSp delSp modSp new mod modClrScheme chgLayout">
        <pc:chgData name="Lukáš Pecha" userId="3e3258bbfb0d1dd5" providerId="LiveId" clId="{BAB498E8-F6C5-47D3-9874-449F9A15EF62}" dt="2023-09-19T10:56:52.307" v="289"/>
        <pc:sldMkLst>
          <pc:docMk/>
          <pc:sldMk cId="2005464659" sldId="274"/>
        </pc:sldMkLst>
        <pc:spChg chg="mod ord">
          <ac:chgData name="Lukáš Pecha" userId="3e3258bbfb0d1dd5" providerId="LiveId" clId="{BAB498E8-F6C5-47D3-9874-449F9A15EF62}" dt="2023-09-19T10:56:43.253" v="287" actId="700"/>
          <ac:spMkLst>
            <pc:docMk/>
            <pc:sldMk cId="2005464659" sldId="274"/>
            <ac:spMk id="2" creationId="{8FEA1EDC-EEC6-6DAB-1FA6-8B38EFC3B392}"/>
          </ac:spMkLst>
        </pc:spChg>
        <pc:spChg chg="del mod ord">
          <ac:chgData name="Lukáš Pecha" userId="3e3258bbfb0d1dd5" providerId="LiveId" clId="{BAB498E8-F6C5-47D3-9874-449F9A15EF62}" dt="2023-09-19T10:56:43.253" v="287" actId="700"/>
          <ac:spMkLst>
            <pc:docMk/>
            <pc:sldMk cId="2005464659" sldId="274"/>
            <ac:spMk id="3" creationId="{9CFECD70-51C8-791D-BE62-20DF67994DBB}"/>
          </ac:spMkLst>
        </pc:spChg>
        <pc:spChg chg="add mod ord">
          <ac:chgData name="Lukáš Pecha" userId="3e3258bbfb0d1dd5" providerId="LiveId" clId="{BAB498E8-F6C5-47D3-9874-449F9A15EF62}" dt="2023-09-19T10:56:45.183" v="288"/>
          <ac:spMkLst>
            <pc:docMk/>
            <pc:sldMk cId="2005464659" sldId="274"/>
            <ac:spMk id="4" creationId="{4B1854E5-6248-83BC-5A2C-41018CE22966}"/>
          </ac:spMkLst>
        </pc:spChg>
        <pc:spChg chg="add del mod ord">
          <ac:chgData name="Lukáš Pecha" userId="3e3258bbfb0d1dd5" providerId="LiveId" clId="{BAB498E8-F6C5-47D3-9874-449F9A15EF62}" dt="2023-09-19T10:56:52.307" v="289"/>
          <ac:spMkLst>
            <pc:docMk/>
            <pc:sldMk cId="2005464659" sldId="274"/>
            <ac:spMk id="5" creationId="{94B92D6E-0660-CC74-6924-7A013EF90D2A}"/>
          </ac:spMkLst>
        </pc:spChg>
        <pc:picChg chg="add mod">
          <ac:chgData name="Lukáš Pecha" userId="3e3258bbfb0d1dd5" providerId="LiveId" clId="{BAB498E8-F6C5-47D3-9874-449F9A15EF62}" dt="2023-09-19T10:56:52.307" v="289"/>
          <ac:picMkLst>
            <pc:docMk/>
            <pc:sldMk cId="2005464659" sldId="274"/>
            <ac:picMk id="6" creationId="{55242177-0E4F-2A82-00E1-66E0549091D2}"/>
          </ac:picMkLst>
        </pc:picChg>
      </pc:sldChg>
      <pc:sldChg chg="addSp delSp modSp new mod modClrScheme chgLayout">
        <pc:chgData name="Lukáš Pecha" userId="3e3258bbfb0d1dd5" providerId="LiveId" clId="{BAB498E8-F6C5-47D3-9874-449F9A15EF62}" dt="2023-09-19T11:17:16.691" v="294"/>
        <pc:sldMkLst>
          <pc:docMk/>
          <pc:sldMk cId="1950300456" sldId="275"/>
        </pc:sldMkLst>
        <pc:spChg chg="mod ord">
          <ac:chgData name="Lukáš Pecha" userId="3e3258bbfb0d1dd5" providerId="LiveId" clId="{BAB498E8-F6C5-47D3-9874-449F9A15EF62}" dt="2023-09-19T11:17:14.708" v="293" actId="700"/>
          <ac:spMkLst>
            <pc:docMk/>
            <pc:sldMk cId="1950300456" sldId="275"/>
            <ac:spMk id="2" creationId="{C72DB411-70BC-DF90-C982-06FA1E5B0657}"/>
          </ac:spMkLst>
        </pc:spChg>
        <pc:spChg chg="del mod ord">
          <ac:chgData name="Lukáš Pecha" userId="3e3258bbfb0d1dd5" providerId="LiveId" clId="{BAB498E8-F6C5-47D3-9874-449F9A15EF62}" dt="2023-09-19T11:17:14.708" v="293" actId="700"/>
          <ac:spMkLst>
            <pc:docMk/>
            <pc:sldMk cId="1950300456" sldId="275"/>
            <ac:spMk id="3" creationId="{7F9301EB-71AE-397C-45A5-3A404BA7D22E}"/>
          </ac:spMkLst>
        </pc:spChg>
        <pc:spChg chg="del">
          <ac:chgData name="Lukáš Pecha" userId="3e3258bbfb0d1dd5" providerId="LiveId" clId="{BAB498E8-F6C5-47D3-9874-449F9A15EF62}" dt="2023-09-19T11:17:14.708" v="293" actId="700"/>
          <ac:spMkLst>
            <pc:docMk/>
            <pc:sldMk cId="1950300456" sldId="275"/>
            <ac:spMk id="4" creationId="{CC133067-F591-0919-4F6F-D8DE24314DA1}"/>
          </ac:spMkLst>
        </pc:spChg>
        <pc:spChg chg="add mod ord">
          <ac:chgData name="Lukáš Pecha" userId="3e3258bbfb0d1dd5" providerId="LiveId" clId="{BAB498E8-F6C5-47D3-9874-449F9A15EF62}" dt="2023-09-19T11:17:16.691" v="294"/>
          <ac:spMkLst>
            <pc:docMk/>
            <pc:sldMk cId="1950300456" sldId="275"/>
            <ac:spMk id="5" creationId="{1A9BCF19-3201-E2DC-9CD1-0B194817EE0B}"/>
          </ac:spMkLst>
        </pc:spChg>
      </pc:sldChg>
      <pc:sldChg chg="modSp new mod">
        <pc:chgData name="Lukáš Pecha" userId="3e3258bbfb0d1dd5" providerId="LiveId" clId="{BAB498E8-F6C5-47D3-9874-449F9A15EF62}" dt="2023-09-19T11:19:37.655" v="328" actId="20577"/>
        <pc:sldMkLst>
          <pc:docMk/>
          <pc:sldMk cId="887810837" sldId="276"/>
        </pc:sldMkLst>
        <pc:spChg chg="mod">
          <ac:chgData name="Lukáš Pecha" userId="3e3258bbfb0d1dd5" providerId="LiveId" clId="{BAB498E8-F6C5-47D3-9874-449F9A15EF62}" dt="2023-09-19T11:18:47.785" v="297"/>
          <ac:spMkLst>
            <pc:docMk/>
            <pc:sldMk cId="887810837" sldId="276"/>
            <ac:spMk id="2" creationId="{61670FC7-2100-6CC4-F663-0FA0A07E316F}"/>
          </ac:spMkLst>
        </pc:spChg>
        <pc:spChg chg="mod">
          <ac:chgData name="Lukáš Pecha" userId="3e3258bbfb0d1dd5" providerId="LiveId" clId="{BAB498E8-F6C5-47D3-9874-449F9A15EF62}" dt="2023-09-19T11:19:37.655" v="328" actId="20577"/>
          <ac:spMkLst>
            <pc:docMk/>
            <pc:sldMk cId="887810837" sldId="276"/>
            <ac:spMk id="3" creationId="{28FE1111-5EC6-9132-69B8-75C5DE450F1D}"/>
          </ac:spMkLst>
        </pc:spChg>
      </pc:sldChg>
      <pc:sldChg chg="modSp new mod">
        <pc:chgData name="Lukáš Pecha" userId="3e3258bbfb0d1dd5" providerId="LiveId" clId="{BAB498E8-F6C5-47D3-9874-449F9A15EF62}" dt="2023-09-19T11:37:09.881" v="869" actId="20577"/>
        <pc:sldMkLst>
          <pc:docMk/>
          <pc:sldMk cId="1818431331" sldId="277"/>
        </pc:sldMkLst>
        <pc:spChg chg="mod">
          <ac:chgData name="Lukáš Pecha" userId="3e3258bbfb0d1dd5" providerId="LiveId" clId="{BAB498E8-F6C5-47D3-9874-449F9A15EF62}" dt="2023-09-19T11:22:00.075" v="336" actId="122"/>
          <ac:spMkLst>
            <pc:docMk/>
            <pc:sldMk cId="1818431331" sldId="277"/>
            <ac:spMk id="2" creationId="{5AF91FBD-8FCB-F9A2-F681-FCB05C7CFBF4}"/>
          </ac:spMkLst>
        </pc:spChg>
        <pc:spChg chg="mod">
          <ac:chgData name="Lukáš Pecha" userId="3e3258bbfb0d1dd5" providerId="LiveId" clId="{BAB498E8-F6C5-47D3-9874-449F9A15EF62}" dt="2023-09-19T11:37:09.881" v="869" actId="20577"/>
          <ac:spMkLst>
            <pc:docMk/>
            <pc:sldMk cId="1818431331" sldId="277"/>
            <ac:spMk id="3" creationId="{3A7E0FAF-A0FF-91BA-B9CB-E71EA473FDAD}"/>
          </ac:spMkLst>
        </pc:spChg>
      </pc:sldChg>
      <pc:sldChg chg="addSp delSp modSp new mod">
        <pc:chgData name="Lukáš Pecha" userId="3e3258bbfb0d1dd5" providerId="LiveId" clId="{BAB498E8-F6C5-47D3-9874-449F9A15EF62}" dt="2023-09-19T11:28:20.847" v="649" actId="1076"/>
        <pc:sldMkLst>
          <pc:docMk/>
          <pc:sldMk cId="1647870298" sldId="278"/>
        </pc:sldMkLst>
        <pc:spChg chg="mod">
          <ac:chgData name="Lukáš Pecha" userId="3e3258bbfb0d1dd5" providerId="LiveId" clId="{BAB498E8-F6C5-47D3-9874-449F9A15EF62}" dt="2023-09-19T11:28:13.372" v="646" actId="1076"/>
          <ac:spMkLst>
            <pc:docMk/>
            <pc:sldMk cId="1647870298" sldId="278"/>
            <ac:spMk id="2" creationId="{A1C7C8B6-1095-2941-80AE-02C472713DB6}"/>
          </ac:spMkLst>
        </pc:spChg>
        <pc:spChg chg="del">
          <ac:chgData name="Lukáš Pecha" userId="3e3258bbfb0d1dd5" providerId="LiveId" clId="{BAB498E8-F6C5-47D3-9874-449F9A15EF62}" dt="2023-09-19T11:28:08.473" v="644"/>
          <ac:spMkLst>
            <pc:docMk/>
            <pc:sldMk cId="1647870298" sldId="278"/>
            <ac:spMk id="3" creationId="{BA291E14-4913-2A97-22E8-93C2C377DEB3}"/>
          </ac:spMkLst>
        </pc:spChg>
        <pc:picChg chg="add mod">
          <ac:chgData name="Lukáš Pecha" userId="3e3258bbfb0d1dd5" providerId="LiveId" clId="{BAB498E8-F6C5-47D3-9874-449F9A15EF62}" dt="2023-09-19T11:28:20.847" v="649" actId="1076"/>
          <ac:picMkLst>
            <pc:docMk/>
            <pc:sldMk cId="1647870298" sldId="278"/>
            <ac:picMk id="4" creationId="{0D51B327-007F-B21B-D870-9E682DF6F39B}"/>
          </ac:picMkLst>
        </pc:picChg>
      </pc:sldChg>
      <pc:sldChg chg="addSp delSp modSp new mod modClrScheme chgLayout">
        <pc:chgData name="Lukáš Pecha" userId="3e3258bbfb0d1dd5" providerId="LiveId" clId="{BAB498E8-F6C5-47D3-9874-449F9A15EF62}" dt="2023-09-19T11:29:49.873" v="719"/>
        <pc:sldMkLst>
          <pc:docMk/>
          <pc:sldMk cId="2392762956" sldId="279"/>
        </pc:sldMkLst>
        <pc:spChg chg="mod ord">
          <ac:chgData name="Lukáš Pecha" userId="3e3258bbfb0d1dd5" providerId="LiveId" clId="{BAB498E8-F6C5-47D3-9874-449F9A15EF62}" dt="2023-09-19T11:29:31.894" v="682" actId="700"/>
          <ac:spMkLst>
            <pc:docMk/>
            <pc:sldMk cId="2392762956" sldId="279"/>
            <ac:spMk id="2" creationId="{C7E2C832-2CBF-6867-7CD6-6B7FB2839C6A}"/>
          </ac:spMkLst>
        </pc:spChg>
        <pc:spChg chg="del mod ord">
          <ac:chgData name="Lukáš Pecha" userId="3e3258bbfb0d1dd5" providerId="LiveId" clId="{BAB498E8-F6C5-47D3-9874-449F9A15EF62}" dt="2023-09-19T11:29:31.894" v="682" actId="700"/>
          <ac:spMkLst>
            <pc:docMk/>
            <pc:sldMk cId="2392762956" sldId="279"/>
            <ac:spMk id="3" creationId="{0B1336E8-FF31-ECB3-6906-1209015669FE}"/>
          </ac:spMkLst>
        </pc:spChg>
        <pc:spChg chg="add mod ord">
          <ac:chgData name="Lukáš Pecha" userId="3e3258bbfb0d1dd5" providerId="LiveId" clId="{BAB498E8-F6C5-47D3-9874-449F9A15EF62}" dt="2023-09-19T11:29:41.769" v="718" actId="20577"/>
          <ac:spMkLst>
            <pc:docMk/>
            <pc:sldMk cId="2392762956" sldId="279"/>
            <ac:spMk id="4" creationId="{1B1A574F-2128-59C0-0A64-37ED33B11506}"/>
          </ac:spMkLst>
        </pc:spChg>
        <pc:spChg chg="add del mod ord">
          <ac:chgData name="Lukáš Pecha" userId="3e3258bbfb0d1dd5" providerId="LiveId" clId="{BAB498E8-F6C5-47D3-9874-449F9A15EF62}" dt="2023-09-19T11:29:49.873" v="719"/>
          <ac:spMkLst>
            <pc:docMk/>
            <pc:sldMk cId="2392762956" sldId="279"/>
            <ac:spMk id="5" creationId="{4454530D-28E5-E8A0-BBD0-A2D0190CF9A1}"/>
          </ac:spMkLst>
        </pc:spChg>
        <pc:picChg chg="add mod">
          <ac:chgData name="Lukáš Pecha" userId="3e3258bbfb0d1dd5" providerId="LiveId" clId="{BAB498E8-F6C5-47D3-9874-449F9A15EF62}" dt="2023-09-19T11:29:49.873" v="719"/>
          <ac:picMkLst>
            <pc:docMk/>
            <pc:sldMk cId="2392762956" sldId="279"/>
            <ac:picMk id="6" creationId="{761E6DD1-EE04-8F21-F7C6-A91A090485FE}"/>
          </ac:picMkLst>
        </pc:picChg>
      </pc:sldChg>
      <pc:sldChg chg="addSp delSp modSp new mod">
        <pc:chgData name="Lukáš Pecha" userId="3e3258bbfb0d1dd5" providerId="LiveId" clId="{BAB498E8-F6C5-47D3-9874-449F9A15EF62}" dt="2023-09-19T11:51:01.954" v="1250" actId="1076"/>
        <pc:sldMkLst>
          <pc:docMk/>
          <pc:sldMk cId="2419654521" sldId="280"/>
        </pc:sldMkLst>
        <pc:spChg chg="mod">
          <ac:chgData name="Lukáš Pecha" userId="3e3258bbfb0d1dd5" providerId="LiveId" clId="{BAB498E8-F6C5-47D3-9874-449F9A15EF62}" dt="2023-09-19T11:50:37.773" v="1246"/>
          <ac:spMkLst>
            <pc:docMk/>
            <pc:sldMk cId="2419654521" sldId="280"/>
            <ac:spMk id="2" creationId="{3FD07B17-CF56-E425-49B9-B433B53C7A6A}"/>
          </ac:spMkLst>
        </pc:spChg>
        <pc:spChg chg="mod">
          <ac:chgData name="Lukáš Pecha" userId="3e3258bbfb0d1dd5" providerId="LiveId" clId="{BAB498E8-F6C5-47D3-9874-449F9A15EF62}" dt="2023-09-19T11:50:49.086" v="1247"/>
          <ac:spMkLst>
            <pc:docMk/>
            <pc:sldMk cId="2419654521" sldId="280"/>
            <ac:spMk id="3" creationId="{42AC3243-D479-9AEB-22B6-1C19DFF82A2D}"/>
          </ac:spMkLst>
        </pc:spChg>
        <pc:spChg chg="del">
          <ac:chgData name="Lukáš Pecha" userId="3e3258bbfb0d1dd5" providerId="LiveId" clId="{BAB498E8-F6C5-47D3-9874-449F9A15EF62}" dt="2023-09-19T11:50:56.151" v="1248" actId="931"/>
          <ac:spMkLst>
            <pc:docMk/>
            <pc:sldMk cId="2419654521" sldId="280"/>
            <ac:spMk id="4" creationId="{211AF986-8CBC-B96F-C8AF-3EE12354A11A}"/>
          </ac:spMkLst>
        </pc:spChg>
        <pc:picChg chg="add mod">
          <ac:chgData name="Lukáš Pecha" userId="3e3258bbfb0d1dd5" providerId="LiveId" clId="{BAB498E8-F6C5-47D3-9874-449F9A15EF62}" dt="2023-09-19T11:51:01.954" v="1250" actId="1076"/>
          <ac:picMkLst>
            <pc:docMk/>
            <pc:sldMk cId="2419654521" sldId="280"/>
            <ac:picMk id="6" creationId="{1178C810-A910-51ED-9754-AAEB8CF07349}"/>
          </ac:picMkLst>
        </pc:picChg>
      </pc:sldChg>
      <pc:sldChg chg="addSp delSp modSp new mod">
        <pc:chgData name="Lukáš Pecha" userId="3e3258bbfb0d1dd5" providerId="LiveId" clId="{BAB498E8-F6C5-47D3-9874-449F9A15EF62}" dt="2023-09-19T11:38:41.752" v="882" actId="14100"/>
        <pc:sldMkLst>
          <pc:docMk/>
          <pc:sldMk cId="3100888908" sldId="281"/>
        </pc:sldMkLst>
        <pc:spChg chg="mod">
          <ac:chgData name="Lukáš Pecha" userId="3e3258bbfb0d1dd5" providerId="LiveId" clId="{BAB498E8-F6C5-47D3-9874-449F9A15EF62}" dt="2023-09-19T11:38:34.235" v="880" actId="14100"/>
          <ac:spMkLst>
            <pc:docMk/>
            <pc:sldMk cId="3100888908" sldId="281"/>
            <ac:spMk id="2" creationId="{7A410845-EDD6-518C-CDD9-EA735744AA78}"/>
          </ac:spMkLst>
        </pc:spChg>
        <pc:spChg chg="del">
          <ac:chgData name="Lukáš Pecha" userId="3e3258bbfb0d1dd5" providerId="LiveId" clId="{BAB498E8-F6C5-47D3-9874-449F9A15EF62}" dt="2023-09-19T11:38:05.183" v="873"/>
          <ac:spMkLst>
            <pc:docMk/>
            <pc:sldMk cId="3100888908" sldId="281"/>
            <ac:spMk id="3" creationId="{281E3BC3-A074-B6F7-2D70-95EA3A16278A}"/>
          </ac:spMkLst>
        </pc:spChg>
        <pc:picChg chg="add mod">
          <ac:chgData name="Lukáš Pecha" userId="3e3258bbfb0d1dd5" providerId="LiveId" clId="{BAB498E8-F6C5-47D3-9874-449F9A15EF62}" dt="2023-09-19T11:38:41.752" v="882" actId="14100"/>
          <ac:picMkLst>
            <pc:docMk/>
            <pc:sldMk cId="3100888908" sldId="281"/>
            <ac:picMk id="4" creationId="{67E5948D-C30F-77CB-FC69-C5F60D4CD1CB}"/>
          </ac:picMkLst>
        </pc:picChg>
      </pc:sldChg>
      <pc:sldChg chg="addSp delSp modSp new mod">
        <pc:chgData name="Lukáš Pecha" userId="3e3258bbfb0d1dd5" providerId="LiveId" clId="{BAB498E8-F6C5-47D3-9874-449F9A15EF62}" dt="2023-09-19T11:50:18.422" v="1244" actId="1076"/>
        <pc:sldMkLst>
          <pc:docMk/>
          <pc:sldMk cId="1599319045" sldId="282"/>
        </pc:sldMkLst>
        <pc:spChg chg="mod">
          <ac:chgData name="Lukáš Pecha" userId="3e3258bbfb0d1dd5" providerId="LiveId" clId="{BAB498E8-F6C5-47D3-9874-449F9A15EF62}" dt="2023-09-19T11:39:23.201" v="925" actId="20577"/>
          <ac:spMkLst>
            <pc:docMk/>
            <pc:sldMk cId="1599319045" sldId="282"/>
            <ac:spMk id="2" creationId="{C6824DDA-920F-AF6B-BCDE-32D1A032DBD9}"/>
          </ac:spMkLst>
        </pc:spChg>
        <pc:spChg chg="del">
          <ac:chgData name="Lukáš Pecha" userId="3e3258bbfb0d1dd5" providerId="LiveId" clId="{BAB498E8-F6C5-47D3-9874-449F9A15EF62}" dt="2023-09-19T11:50:11.406" v="1241" actId="931"/>
          <ac:spMkLst>
            <pc:docMk/>
            <pc:sldMk cId="1599319045" sldId="282"/>
            <ac:spMk id="3" creationId="{904582C2-B58B-1CC5-B1E2-A1293C44F00C}"/>
          </ac:spMkLst>
        </pc:spChg>
        <pc:picChg chg="add mod">
          <ac:chgData name="Lukáš Pecha" userId="3e3258bbfb0d1dd5" providerId="LiveId" clId="{BAB498E8-F6C5-47D3-9874-449F9A15EF62}" dt="2023-09-19T11:50:18.422" v="1244" actId="1076"/>
          <ac:picMkLst>
            <pc:docMk/>
            <pc:sldMk cId="1599319045" sldId="282"/>
            <ac:picMk id="5" creationId="{F1E60AD1-330E-70D7-BCB0-4B345BA88629}"/>
          </ac:picMkLst>
        </pc:picChg>
      </pc:sldChg>
      <pc:sldChg chg="addSp delSp modSp new mod">
        <pc:chgData name="Lukáš Pecha" userId="3e3258bbfb0d1dd5" providerId="LiveId" clId="{BAB498E8-F6C5-47D3-9874-449F9A15EF62}" dt="2023-09-19T11:49:01.753" v="1240" actId="14100"/>
        <pc:sldMkLst>
          <pc:docMk/>
          <pc:sldMk cId="799601146" sldId="283"/>
        </pc:sldMkLst>
        <pc:spChg chg="mod">
          <ac:chgData name="Lukáš Pecha" userId="3e3258bbfb0d1dd5" providerId="LiveId" clId="{BAB498E8-F6C5-47D3-9874-449F9A15EF62}" dt="2023-09-19T11:39:40.522" v="964" actId="20577"/>
          <ac:spMkLst>
            <pc:docMk/>
            <pc:sldMk cId="799601146" sldId="283"/>
            <ac:spMk id="2" creationId="{B370304A-B2AC-8C80-B547-DE310FF5B31A}"/>
          </ac:spMkLst>
        </pc:spChg>
        <pc:spChg chg="del">
          <ac:chgData name="Lukáš Pecha" userId="3e3258bbfb0d1dd5" providerId="LiveId" clId="{BAB498E8-F6C5-47D3-9874-449F9A15EF62}" dt="2023-09-19T11:48:55.245" v="1238" actId="931"/>
          <ac:spMkLst>
            <pc:docMk/>
            <pc:sldMk cId="799601146" sldId="283"/>
            <ac:spMk id="3" creationId="{FB8146E8-90B4-8B15-3C3F-675CEA69B138}"/>
          </ac:spMkLst>
        </pc:spChg>
        <pc:picChg chg="add mod">
          <ac:chgData name="Lukáš Pecha" userId="3e3258bbfb0d1dd5" providerId="LiveId" clId="{BAB498E8-F6C5-47D3-9874-449F9A15EF62}" dt="2023-09-19T11:49:01.753" v="1240" actId="14100"/>
          <ac:picMkLst>
            <pc:docMk/>
            <pc:sldMk cId="799601146" sldId="283"/>
            <ac:picMk id="5" creationId="{65489773-843F-314E-3DEA-D7CD38D92D59}"/>
          </ac:picMkLst>
        </pc:picChg>
      </pc:sldChg>
      <pc:sldChg chg="addSp delSp modSp new mod">
        <pc:chgData name="Lukáš Pecha" userId="3e3258bbfb0d1dd5" providerId="LiveId" clId="{BAB498E8-F6C5-47D3-9874-449F9A15EF62}" dt="2023-09-19T11:47:59.728" v="1237" actId="1076"/>
        <pc:sldMkLst>
          <pc:docMk/>
          <pc:sldMk cId="1839009878" sldId="284"/>
        </pc:sldMkLst>
        <pc:spChg chg="mod">
          <ac:chgData name="Lukáš Pecha" userId="3e3258bbfb0d1dd5" providerId="LiveId" clId="{BAB498E8-F6C5-47D3-9874-449F9A15EF62}" dt="2023-09-19T11:39:53.208" v="1002" actId="20577"/>
          <ac:spMkLst>
            <pc:docMk/>
            <pc:sldMk cId="1839009878" sldId="284"/>
            <ac:spMk id="2" creationId="{0AD289FC-5489-3D0F-F099-18DCB518C5F2}"/>
          </ac:spMkLst>
        </pc:spChg>
        <pc:spChg chg="del">
          <ac:chgData name="Lukáš Pecha" userId="3e3258bbfb0d1dd5" providerId="LiveId" clId="{BAB498E8-F6C5-47D3-9874-449F9A15EF62}" dt="2023-09-19T11:47:54.849" v="1235" actId="931"/>
          <ac:spMkLst>
            <pc:docMk/>
            <pc:sldMk cId="1839009878" sldId="284"/>
            <ac:spMk id="3" creationId="{470E0F6F-A8DC-E285-1187-51AC342446D0}"/>
          </ac:spMkLst>
        </pc:spChg>
        <pc:picChg chg="add mod">
          <ac:chgData name="Lukáš Pecha" userId="3e3258bbfb0d1dd5" providerId="LiveId" clId="{BAB498E8-F6C5-47D3-9874-449F9A15EF62}" dt="2023-09-19T11:47:59.728" v="1237" actId="1076"/>
          <ac:picMkLst>
            <pc:docMk/>
            <pc:sldMk cId="1839009878" sldId="284"/>
            <ac:picMk id="5" creationId="{CCF6D15F-A580-8ECF-D250-80301DE1951B}"/>
          </ac:picMkLst>
        </pc:picChg>
      </pc:sldChg>
      <pc:sldChg chg="addSp delSp modSp new mod">
        <pc:chgData name="Lukáš Pecha" userId="3e3258bbfb0d1dd5" providerId="LiveId" clId="{BAB498E8-F6C5-47D3-9874-449F9A15EF62}" dt="2023-09-19T11:40:27.629" v="1032" actId="1076"/>
        <pc:sldMkLst>
          <pc:docMk/>
          <pc:sldMk cId="3717560862" sldId="285"/>
        </pc:sldMkLst>
        <pc:spChg chg="mod">
          <ac:chgData name="Lukáš Pecha" userId="3e3258bbfb0d1dd5" providerId="LiveId" clId="{BAB498E8-F6C5-47D3-9874-449F9A15EF62}" dt="2023-09-19T11:40:11.891" v="1029" actId="20577"/>
          <ac:spMkLst>
            <pc:docMk/>
            <pc:sldMk cId="3717560862" sldId="285"/>
            <ac:spMk id="2" creationId="{7D7701D1-312E-E368-8D8D-9B7C0E7518BB}"/>
          </ac:spMkLst>
        </pc:spChg>
        <pc:spChg chg="del">
          <ac:chgData name="Lukáš Pecha" userId="3e3258bbfb0d1dd5" providerId="LiveId" clId="{BAB498E8-F6C5-47D3-9874-449F9A15EF62}" dt="2023-09-19T11:40:20.540" v="1030"/>
          <ac:spMkLst>
            <pc:docMk/>
            <pc:sldMk cId="3717560862" sldId="285"/>
            <ac:spMk id="3" creationId="{B330DE11-D6D8-C452-F6EA-EE6EFF61C2EB}"/>
          </ac:spMkLst>
        </pc:spChg>
        <pc:picChg chg="add mod">
          <ac:chgData name="Lukáš Pecha" userId="3e3258bbfb0d1dd5" providerId="LiveId" clId="{BAB498E8-F6C5-47D3-9874-449F9A15EF62}" dt="2023-09-19T11:40:27.629" v="1032" actId="1076"/>
          <ac:picMkLst>
            <pc:docMk/>
            <pc:sldMk cId="3717560862" sldId="285"/>
            <ac:picMk id="4" creationId="{D4ABC731-0C1C-0CF6-3286-24F4BDB69F0F}"/>
          </ac:picMkLst>
        </pc:picChg>
      </pc:sldChg>
      <pc:sldChg chg="addSp delSp modSp new mod">
        <pc:chgData name="Lukáš Pecha" userId="3e3258bbfb0d1dd5" providerId="LiveId" clId="{BAB498E8-F6C5-47D3-9874-449F9A15EF62}" dt="2023-09-19T11:41:24.339" v="1063" actId="14100"/>
        <pc:sldMkLst>
          <pc:docMk/>
          <pc:sldMk cId="4170738567" sldId="286"/>
        </pc:sldMkLst>
        <pc:spChg chg="mod">
          <ac:chgData name="Lukáš Pecha" userId="3e3258bbfb0d1dd5" providerId="LiveId" clId="{BAB498E8-F6C5-47D3-9874-449F9A15EF62}" dt="2023-09-19T11:40:57.371" v="1058" actId="20577"/>
          <ac:spMkLst>
            <pc:docMk/>
            <pc:sldMk cId="4170738567" sldId="286"/>
            <ac:spMk id="2" creationId="{20BC9C5A-7465-B8D4-8787-97AEB51CF134}"/>
          </ac:spMkLst>
        </pc:spChg>
        <pc:spChg chg="del">
          <ac:chgData name="Lukáš Pecha" userId="3e3258bbfb0d1dd5" providerId="LiveId" clId="{BAB498E8-F6C5-47D3-9874-449F9A15EF62}" dt="2023-09-19T11:41:06.124" v="1059"/>
          <ac:spMkLst>
            <pc:docMk/>
            <pc:sldMk cId="4170738567" sldId="286"/>
            <ac:spMk id="3" creationId="{AC7FF124-57B3-2DDB-11A5-B8F0FD60AB2B}"/>
          </ac:spMkLst>
        </pc:spChg>
        <pc:picChg chg="add mod">
          <ac:chgData name="Lukáš Pecha" userId="3e3258bbfb0d1dd5" providerId="LiveId" clId="{BAB498E8-F6C5-47D3-9874-449F9A15EF62}" dt="2023-09-19T11:41:24.339" v="1063" actId="14100"/>
          <ac:picMkLst>
            <pc:docMk/>
            <pc:sldMk cId="4170738567" sldId="286"/>
            <ac:picMk id="4" creationId="{2624A80C-75C8-B268-9ABC-26663BB7C533}"/>
          </ac:picMkLst>
        </pc:picChg>
      </pc:sldChg>
      <pc:sldChg chg="addSp delSp modSp new mod">
        <pc:chgData name="Lukáš Pecha" userId="3e3258bbfb0d1dd5" providerId="LiveId" clId="{BAB498E8-F6C5-47D3-9874-449F9A15EF62}" dt="2023-09-19T11:42:01.292" v="1106" actId="14100"/>
        <pc:sldMkLst>
          <pc:docMk/>
          <pc:sldMk cId="4125666946" sldId="287"/>
        </pc:sldMkLst>
        <pc:spChg chg="mod">
          <ac:chgData name="Lukáš Pecha" userId="3e3258bbfb0d1dd5" providerId="LiveId" clId="{BAB498E8-F6C5-47D3-9874-449F9A15EF62}" dt="2023-09-19T11:41:49.138" v="1104" actId="20577"/>
          <ac:spMkLst>
            <pc:docMk/>
            <pc:sldMk cId="4125666946" sldId="287"/>
            <ac:spMk id="2" creationId="{078A8964-95E5-31B3-0235-0E444409E920}"/>
          </ac:spMkLst>
        </pc:spChg>
        <pc:spChg chg="del">
          <ac:chgData name="Lukáš Pecha" userId="3e3258bbfb0d1dd5" providerId="LiveId" clId="{BAB498E8-F6C5-47D3-9874-449F9A15EF62}" dt="2023-09-19T11:41:57.447" v="1105"/>
          <ac:spMkLst>
            <pc:docMk/>
            <pc:sldMk cId="4125666946" sldId="287"/>
            <ac:spMk id="3" creationId="{0FCF1859-F255-2CA6-6F78-45867F7B1FBC}"/>
          </ac:spMkLst>
        </pc:spChg>
        <pc:picChg chg="add mod">
          <ac:chgData name="Lukáš Pecha" userId="3e3258bbfb0d1dd5" providerId="LiveId" clId="{BAB498E8-F6C5-47D3-9874-449F9A15EF62}" dt="2023-09-19T11:42:01.292" v="1106" actId="14100"/>
          <ac:picMkLst>
            <pc:docMk/>
            <pc:sldMk cId="4125666946" sldId="287"/>
            <ac:picMk id="4" creationId="{6223E0CF-F8C0-1FBE-DEB6-D6ADB57025E9}"/>
          </ac:picMkLst>
        </pc:picChg>
      </pc:sldChg>
      <pc:sldChg chg="addSp delSp modSp new mod">
        <pc:chgData name="Lukáš Pecha" userId="3e3258bbfb0d1dd5" providerId="LiveId" clId="{BAB498E8-F6C5-47D3-9874-449F9A15EF62}" dt="2023-09-19T11:42:46.428" v="1152" actId="14100"/>
        <pc:sldMkLst>
          <pc:docMk/>
          <pc:sldMk cId="940734120" sldId="288"/>
        </pc:sldMkLst>
        <pc:spChg chg="mod">
          <ac:chgData name="Lukáš Pecha" userId="3e3258bbfb0d1dd5" providerId="LiveId" clId="{BAB498E8-F6C5-47D3-9874-449F9A15EF62}" dt="2023-09-19T11:42:27.844" v="1148" actId="20577"/>
          <ac:spMkLst>
            <pc:docMk/>
            <pc:sldMk cId="940734120" sldId="288"/>
            <ac:spMk id="2" creationId="{EDF93CEF-D14F-939A-6108-B0B9A9013D83}"/>
          </ac:spMkLst>
        </pc:spChg>
        <pc:spChg chg="del">
          <ac:chgData name="Lukáš Pecha" userId="3e3258bbfb0d1dd5" providerId="LiveId" clId="{BAB498E8-F6C5-47D3-9874-449F9A15EF62}" dt="2023-09-19T11:42:36.909" v="1149"/>
          <ac:spMkLst>
            <pc:docMk/>
            <pc:sldMk cId="940734120" sldId="288"/>
            <ac:spMk id="3" creationId="{509B8841-2059-DC6F-DD9E-C8A7D2B0F44B}"/>
          </ac:spMkLst>
        </pc:spChg>
        <pc:picChg chg="add mod">
          <ac:chgData name="Lukáš Pecha" userId="3e3258bbfb0d1dd5" providerId="LiveId" clId="{BAB498E8-F6C5-47D3-9874-449F9A15EF62}" dt="2023-09-19T11:42:46.428" v="1152" actId="14100"/>
          <ac:picMkLst>
            <pc:docMk/>
            <pc:sldMk cId="940734120" sldId="288"/>
            <ac:picMk id="4" creationId="{3BB52770-B914-A08C-0F3D-FD7035DD73D4}"/>
          </ac:picMkLst>
        </pc:picChg>
      </pc:sldChg>
      <pc:sldChg chg="addSp delSp modSp new mod">
        <pc:chgData name="Lukáš Pecha" userId="3e3258bbfb0d1dd5" providerId="LiveId" clId="{BAB498E8-F6C5-47D3-9874-449F9A15EF62}" dt="2023-09-19T11:43:29.752" v="1198" actId="1076"/>
        <pc:sldMkLst>
          <pc:docMk/>
          <pc:sldMk cId="1615398818" sldId="289"/>
        </pc:sldMkLst>
        <pc:spChg chg="mod">
          <ac:chgData name="Lukáš Pecha" userId="3e3258bbfb0d1dd5" providerId="LiveId" clId="{BAB498E8-F6C5-47D3-9874-449F9A15EF62}" dt="2023-09-19T11:43:11.285" v="1193" actId="20577"/>
          <ac:spMkLst>
            <pc:docMk/>
            <pc:sldMk cId="1615398818" sldId="289"/>
            <ac:spMk id="2" creationId="{E10D15A2-0AF2-1DEE-61FF-27ACE16E70FC}"/>
          </ac:spMkLst>
        </pc:spChg>
        <pc:spChg chg="del">
          <ac:chgData name="Lukáš Pecha" userId="3e3258bbfb0d1dd5" providerId="LiveId" clId="{BAB498E8-F6C5-47D3-9874-449F9A15EF62}" dt="2023-09-19T11:43:19.904" v="1194"/>
          <ac:spMkLst>
            <pc:docMk/>
            <pc:sldMk cId="1615398818" sldId="289"/>
            <ac:spMk id="3" creationId="{B06FCE65-FB0C-1F59-4F98-1701E17028CD}"/>
          </ac:spMkLst>
        </pc:spChg>
        <pc:picChg chg="add mod">
          <ac:chgData name="Lukáš Pecha" userId="3e3258bbfb0d1dd5" providerId="LiveId" clId="{BAB498E8-F6C5-47D3-9874-449F9A15EF62}" dt="2023-09-19T11:43:29.752" v="1198" actId="1076"/>
          <ac:picMkLst>
            <pc:docMk/>
            <pc:sldMk cId="1615398818" sldId="289"/>
            <ac:picMk id="4" creationId="{92B4E023-E1FD-5FCB-72F6-BF1048C07322}"/>
          </ac:picMkLst>
        </pc:picChg>
      </pc:sldChg>
      <pc:sldChg chg="addSp delSp modSp new mod">
        <pc:chgData name="Lukáš Pecha" userId="3e3258bbfb0d1dd5" providerId="LiveId" clId="{BAB498E8-F6C5-47D3-9874-449F9A15EF62}" dt="2023-09-19T11:44:43.949" v="1234" actId="1076"/>
        <pc:sldMkLst>
          <pc:docMk/>
          <pc:sldMk cId="270731503" sldId="290"/>
        </pc:sldMkLst>
        <pc:spChg chg="mod">
          <ac:chgData name="Lukáš Pecha" userId="3e3258bbfb0d1dd5" providerId="LiveId" clId="{BAB498E8-F6C5-47D3-9874-449F9A15EF62}" dt="2023-09-19T11:43:46.443" v="1228" actId="20577"/>
          <ac:spMkLst>
            <pc:docMk/>
            <pc:sldMk cId="270731503" sldId="290"/>
            <ac:spMk id="2" creationId="{29C66AAD-480F-33E5-AD17-5958BE6235AB}"/>
          </ac:spMkLst>
        </pc:spChg>
        <pc:spChg chg="del">
          <ac:chgData name="Lukáš Pecha" userId="3e3258bbfb0d1dd5" providerId="LiveId" clId="{BAB498E8-F6C5-47D3-9874-449F9A15EF62}" dt="2023-09-19T11:43:57.475" v="1229"/>
          <ac:spMkLst>
            <pc:docMk/>
            <pc:sldMk cId="270731503" sldId="290"/>
            <ac:spMk id="3" creationId="{C4056A24-83DD-2049-D1BE-81AECB37EBB8}"/>
          </ac:spMkLst>
        </pc:spChg>
        <pc:picChg chg="add mod">
          <ac:chgData name="Lukáš Pecha" userId="3e3258bbfb0d1dd5" providerId="LiveId" clId="{BAB498E8-F6C5-47D3-9874-449F9A15EF62}" dt="2023-09-19T11:44:43.949" v="1234" actId="1076"/>
          <ac:picMkLst>
            <pc:docMk/>
            <pc:sldMk cId="270731503" sldId="290"/>
            <ac:picMk id="4" creationId="{7805EFA5-3E61-573A-4775-12BCD8EB37C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7FF5C7-8B56-83F6-22C6-CCCC4560404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C516A68-9624-6C0C-9ADF-DF355E3140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64E5105-37AA-5D63-203D-4F999C6EF467}"/>
              </a:ext>
            </a:extLst>
          </p:cNvPr>
          <p:cNvSpPr>
            <a:spLocks noGrp="1"/>
          </p:cNvSpPr>
          <p:nvPr>
            <p:ph type="dt" sz="half" idx="10"/>
          </p:nvPr>
        </p:nvSpPr>
        <p:spPr/>
        <p:txBody>
          <a:bodyPr/>
          <a:lstStyle/>
          <a:p>
            <a:fld id="{6E7FE7EB-C1BB-461B-9F24-3315D678819B}" type="datetimeFigureOut">
              <a:rPr lang="cs-CZ" smtClean="0"/>
              <a:t>15.09.2024</a:t>
            </a:fld>
            <a:endParaRPr lang="cs-CZ"/>
          </a:p>
        </p:txBody>
      </p:sp>
      <p:sp>
        <p:nvSpPr>
          <p:cNvPr id="5" name="Zástupný symbol pro zápatí 4">
            <a:extLst>
              <a:ext uri="{FF2B5EF4-FFF2-40B4-BE49-F238E27FC236}">
                <a16:creationId xmlns:a16="http://schemas.microsoft.com/office/drawing/2014/main" id="{AC76ADA4-4450-2DF1-CE0E-9585F2E482D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7B83560-9A33-1E8E-46AE-C77AB8529EE5}"/>
              </a:ext>
            </a:extLst>
          </p:cNvPr>
          <p:cNvSpPr>
            <a:spLocks noGrp="1"/>
          </p:cNvSpPr>
          <p:nvPr>
            <p:ph type="sldNum" sz="quarter" idx="12"/>
          </p:nvPr>
        </p:nvSpPr>
        <p:spPr/>
        <p:txBody>
          <a:bodyPr/>
          <a:lstStyle/>
          <a:p>
            <a:fld id="{EB788566-3B51-4833-9C59-B2B79822ECBA}" type="slidenum">
              <a:rPr lang="cs-CZ" smtClean="0"/>
              <a:t>‹#›</a:t>
            </a:fld>
            <a:endParaRPr lang="cs-CZ"/>
          </a:p>
        </p:txBody>
      </p:sp>
    </p:spTree>
    <p:extLst>
      <p:ext uri="{BB962C8B-B14F-4D97-AF65-F5344CB8AC3E}">
        <p14:creationId xmlns:p14="http://schemas.microsoft.com/office/powerpoint/2010/main" val="33009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43217A-DF6E-F177-4CD6-DDE1A098694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23D76DA-94F4-194C-1F4E-6F8385B29F8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390562A-ED84-9309-5E55-FB2E543DB6BA}"/>
              </a:ext>
            </a:extLst>
          </p:cNvPr>
          <p:cNvSpPr>
            <a:spLocks noGrp="1"/>
          </p:cNvSpPr>
          <p:nvPr>
            <p:ph type="dt" sz="half" idx="10"/>
          </p:nvPr>
        </p:nvSpPr>
        <p:spPr/>
        <p:txBody>
          <a:bodyPr/>
          <a:lstStyle/>
          <a:p>
            <a:fld id="{6E7FE7EB-C1BB-461B-9F24-3315D678819B}" type="datetimeFigureOut">
              <a:rPr lang="cs-CZ" smtClean="0"/>
              <a:t>15.09.2024</a:t>
            </a:fld>
            <a:endParaRPr lang="cs-CZ"/>
          </a:p>
        </p:txBody>
      </p:sp>
      <p:sp>
        <p:nvSpPr>
          <p:cNvPr id="5" name="Zástupný symbol pro zápatí 4">
            <a:extLst>
              <a:ext uri="{FF2B5EF4-FFF2-40B4-BE49-F238E27FC236}">
                <a16:creationId xmlns:a16="http://schemas.microsoft.com/office/drawing/2014/main" id="{ABAFCE85-50A6-F02E-39BF-C30B2E40B36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BE2A641-BA10-4745-2925-0B9A5012F827}"/>
              </a:ext>
            </a:extLst>
          </p:cNvPr>
          <p:cNvSpPr>
            <a:spLocks noGrp="1"/>
          </p:cNvSpPr>
          <p:nvPr>
            <p:ph type="sldNum" sz="quarter" idx="12"/>
          </p:nvPr>
        </p:nvSpPr>
        <p:spPr/>
        <p:txBody>
          <a:bodyPr/>
          <a:lstStyle/>
          <a:p>
            <a:fld id="{EB788566-3B51-4833-9C59-B2B79822ECBA}" type="slidenum">
              <a:rPr lang="cs-CZ" smtClean="0"/>
              <a:t>‹#›</a:t>
            </a:fld>
            <a:endParaRPr lang="cs-CZ"/>
          </a:p>
        </p:txBody>
      </p:sp>
    </p:spTree>
    <p:extLst>
      <p:ext uri="{BB962C8B-B14F-4D97-AF65-F5344CB8AC3E}">
        <p14:creationId xmlns:p14="http://schemas.microsoft.com/office/powerpoint/2010/main" val="235901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29C9155-1B2E-7787-6903-42230030A046}"/>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C614FE3-5C4F-B6DA-7F6B-7755551B7C2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5777F7C-431C-EC28-1F15-BE310E2EECAC}"/>
              </a:ext>
            </a:extLst>
          </p:cNvPr>
          <p:cNvSpPr>
            <a:spLocks noGrp="1"/>
          </p:cNvSpPr>
          <p:nvPr>
            <p:ph type="dt" sz="half" idx="10"/>
          </p:nvPr>
        </p:nvSpPr>
        <p:spPr/>
        <p:txBody>
          <a:bodyPr/>
          <a:lstStyle/>
          <a:p>
            <a:fld id="{6E7FE7EB-C1BB-461B-9F24-3315D678819B}" type="datetimeFigureOut">
              <a:rPr lang="cs-CZ" smtClean="0"/>
              <a:t>15.09.2024</a:t>
            </a:fld>
            <a:endParaRPr lang="cs-CZ"/>
          </a:p>
        </p:txBody>
      </p:sp>
      <p:sp>
        <p:nvSpPr>
          <p:cNvPr id="5" name="Zástupný symbol pro zápatí 4">
            <a:extLst>
              <a:ext uri="{FF2B5EF4-FFF2-40B4-BE49-F238E27FC236}">
                <a16:creationId xmlns:a16="http://schemas.microsoft.com/office/drawing/2014/main" id="{B1770CD1-6FED-8A89-A5A3-978EFB5BA21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9011470-1A7A-4F54-68B5-BB7AAD05A95F}"/>
              </a:ext>
            </a:extLst>
          </p:cNvPr>
          <p:cNvSpPr>
            <a:spLocks noGrp="1"/>
          </p:cNvSpPr>
          <p:nvPr>
            <p:ph type="sldNum" sz="quarter" idx="12"/>
          </p:nvPr>
        </p:nvSpPr>
        <p:spPr/>
        <p:txBody>
          <a:bodyPr/>
          <a:lstStyle/>
          <a:p>
            <a:fld id="{EB788566-3B51-4833-9C59-B2B79822ECBA}" type="slidenum">
              <a:rPr lang="cs-CZ" smtClean="0"/>
              <a:t>‹#›</a:t>
            </a:fld>
            <a:endParaRPr lang="cs-CZ"/>
          </a:p>
        </p:txBody>
      </p:sp>
    </p:spTree>
    <p:extLst>
      <p:ext uri="{BB962C8B-B14F-4D97-AF65-F5344CB8AC3E}">
        <p14:creationId xmlns:p14="http://schemas.microsoft.com/office/powerpoint/2010/main" val="44762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D2BB8E-A8DB-D30A-6FF4-B09F9D00E14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A7A7531-E9B0-D6AA-D7AD-279DE0EF70D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D215EA6-7611-DD7B-7769-57EDEB36DD90}"/>
              </a:ext>
            </a:extLst>
          </p:cNvPr>
          <p:cNvSpPr>
            <a:spLocks noGrp="1"/>
          </p:cNvSpPr>
          <p:nvPr>
            <p:ph type="dt" sz="half" idx="10"/>
          </p:nvPr>
        </p:nvSpPr>
        <p:spPr/>
        <p:txBody>
          <a:bodyPr/>
          <a:lstStyle/>
          <a:p>
            <a:fld id="{6E7FE7EB-C1BB-461B-9F24-3315D678819B}" type="datetimeFigureOut">
              <a:rPr lang="cs-CZ" smtClean="0"/>
              <a:t>15.09.2024</a:t>
            </a:fld>
            <a:endParaRPr lang="cs-CZ"/>
          </a:p>
        </p:txBody>
      </p:sp>
      <p:sp>
        <p:nvSpPr>
          <p:cNvPr id="5" name="Zástupný symbol pro zápatí 4">
            <a:extLst>
              <a:ext uri="{FF2B5EF4-FFF2-40B4-BE49-F238E27FC236}">
                <a16:creationId xmlns:a16="http://schemas.microsoft.com/office/drawing/2014/main" id="{243072DB-9920-F05D-E9A4-26F3E29C3E0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22E8826-CD72-3551-7DD4-F2CE965BA58A}"/>
              </a:ext>
            </a:extLst>
          </p:cNvPr>
          <p:cNvSpPr>
            <a:spLocks noGrp="1"/>
          </p:cNvSpPr>
          <p:nvPr>
            <p:ph type="sldNum" sz="quarter" idx="12"/>
          </p:nvPr>
        </p:nvSpPr>
        <p:spPr/>
        <p:txBody>
          <a:bodyPr/>
          <a:lstStyle/>
          <a:p>
            <a:fld id="{EB788566-3B51-4833-9C59-B2B79822ECBA}" type="slidenum">
              <a:rPr lang="cs-CZ" smtClean="0"/>
              <a:t>‹#›</a:t>
            </a:fld>
            <a:endParaRPr lang="cs-CZ"/>
          </a:p>
        </p:txBody>
      </p:sp>
    </p:spTree>
    <p:extLst>
      <p:ext uri="{BB962C8B-B14F-4D97-AF65-F5344CB8AC3E}">
        <p14:creationId xmlns:p14="http://schemas.microsoft.com/office/powerpoint/2010/main" val="205796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CB1787-3BAE-9958-C3C9-56B6266B384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1CFFADC-C906-6E1B-360B-1B4B106BEB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D7A5951-BA01-A64C-46D9-F726218615EC}"/>
              </a:ext>
            </a:extLst>
          </p:cNvPr>
          <p:cNvSpPr>
            <a:spLocks noGrp="1"/>
          </p:cNvSpPr>
          <p:nvPr>
            <p:ph type="dt" sz="half" idx="10"/>
          </p:nvPr>
        </p:nvSpPr>
        <p:spPr/>
        <p:txBody>
          <a:bodyPr/>
          <a:lstStyle/>
          <a:p>
            <a:fld id="{6E7FE7EB-C1BB-461B-9F24-3315D678819B}" type="datetimeFigureOut">
              <a:rPr lang="cs-CZ" smtClean="0"/>
              <a:t>15.09.2024</a:t>
            </a:fld>
            <a:endParaRPr lang="cs-CZ"/>
          </a:p>
        </p:txBody>
      </p:sp>
      <p:sp>
        <p:nvSpPr>
          <p:cNvPr id="5" name="Zástupný symbol pro zápatí 4">
            <a:extLst>
              <a:ext uri="{FF2B5EF4-FFF2-40B4-BE49-F238E27FC236}">
                <a16:creationId xmlns:a16="http://schemas.microsoft.com/office/drawing/2014/main" id="{05755A73-06A4-7BD1-BF09-E808366463E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81B14AD-5244-37D0-E874-F90C612975AB}"/>
              </a:ext>
            </a:extLst>
          </p:cNvPr>
          <p:cNvSpPr>
            <a:spLocks noGrp="1"/>
          </p:cNvSpPr>
          <p:nvPr>
            <p:ph type="sldNum" sz="quarter" idx="12"/>
          </p:nvPr>
        </p:nvSpPr>
        <p:spPr/>
        <p:txBody>
          <a:bodyPr/>
          <a:lstStyle/>
          <a:p>
            <a:fld id="{EB788566-3B51-4833-9C59-B2B79822ECBA}" type="slidenum">
              <a:rPr lang="cs-CZ" smtClean="0"/>
              <a:t>‹#›</a:t>
            </a:fld>
            <a:endParaRPr lang="cs-CZ"/>
          </a:p>
        </p:txBody>
      </p:sp>
    </p:spTree>
    <p:extLst>
      <p:ext uri="{BB962C8B-B14F-4D97-AF65-F5344CB8AC3E}">
        <p14:creationId xmlns:p14="http://schemas.microsoft.com/office/powerpoint/2010/main" val="114354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BC47FA-85AE-44F9-872C-B9A8FE12745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DF006F9-A17D-2D2D-73DC-3FCA1B55101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F0F7E83-C28E-29F6-1117-C345F431A26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3859A2B-76BB-19BF-412A-F27B21494211}"/>
              </a:ext>
            </a:extLst>
          </p:cNvPr>
          <p:cNvSpPr>
            <a:spLocks noGrp="1"/>
          </p:cNvSpPr>
          <p:nvPr>
            <p:ph type="dt" sz="half" idx="10"/>
          </p:nvPr>
        </p:nvSpPr>
        <p:spPr/>
        <p:txBody>
          <a:bodyPr/>
          <a:lstStyle/>
          <a:p>
            <a:fld id="{6E7FE7EB-C1BB-461B-9F24-3315D678819B}" type="datetimeFigureOut">
              <a:rPr lang="cs-CZ" smtClean="0"/>
              <a:t>15.09.2024</a:t>
            </a:fld>
            <a:endParaRPr lang="cs-CZ"/>
          </a:p>
        </p:txBody>
      </p:sp>
      <p:sp>
        <p:nvSpPr>
          <p:cNvPr id="6" name="Zástupný symbol pro zápatí 5">
            <a:extLst>
              <a:ext uri="{FF2B5EF4-FFF2-40B4-BE49-F238E27FC236}">
                <a16:creationId xmlns:a16="http://schemas.microsoft.com/office/drawing/2014/main" id="{C8B0095C-8907-8D37-3E82-A1D8D9DE930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6B8FA8D-79C2-86C7-1EA5-4F7835FB4F59}"/>
              </a:ext>
            </a:extLst>
          </p:cNvPr>
          <p:cNvSpPr>
            <a:spLocks noGrp="1"/>
          </p:cNvSpPr>
          <p:nvPr>
            <p:ph type="sldNum" sz="quarter" idx="12"/>
          </p:nvPr>
        </p:nvSpPr>
        <p:spPr/>
        <p:txBody>
          <a:bodyPr/>
          <a:lstStyle/>
          <a:p>
            <a:fld id="{EB788566-3B51-4833-9C59-B2B79822ECBA}" type="slidenum">
              <a:rPr lang="cs-CZ" smtClean="0"/>
              <a:t>‹#›</a:t>
            </a:fld>
            <a:endParaRPr lang="cs-CZ"/>
          </a:p>
        </p:txBody>
      </p:sp>
    </p:spTree>
    <p:extLst>
      <p:ext uri="{BB962C8B-B14F-4D97-AF65-F5344CB8AC3E}">
        <p14:creationId xmlns:p14="http://schemas.microsoft.com/office/powerpoint/2010/main" val="347857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E90B96-025A-6F43-D9E7-FA4702FFD11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5F369FB-78E0-3806-5567-0D09ACD512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806884A-5769-EBDA-22D9-9321FFCBA6A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7D8185A7-EF9F-0A9C-504C-3E036B979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F9CC86F-D397-D5E7-B03A-7928EBB706D1}"/>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42AFA7E-D820-A857-F157-2D3121F4F188}"/>
              </a:ext>
            </a:extLst>
          </p:cNvPr>
          <p:cNvSpPr>
            <a:spLocks noGrp="1"/>
          </p:cNvSpPr>
          <p:nvPr>
            <p:ph type="dt" sz="half" idx="10"/>
          </p:nvPr>
        </p:nvSpPr>
        <p:spPr/>
        <p:txBody>
          <a:bodyPr/>
          <a:lstStyle/>
          <a:p>
            <a:fld id="{6E7FE7EB-C1BB-461B-9F24-3315D678819B}" type="datetimeFigureOut">
              <a:rPr lang="cs-CZ" smtClean="0"/>
              <a:t>15.09.2024</a:t>
            </a:fld>
            <a:endParaRPr lang="cs-CZ"/>
          </a:p>
        </p:txBody>
      </p:sp>
      <p:sp>
        <p:nvSpPr>
          <p:cNvPr id="8" name="Zástupný symbol pro zápatí 7">
            <a:extLst>
              <a:ext uri="{FF2B5EF4-FFF2-40B4-BE49-F238E27FC236}">
                <a16:creationId xmlns:a16="http://schemas.microsoft.com/office/drawing/2014/main" id="{13BD8AF4-C1C6-1570-A893-C20AD091D245}"/>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C97205E-DC4C-54BF-1644-E02F06B4693D}"/>
              </a:ext>
            </a:extLst>
          </p:cNvPr>
          <p:cNvSpPr>
            <a:spLocks noGrp="1"/>
          </p:cNvSpPr>
          <p:nvPr>
            <p:ph type="sldNum" sz="quarter" idx="12"/>
          </p:nvPr>
        </p:nvSpPr>
        <p:spPr/>
        <p:txBody>
          <a:bodyPr/>
          <a:lstStyle/>
          <a:p>
            <a:fld id="{EB788566-3B51-4833-9C59-B2B79822ECBA}" type="slidenum">
              <a:rPr lang="cs-CZ" smtClean="0"/>
              <a:t>‹#›</a:t>
            </a:fld>
            <a:endParaRPr lang="cs-CZ"/>
          </a:p>
        </p:txBody>
      </p:sp>
    </p:spTree>
    <p:extLst>
      <p:ext uri="{BB962C8B-B14F-4D97-AF65-F5344CB8AC3E}">
        <p14:creationId xmlns:p14="http://schemas.microsoft.com/office/powerpoint/2010/main" val="168896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0E669F-08E5-EBA5-6729-06A41B967C7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0ED5331-1088-1BA7-FF60-D6A64EE51849}"/>
              </a:ext>
            </a:extLst>
          </p:cNvPr>
          <p:cNvSpPr>
            <a:spLocks noGrp="1"/>
          </p:cNvSpPr>
          <p:nvPr>
            <p:ph type="dt" sz="half" idx="10"/>
          </p:nvPr>
        </p:nvSpPr>
        <p:spPr/>
        <p:txBody>
          <a:bodyPr/>
          <a:lstStyle/>
          <a:p>
            <a:fld id="{6E7FE7EB-C1BB-461B-9F24-3315D678819B}" type="datetimeFigureOut">
              <a:rPr lang="cs-CZ" smtClean="0"/>
              <a:t>15.09.2024</a:t>
            </a:fld>
            <a:endParaRPr lang="cs-CZ"/>
          </a:p>
        </p:txBody>
      </p:sp>
      <p:sp>
        <p:nvSpPr>
          <p:cNvPr id="4" name="Zástupný symbol pro zápatí 3">
            <a:extLst>
              <a:ext uri="{FF2B5EF4-FFF2-40B4-BE49-F238E27FC236}">
                <a16:creationId xmlns:a16="http://schemas.microsoft.com/office/drawing/2014/main" id="{69105BB8-B5F9-CEFF-F021-7FD012604492}"/>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57C96F1-89A2-5E16-0826-1351269EB4AF}"/>
              </a:ext>
            </a:extLst>
          </p:cNvPr>
          <p:cNvSpPr>
            <a:spLocks noGrp="1"/>
          </p:cNvSpPr>
          <p:nvPr>
            <p:ph type="sldNum" sz="quarter" idx="12"/>
          </p:nvPr>
        </p:nvSpPr>
        <p:spPr/>
        <p:txBody>
          <a:bodyPr/>
          <a:lstStyle/>
          <a:p>
            <a:fld id="{EB788566-3B51-4833-9C59-B2B79822ECBA}" type="slidenum">
              <a:rPr lang="cs-CZ" smtClean="0"/>
              <a:t>‹#›</a:t>
            </a:fld>
            <a:endParaRPr lang="cs-CZ"/>
          </a:p>
        </p:txBody>
      </p:sp>
    </p:spTree>
    <p:extLst>
      <p:ext uri="{BB962C8B-B14F-4D97-AF65-F5344CB8AC3E}">
        <p14:creationId xmlns:p14="http://schemas.microsoft.com/office/powerpoint/2010/main" val="7631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4C421E0-370B-5778-356D-3C26EF5B5768}"/>
              </a:ext>
            </a:extLst>
          </p:cNvPr>
          <p:cNvSpPr>
            <a:spLocks noGrp="1"/>
          </p:cNvSpPr>
          <p:nvPr>
            <p:ph type="dt" sz="half" idx="10"/>
          </p:nvPr>
        </p:nvSpPr>
        <p:spPr/>
        <p:txBody>
          <a:bodyPr/>
          <a:lstStyle/>
          <a:p>
            <a:fld id="{6E7FE7EB-C1BB-461B-9F24-3315D678819B}" type="datetimeFigureOut">
              <a:rPr lang="cs-CZ" smtClean="0"/>
              <a:t>15.09.2024</a:t>
            </a:fld>
            <a:endParaRPr lang="cs-CZ"/>
          </a:p>
        </p:txBody>
      </p:sp>
      <p:sp>
        <p:nvSpPr>
          <p:cNvPr id="3" name="Zástupný symbol pro zápatí 2">
            <a:extLst>
              <a:ext uri="{FF2B5EF4-FFF2-40B4-BE49-F238E27FC236}">
                <a16:creationId xmlns:a16="http://schemas.microsoft.com/office/drawing/2014/main" id="{9193524C-C3A9-2ECF-9036-8B80E701B09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C0D2406-3E1D-FB46-69A6-54D1F5F35222}"/>
              </a:ext>
            </a:extLst>
          </p:cNvPr>
          <p:cNvSpPr>
            <a:spLocks noGrp="1"/>
          </p:cNvSpPr>
          <p:nvPr>
            <p:ph type="sldNum" sz="quarter" idx="12"/>
          </p:nvPr>
        </p:nvSpPr>
        <p:spPr/>
        <p:txBody>
          <a:bodyPr/>
          <a:lstStyle/>
          <a:p>
            <a:fld id="{EB788566-3B51-4833-9C59-B2B79822ECBA}" type="slidenum">
              <a:rPr lang="cs-CZ" smtClean="0"/>
              <a:t>‹#›</a:t>
            </a:fld>
            <a:endParaRPr lang="cs-CZ"/>
          </a:p>
        </p:txBody>
      </p:sp>
    </p:spTree>
    <p:extLst>
      <p:ext uri="{BB962C8B-B14F-4D97-AF65-F5344CB8AC3E}">
        <p14:creationId xmlns:p14="http://schemas.microsoft.com/office/powerpoint/2010/main" val="368667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2A9123-948D-0077-1137-47DF48DD97F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59D1B711-DABB-2B91-6114-E94B6328B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E2B2198-CD0F-D3A0-7538-42037C482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3196563-C94E-D460-BA28-99B77EFAB2A0}"/>
              </a:ext>
            </a:extLst>
          </p:cNvPr>
          <p:cNvSpPr>
            <a:spLocks noGrp="1"/>
          </p:cNvSpPr>
          <p:nvPr>
            <p:ph type="dt" sz="half" idx="10"/>
          </p:nvPr>
        </p:nvSpPr>
        <p:spPr/>
        <p:txBody>
          <a:bodyPr/>
          <a:lstStyle/>
          <a:p>
            <a:fld id="{6E7FE7EB-C1BB-461B-9F24-3315D678819B}" type="datetimeFigureOut">
              <a:rPr lang="cs-CZ" smtClean="0"/>
              <a:t>15.09.2024</a:t>
            </a:fld>
            <a:endParaRPr lang="cs-CZ"/>
          </a:p>
        </p:txBody>
      </p:sp>
      <p:sp>
        <p:nvSpPr>
          <p:cNvPr id="6" name="Zástupný symbol pro zápatí 5">
            <a:extLst>
              <a:ext uri="{FF2B5EF4-FFF2-40B4-BE49-F238E27FC236}">
                <a16:creationId xmlns:a16="http://schemas.microsoft.com/office/drawing/2014/main" id="{CCF45DB9-B41D-D4A3-669E-65AA7EC180E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0E02A2F-CFB5-B624-8F88-CE4A5D7DFA5F}"/>
              </a:ext>
            </a:extLst>
          </p:cNvPr>
          <p:cNvSpPr>
            <a:spLocks noGrp="1"/>
          </p:cNvSpPr>
          <p:nvPr>
            <p:ph type="sldNum" sz="quarter" idx="12"/>
          </p:nvPr>
        </p:nvSpPr>
        <p:spPr/>
        <p:txBody>
          <a:bodyPr/>
          <a:lstStyle/>
          <a:p>
            <a:fld id="{EB788566-3B51-4833-9C59-B2B79822ECBA}" type="slidenum">
              <a:rPr lang="cs-CZ" smtClean="0"/>
              <a:t>‹#›</a:t>
            </a:fld>
            <a:endParaRPr lang="cs-CZ"/>
          </a:p>
        </p:txBody>
      </p:sp>
    </p:spTree>
    <p:extLst>
      <p:ext uri="{BB962C8B-B14F-4D97-AF65-F5344CB8AC3E}">
        <p14:creationId xmlns:p14="http://schemas.microsoft.com/office/powerpoint/2010/main" val="233009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9288F7-8E05-0827-E0A7-6AA12EBA0E6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8882594-2C5B-D7A1-8726-A2CA0B35AB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E8C4060-717D-9A6F-868E-B8F636312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7479BC1-BDF1-E28F-29E0-2B7D4B10632E}"/>
              </a:ext>
            </a:extLst>
          </p:cNvPr>
          <p:cNvSpPr>
            <a:spLocks noGrp="1"/>
          </p:cNvSpPr>
          <p:nvPr>
            <p:ph type="dt" sz="half" idx="10"/>
          </p:nvPr>
        </p:nvSpPr>
        <p:spPr/>
        <p:txBody>
          <a:bodyPr/>
          <a:lstStyle/>
          <a:p>
            <a:fld id="{6E7FE7EB-C1BB-461B-9F24-3315D678819B}" type="datetimeFigureOut">
              <a:rPr lang="cs-CZ" smtClean="0"/>
              <a:t>15.09.2024</a:t>
            </a:fld>
            <a:endParaRPr lang="cs-CZ"/>
          </a:p>
        </p:txBody>
      </p:sp>
      <p:sp>
        <p:nvSpPr>
          <p:cNvPr id="6" name="Zástupný symbol pro zápatí 5">
            <a:extLst>
              <a:ext uri="{FF2B5EF4-FFF2-40B4-BE49-F238E27FC236}">
                <a16:creationId xmlns:a16="http://schemas.microsoft.com/office/drawing/2014/main" id="{1A5F127D-1CE8-378D-047C-ACED07E0972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8AFC63A-5CD5-0B25-144A-2405FF62555B}"/>
              </a:ext>
            </a:extLst>
          </p:cNvPr>
          <p:cNvSpPr>
            <a:spLocks noGrp="1"/>
          </p:cNvSpPr>
          <p:nvPr>
            <p:ph type="sldNum" sz="quarter" idx="12"/>
          </p:nvPr>
        </p:nvSpPr>
        <p:spPr/>
        <p:txBody>
          <a:bodyPr/>
          <a:lstStyle/>
          <a:p>
            <a:fld id="{EB788566-3B51-4833-9C59-B2B79822ECBA}" type="slidenum">
              <a:rPr lang="cs-CZ" smtClean="0"/>
              <a:t>‹#›</a:t>
            </a:fld>
            <a:endParaRPr lang="cs-CZ"/>
          </a:p>
        </p:txBody>
      </p:sp>
    </p:spTree>
    <p:extLst>
      <p:ext uri="{BB962C8B-B14F-4D97-AF65-F5344CB8AC3E}">
        <p14:creationId xmlns:p14="http://schemas.microsoft.com/office/powerpoint/2010/main" val="278349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485533D-DC31-DBFC-BFA4-0D7C39EDAD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88CDB56-ED3C-9B7F-D131-9414841531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691DABC-7619-92F5-FC6C-FBE077E65F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FE7EB-C1BB-461B-9F24-3315D678819B}" type="datetimeFigureOut">
              <a:rPr lang="cs-CZ" smtClean="0"/>
              <a:t>15.09.2024</a:t>
            </a:fld>
            <a:endParaRPr lang="cs-CZ"/>
          </a:p>
        </p:txBody>
      </p:sp>
      <p:sp>
        <p:nvSpPr>
          <p:cNvPr id="5" name="Zástupný symbol pro zápatí 4">
            <a:extLst>
              <a:ext uri="{FF2B5EF4-FFF2-40B4-BE49-F238E27FC236}">
                <a16:creationId xmlns:a16="http://schemas.microsoft.com/office/drawing/2014/main" id="{8BB1EC2F-4442-5A41-388C-6E467E1E05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283EFB0-ECF6-C074-AE06-95FBC4384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88566-3B51-4833-9C59-B2B79822ECBA}" type="slidenum">
              <a:rPr lang="cs-CZ" smtClean="0"/>
              <a:t>‹#›</a:t>
            </a:fld>
            <a:endParaRPr lang="cs-CZ"/>
          </a:p>
        </p:txBody>
      </p:sp>
    </p:spTree>
    <p:extLst>
      <p:ext uri="{BB962C8B-B14F-4D97-AF65-F5344CB8AC3E}">
        <p14:creationId xmlns:p14="http://schemas.microsoft.com/office/powerpoint/2010/main" val="15235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872CDC-354C-A971-6296-B062F4910452}"/>
              </a:ext>
            </a:extLst>
          </p:cNvPr>
          <p:cNvSpPr>
            <a:spLocks noGrp="1"/>
          </p:cNvSpPr>
          <p:nvPr>
            <p:ph type="title"/>
          </p:nvPr>
        </p:nvSpPr>
        <p:spPr/>
        <p:txBody>
          <a:bodyPr>
            <a:normAutofit/>
          </a:bodyPr>
          <a:lstStyle/>
          <a:p>
            <a:pPr algn="ctr"/>
            <a:r>
              <a:rPr lang="cs-CZ" sz="7200" b="1" dirty="0"/>
              <a:t>Dějiny Předního východu</a:t>
            </a:r>
          </a:p>
        </p:txBody>
      </p:sp>
      <p:pic>
        <p:nvPicPr>
          <p:cNvPr id="5" name="Zástupný obsah 4" descr="mesopotamiafoodanddrinkbeerdrunkers.jpg">
            <a:extLst>
              <a:ext uri="{FF2B5EF4-FFF2-40B4-BE49-F238E27FC236}">
                <a16:creationId xmlns:a16="http://schemas.microsoft.com/office/drawing/2014/main" id="{FE92ED8B-D71F-8160-6E33-E4A3CAEB6943}"/>
              </a:ext>
            </a:extLst>
          </p:cNvPr>
          <p:cNvPicPr>
            <a:picLocks noGrp="1" noChangeAspect="1"/>
          </p:cNvPicPr>
          <p:nvPr>
            <p:ph idx="1"/>
          </p:nvPr>
        </p:nvPicPr>
        <p:blipFill>
          <a:blip r:embed="rId2"/>
          <a:stretch>
            <a:fillRect/>
          </a:stretch>
        </p:blipFill>
        <p:spPr>
          <a:xfrm>
            <a:off x="3267075" y="2072481"/>
            <a:ext cx="5657850" cy="3857625"/>
          </a:xfrm>
          <a:prstGeom prst="rect">
            <a:avLst/>
          </a:prstGeom>
        </p:spPr>
      </p:pic>
    </p:spTree>
    <p:extLst>
      <p:ext uri="{BB962C8B-B14F-4D97-AF65-F5344CB8AC3E}">
        <p14:creationId xmlns:p14="http://schemas.microsoft.com/office/powerpoint/2010/main" val="201774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C7C8B6-1095-2941-80AE-02C472713DB6}"/>
              </a:ext>
            </a:extLst>
          </p:cNvPr>
          <p:cNvSpPr>
            <a:spLocks noGrp="1"/>
          </p:cNvSpPr>
          <p:nvPr>
            <p:ph type="title"/>
          </p:nvPr>
        </p:nvSpPr>
        <p:spPr/>
        <p:txBody>
          <a:bodyPr/>
          <a:lstStyle/>
          <a:p>
            <a:endParaRPr lang="cs-CZ"/>
          </a:p>
        </p:txBody>
      </p:sp>
      <p:pic>
        <p:nvPicPr>
          <p:cNvPr id="4" name="Zástupný symbol pro obsah 3" descr="Anatolie.tif">
            <a:extLst>
              <a:ext uri="{FF2B5EF4-FFF2-40B4-BE49-F238E27FC236}">
                <a16:creationId xmlns:a16="http://schemas.microsoft.com/office/drawing/2014/main" id="{0D51B327-007F-B21B-D870-9E682DF6F39B}"/>
              </a:ext>
            </a:extLst>
          </p:cNvPr>
          <p:cNvPicPr>
            <a:picLocks noGrp="1" noChangeAspect="1"/>
          </p:cNvPicPr>
          <p:nvPr>
            <p:ph idx="1"/>
          </p:nvPr>
        </p:nvPicPr>
        <p:blipFill>
          <a:blip r:embed="rId2" cstate="print"/>
          <a:stretch>
            <a:fillRect/>
          </a:stretch>
        </p:blipFill>
        <p:spPr>
          <a:xfrm>
            <a:off x="1527444" y="162729"/>
            <a:ext cx="9137111" cy="6532542"/>
          </a:xfrm>
        </p:spPr>
      </p:pic>
    </p:spTree>
    <p:extLst>
      <p:ext uri="{BB962C8B-B14F-4D97-AF65-F5344CB8AC3E}">
        <p14:creationId xmlns:p14="http://schemas.microsoft.com/office/powerpoint/2010/main" val="164787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E78BBB-212F-15F6-10D4-1A598BE2E7CE}"/>
              </a:ext>
            </a:extLst>
          </p:cNvPr>
          <p:cNvSpPr>
            <a:spLocks noGrp="1"/>
          </p:cNvSpPr>
          <p:nvPr>
            <p:ph type="title"/>
          </p:nvPr>
        </p:nvSpPr>
        <p:spPr/>
        <p:txBody>
          <a:bodyPr/>
          <a:lstStyle/>
          <a:p>
            <a:pPr algn="ctr"/>
            <a:r>
              <a:rPr lang="cs-CZ" b="1" dirty="0" err="1"/>
              <a:t>Syropalestina</a:t>
            </a:r>
            <a:r>
              <a:rPr lang="cs-CZ" b="1" dirty="0"/>
              <a:t> (Levanta)</a:t>
            </a:r>
            <a:endParaRPr lang="cs-CZ" dirty="0"/>
          </a:p>
        </p:txBody>
      </p:sp>
      <p:sp>
        <p:nvSpPr>
          <p:cNvPr id="3" name="Zástupný obsah 2">
            <a:extLst>
              <a:ext uri="{FF2B5EF4-FFF2-40B4-BE49-F238E27FC236}">
                <a16:creationId xmlns:a16="http://schemas.microsoft.com/office/drawing/2014/main" id="{7ADC7D70-6694-1762-E269-B09502087465}"/>
              </a:ext>
            </a:extLst>
          </p:cNvPr>
          <p:cNvSpPr>
            <a:spLocks noGrp="1"/>
          </p:cNvSpPr>
          <p:nvPr>
            <p:ph sz="half" idx="1"/>
          </p:nvPr>
        </p:nvSpPr>
        <p:spPr/>
        <p:txBody>
          <a:bodyPr/>
          <a:lstStyle/>
          <a:p>
            <a:pPr eaLnBrk="1" hangingPunct="1"/>
            <a:r>
              <a:rPr lang="cs-CZ" dirty="0"/>
              <a:t>Žádný souhrnný starověký název; označení „Sýrie“, „Palestina“, „</a:t>
            </a:r>
            <a:r>
              <a:rPr lang="cs-CZ" dirty="0" err="1"/>
              <a:t>Syropalestina</a:t>
            </a:r>
            <a:r>
              <a:rPr lang="cs-CZ" dirty="0"/>
              <a:t>“ se objevují až v antice</a:t>
            </a:r>
          </a:p>
          <a:p>
            <a:pPr eaLnBrk="1" hangingPunct="1"/>
            <a:r>
              <a:rPr lang="cs-CZ" dirty="0"/>
              <a:t>Označení podle jednotlivých regionů a států (</a:t>
            </a:r>
            <a:r>
              <a:rPr lang="cs-CZ" dirty="0" err="1"/>
              <a:t>Ebla</a:t>
            </a:r>
            <a:r>
              <a:rPr lang="cs-CZ" dirty="0"/>
              <a:t>, </a:t>
            </a:r>
            <a:r>
              <a:rPr lang="cs-CZ" dirty="0" err="1"/>
              <a:t>Jamchad</a:t>
            </a:r>
            <a:r>
              <a:rPr lang="cs-CZ" dirty="0"/>
              <a:t>, </a:t>
            </a:r>
            <a:r>
              <a:rPr lang="cs-CZ" dirty="0" err="1"/>
              <a:t>Mitanni</a:t>
            </a:r>
            <a:r>
              <a:rPr lang="cs-CZ" dirty="0"/>
              <a:t>, </a:t>
            </a:r>
            <a:r>
              <a:rPr lang="cs-CZ" dirty="0" err="1"/>
              <a:t>Alalach</a:t>
            </a:r>
            <a:r>
              <a:rPr lang="cs-CZ" dirty="0"/>
              <a:t>, </a:t>
            </a:r>
            <a:r>
              <a:rPr lang="cs-CZ" dirty="0" err="1"/>
              <a:t>Ugarit</a:t>
            </a:r>
            <a:r>
              <a:rPr lang="cs-CZ" dirty="0"/>
              <a:t>, </a:t>
            </a:r>
            <a:r>
              <a:rPr lang="cs-CZ" dirty="0" err="1"/>
              <a:t>Amurru</a:t>
            </a:r>
            <a:r>
              <a:rPr lang="cs-CZ" dirty="0"/>
              <a:t>, </a:t>
            </a:r>
            <a:r>
              <a:rPr lang="cs-CZ" dirty="0" err="1"/>
              <a:t>Foiníkie</a:t>
            </a:r>
            <a:r>
              <a:rPr lang="cs-CZ" dirty="0"/>
              <a:t>, Izrael, Judsko, </a:t>
            </a:r>
            <a:r>
              <a:rPr lang="cs-CZ" dirty="0" err="1"/>
              <a:t>Ammón</a:t>
            </a:r>
            <a:r>
              <a:rPr lang="cs-CZ" dirty="0"/>
              <a:t>, </a:t>
            </a:r>
            <a:r>
              <a:rPr lang="cs-CZ" dirty="0" err="1"/>
              <a:t>Moáb</a:t>
            </a:r>
            <a:r>
              <a:rPr lang="cs-CZ" dirty="0"/>
              <a:t>, </a:t>
            </a:r>
            <a:r>
              <a:rPr lang="cs-CZ" dirty="0" err="1"/>
              <a:t>Edóm</a:t>
            </a:r>
            <a:r>
              <a:rPr lang="cs-CZ" dirty="0"/>
              <a:t>, Damašek…)</a:t>
            </a:r>
          </a:p>
          <a:p>
            <a:endParaRPr lang="cs-CZ" dirty="0"/>
          </a:p>
        </p:txBody>
      </p:sp>
      <p:pic>
        <p:nvPicPr>
          <p:cNvPr id="6" name="Zástupný obsah 5" descr="Obsah obrázku oblečení, muž, osoba, nábytek&#10;&#10;Popis byl vytvořen automaticky">
            <a:extLst>
              <a:ext uri="{FF2B5EF4-FFF2-40B4-BE49-F238E27FC236}">
                <a16:creationId xmlns:a16="http://schemas.microsoft.com/office/drawing/2014/main" id="{D3C7944F-D773-8D70-6DEE-D2D0BCA9E77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000" y="1825625"/>
            <a:ext cx="5181600" cy="3886200"/>
          </a:xfrm>
        </p:spPr>
      </p:pic>
    </p:spTree>
    <p:extLst>
      <p:ext uri="{BB962C8B-B14F-4D97-AF65-F5344CB8AC3E}">
        <p14:creationId xmlns:p14="http://schemas.microsoft.com/office/powerpoint/2010/main" val="3499964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5279D0-9963-CB03-0BC2-3493BE803EB5}"/>
              </a:ext>
            </a:extLst>
          </p:cNvPr>
          <p:cNvSpPr>
            <a:spLocks noGrp="1"/>
          </p:cNvSpPr>
          <p:nvPr>
            <p:ph type="title"/>
          </p:nvPr>
        </p:nvSpPr>
        <p:spPr/>
        <p:txBody>
          <a:bodyPr/>
          <a:lstStyle/>
          <a:p>
            <a:pPr algn="ctr"/>
            <a:r>
              <a:rPr lang="cs-CZ" b="1" dirty="0"/>
              <a:t>Arabský poloostrov</a:t>
            </a:r>
            <a:endParaRPr lang="cs-CZ" dirty="0"/>
          </a:p>
        </p:txBody>
      </p:sp>
      <p:sp>
        <p:nvSpPr>
          <p:cNvPr id="3" name="Zástupný obsah 2">
            <a:extLst>
              <a:ext uri="{FF2B5EF4-FFF2-40B4-BE49-F238E27FC236}">
                <a16:creationId xmlns:a16="http://schemas.microsoft.com/office/drawing/2014/main" id="{B372053F-213B-7C1D-5957-8455231E64C5}"/>
              </a:ext>
            </a:extLst>
          </p:cNvPr>
          <p:cNvSpPr>
            <a:spLocks noGrp="1"/>
          </p:cNvSpPr>
          <p:nvPr>
            <p:ph sz="half" idx="1"/>
          </p:nvPr>
        </p:nvSpPr>
        <p:spPr/>
        <p:txBody>
          <a:bodyPr/>
          <a:lstStyle/>
          <a:p>
            <a:pPr eaLnBrk="1" hangingPunct="1"/>
            <a:r>
              <a:rPr lang="cs-CZ" dirty="0"/>
              <a:t>Žádný souhrnný starověký název</a:t>
            </a:r>
          </a:p>
          <a:p>
            <a:pPr eaLnBrk="1" hangingPunct="1"/>
            <a:endParaRPr lang="cs-CZ" dirty="0"/>
          </a:p>
          <a:p>
            <a:pPr eaLnBrk="1" hangingPunct="1"/>
            <a:r>
              <a:rPr lang="cs-CZ" dirty="0"/>
              <a:t>Ke starověkému PV řadíme severní a východní část Arabského poloostrova</a:t>
            </a:r>
          </a:p>
          <a:p>
            <a:pPr eaLnBrk="1" hangingPunct="1"/>
            <a:r>
              <a:rPr lang="cs-CZ" dirty="0"/>
              <a:t>(arabské kmeny)</a:t>
            </a:r>
          </a:p>
          <a:p>
            <a:endParaRPr lang="cs-CZ" dirty="0"/>
          </a:p>
        </p:txBody>
      </p:sp>
      <p:pic>
        <p:nvPicPr>
          <p:cNvPr id="6" name="Zástupný obsah 5" descr="Obsah obrázku obloha, venku, budova, osoba&#10;&#10;Popis byl vytvořen automaticky">
            <a:extLst>
              <a:ext uri="{FF2B5EF4-FFF2-40B4-BE49-F238E27FC236}">
                <a16:creationId xmlns:a16="http://schemas.microsoft.com/office/drawing/2014/main" id="{922B00A5-7AB1-7C30-4841-49748BA6987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44886" y="1825625"/>
            <a:ext cx="5379738" cy="3882448"/>
          </a:xfrm>
        </p:spPr>
      </p:pic>
    </p:spTree>
    <p:extLst>
      <p:ext uri="{BB962C8B-B14F-4D97-AF65-F5344CB8AC3E}">
        <p14:creationId xmlns:p14="http://schemas.microsoft.com/office/powerpoint/2010/main" val="365568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B4FA86-0251-B057-9D53-30810250B486}"/>
              </a:ext>
            </a:extLst>
          </p:cNvPr>
          <p:cNvSpPr>
            <a:spLocks noGrp="1"/>
          </p:cNvSpPr>
          <p:nvPr>
            <p:ph type="title"/>
          </p:nvPr>
        </p:nvSpPr>
        <p:spPr/>
        <p:txBody>
          <a:bodyPr/>
          <a:lstStyle/>
          <a:p>
            <a:pPr algn="ctr"/>
            <a:r>
              <a:rPr lang="cs-CZ" b="1" dirty="0"/>
              <a:t>Perský (Arabský) záliv</a:t>
            </a:r>
            <a:endParaRPr lang="cs-CZ" dirty="0"/>
          </a:p>
        </p:txBody>
      </p:sp>
      <p:sp>
        <p:nvSpPr>
          <p:cNvPr id="3" name="Zástupný obsah 2">
            <a:extLst>
              <a:ext uri="{FF2B5EF4-FFF2-40B4-BE49-F238E27FC236}">
                <a16:creationId xmlns:a16="http://schemas.microsoft.com/office/drawing/2014/main" id="{0BB2EB9A-BD6C-4BA3-AA0A-B414B6611697}"/>
              </a:ext>
            </a:extLst>
          </p:cNvPr>
          <p:cNvSpPr>
            <a:spLocks noGrp="1"/>
          </p:cNvSpPr>
          <p:nvPr>
            <p:ph sz="half" idx="1"/>
          </p:nvPr>
        </p:nvSpPr>
        <p:spPr/>
        <p:txBody>
          <a:bodyPr/>
          <a:lstStyle/>
          <a:p>
            <a:pPr eaLnBrk="1" hangingPunct="1"/>
            <a:r>
              <a:rPr lang="cs-CZ" dirty="0"/>
              <a:t>Žádný souhrnný starověký název</a:t>
            </a:r>
          </a:p>
          <a:p>
            <a:pPr eaLnBrk="1" hangingPunct="1"/>
            <a:endParaRPr lang="cs-CZ" dirty="0"/>
          </a:p>
          <a:p>
            <a:pPr eaLnBrk="1" hangingPunct="1"/>
            <a:r>
              <a:rPr lang="cs-CZ" dirty="0"/>
              <a:t>Nejvýznamnější lokalita = Bahrajn (</a:t>
            </a:r>
            <a:r>
              <a:rPr lang="cs-CZ" dirty="0" err="1"/>
              <a:t>Dilmun</a:t>
            </a:r>
            <a:r>
              <a:rPr lang="cs-CZ" dirty="0"/>
              <a:t>); kontakty s Mezopotámií, Íránem a povodím Indu</a:t>
            </a:r>
          </a:p>
          <a:p>
            <a:endParaRPr lang="cs-CZ" dirty="0"/>
          </a:p>
        </p:txBody>
      </p:sp>
      <p:pic>
        <p:nvPicPr>
          <p:cNvPr id="6" name="Zástupný obsah 5" descr="Obsah obrázku příroda, ve vzduchu, voda, Kontinentální šelf&#10;&#10;Popis byl vytvořen automaticky">
            <a:extLst>
              <a:ext uri="{FF2B5EF4-FFF2-40B4-BE49-F238E27FC236}">
                <a16:creationId xmlns:a16="http://schemas.microsoft.com/office/drawing/2014/main" id="{7BF86B61-774D-FB24-F9CD-883AC377EC4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5292" y="1825624"/>
            <a:ext cx="5269490" cy="3512993"/>
          </a:xfrm>
        </p:spPr>
      </p:pic>
    </p:spTree>
    <p:extLst>
      <p:ext uri="{BB962C8B-B14F-4D97-AF65-F5344CB8AC3E}">
        <p14:creationId xmlns:p14="http://schemas.microsoft.com/office/powerpoint/2010/main" val="123386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E27B19-F43A-260E-E15A-9F23FAC3DA43}"/>
              </a:ext>
            </a:extLst>
          </p:cNvPr>
          <p:cNvSpPr>
            <a:spLocks noGrp="1"/>
          </p:cNvSpPr>
          <p:nvPr>
            <p:ph type="title"/>
          </p:nvPr>
        </p:nvSpPr>
        <p:spPr/>
        <p:txBody>
          <a:bodyPr/>
          <a:lstStyle/>
          <a:p>
            <a:pPr algn="ctr"/>
            <a:r>
              <a:rPr lang="cs-CZ" b="1" dirty="0"/>
              <a:t>Írán</a:t>
            </a:r>
          </a:p>
        </p:txBody>
      </p:sp>
      <p:sp>
        <p:nvSpPr>
          <p:cNvPr id="3" name="Zástupný obsah 2">
            <a:extLst>
              <a:ext uri="{FF2B5EF4-FFF2-40B4-BE49-F238E27FC236}">
                <a16:creationId xmlns:a16="http://schemas.microsoft.com/office/drawing/2014/main" id="{6D9EE28A-5D91-A3C4-F767-4B695B812735}"/>
              </a:ext>
            </a:extLst>
          </p:cNvPr>
          <p:cNvSpPr>
            <a:spLocks noGrp="1"/>
          </p:cNvSpPr>
          <p:nvPr>
            <p:ph sz="half" idx="1"/>
          </p:nvPr>
        </p:nvSpPr>
        <p:spPr/>
        <p:txBody>
          <a:bodyPr/>
          <a:lstStyle/>
          <a:p>
            <a:pPr eaLnBrk="1" hangingPunct="1"/>
            <a:r>
              <a:rPr lang="cs-CZ" dirty="0"/>
              <a:t>Žádný souhrnný starověký název</a:t>
            </a:r>
          </a:p>
          <a:p>
            <a:pPr eaLnBrk="1" hangingPunct="1"/>
            <a:endParaRPr lang="cs-CZ" dirty="0"/>
          </a:p>
          <a:p>
            <a:pPr eaLnBrk="1" hangingPunct="1"/>
            <a:r>
              <a:rPr lang="cs-CZ" dirty="0"/>
              <a:t>Označení podle jednotlivých regionů a států (</a:t>
            </a:r>
            <a:r>
              <a:rPr lang="cs-CZ" dirty="0" err="1"/>
              <a:t>Elam</a:t>
            </a:r>
            <a:r>
              <a:rPr lang="cs-CZ" dirty="0"/>
              <a:t>, </a:t>
            </a:r>
            <a:r>
              <a:rPr lang="cs-CZ" dirty="0" err="1"/>
              <a:t>Marchaši</a:t>
            </a:r>
            <a:r>
              <a:rPr lang="cs-CZ" dirty="0"/>
              <a:t>, </a:t>
            </a:r>
            <a:r>
              <a:rPr lang="cs-CZ" dirty="0" err="1"/>
              <a:t>Pašime</a:t>
            </a:r>
            <a:r>
              <a:rPr lang="cs-CZ" dirty="0"/>
              <a:t>, </a:t>
            </a:r>
            <a:r>
              <a:rPr lang="cs-CZ" dirty="0" err="1"/>
              <a:t>Šimaški</a:t>
            </a:r>
            <a:r>
              <a:rPr lang="cs-CZ" dirty="0"/>
              <a:t>, </a:t>
            </a:r>
            <a:r>
              <a:rPr lang="cs-CZ" dirty="0" err="1"/>
              <a:t>Awan</a:t>
            </a:r>
            <a:r>
              <a:rPr lang="cs-CZ" dirty="0"/>
              <a:t>, </a:t>
            </a:r>
            <a:r>
              <a:rPr lang="cs-CZ" dirty="0" err="1"/>
              <a:t>Chamazi</a:t>
            </a:r>
            <a:r>
              <a:rPr lang="cs-CZ" dirty="0"/>
              <a:t>…)</a:t>
            </a:r>
          </a:p>
          <a:p>
            <a:endParaRPr lang="cs-CZ" dirty="0"/>
          </a:p>
        </p:txBody>
      </p:sp>
      <p:pic>
        <p:nvPicPr>
          <p:cNvPr id="6" name="Zástupný obsah 5" descr="Obsah obrázku budova, venku, obloha, Zříceniny&#10;&#10;Popis byl vytvořen automaticky">
            <a:extLst>
              <a:ext uri="{FF2B5EF4-FFF2-40B4-BE49-F238E27FC236}">
                <a16:creationId xmlns:a16="http://schemas.microsoft.com/office/drawing/2014/main" id="{B8DD4FF4-37BE-1DC4-C21E-449641E7FBD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13946" y="1825625"/>
            <a:ext cx="5181600" cy="3458718"/>
          </a:xfrm>
        </p:spPr>
      </p:pic>
    </p:spTree>
    <p:extLst>
      <p:ext uri="{BB962C8B-B14F-4D97-AF65-F5344CB8AC3E}">
        <p14:creationId xmlns:p14="http://schemas.microsoft.com/office/powerpoint/2010/main" val="407471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832E7A-0ADF-5590-A2E1-F04F4400343B}"/>
              </a:ext>
            </a:extLst>
          </p:cNvPr>
          <p:cNvSpPr>
            <a:spLocks noGrp="1"/>
          </p:cNvSpPr>
          <p:nvPr>
            <p:ph type="title"/>
          </p:nvPr>
        </p:nvSpPr>
        <p:spPr/>
        <p:txBody>
          <a:bodyPr/>
          <a:lstStyle/>
          <a:p>
            <a:pPr algn="ctr"/>
            <a:r>
              <a:rPr lang="cs-CZ" b="1" dirty="0"/>
              <a:t>Kavkaz</a:t>
            </a:r>
          </a:p>
        </p:txBody>
      </p:sp>
      <p:sp>
        <p:nvSpPr>
          <p:cNvPr id="3" name="Zástupný obsah 2">
            <a:extLst>
              <a:ext uri="{FF2B5EF4-FFF2-40B4-BE49-F238E27FC236}">
                <a16:creationId xmlns:a16="http://schemas.microsoft.com/office/drawing/2014/main" id="{BF378B63-4405-CCBF-3285-AB254B541906}"/>
              </a:ext>
            </a:extLst>
          </p:cNvPr>
          <p:cNvSpPr>
            <a:spLocks noGrp="1"/>
          </p:cNvSpPr>
          <p:nvPr>
            <p:ph sz="half" idx="1"/>
          </p:nvPr>
        </p:nvSpPr>
        <p:spPr>
          <a:xfrm>
            <a:off x="838200" y="1825625"/>
            <a:ext cx="4491182" cy="4351338"/>
          </a:xfrm>
        </p:spPr>
        <p:txBody>
          <a:bodyPr/>
          <a:lstStyle/>
          <a:p>
            <a:r>
              <a:rPr lang="cs-CZ" dirty="0"/>
              <a:t>Žádný souhrnný starověký název</a:t>
            </a:r>
          </a:p>
          <a:p>
            <a:r>
              <a:rPr lang="cs-CZ" dirty="0"/>
              <a:t>Kontakty s PV – zejm. v 1. tis. př. n. l. (stát </a:t>
            </a:r>
            <a:r>
              <a:rPr lang="cs-CZ" dirty="0" err="1"/>
              <a:t>Urartu</a:t>
            </a:r>
            <a:r>
              <a:rPr lang="cs-CZ" dirty="0"/>
              <a:t>); Arménie</a:t>
            </a:r>
          </a:p>
          <a:p>
            <a:endParaRPr lang="cs-CZ" dirty="0"/>
          </a:p>
        </p:txBody>
      </p:sp>
      <p:pic>
        <p:nvPicPr>
          <p:cNvPr id="5" name="Zástupný obsah 9" descr="Obsah obrázku obloha, tráva, exteriér, budova&#10;&#10;Popis byl vytvořen automaticky">
            <a:extLst>
              <a:ext uri="{FF2B5EF4-FFF2-40B4-BE49-F238E27FC236}">
                <a16:creationId xmlns:a16="http://schemas.microsoft.com/office/drawing/2014/main" id="{E7BDCA97-4EF5-7414-E0DA-58868E879B8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5183" y="1825625"/>
            <a:ext cx="5532726" cy="3688484"/>
          </a:xfrm>
        </p:spPr>
      </p:pic>
    </p:spTree>
    <p:extLst>
      <p:ext uri="{BB962C8B-B14F-4D97-AF65-F5344CB8AC3E}">
        <p14:creationId xmlns:p14="http://schemas.microsoft.com/office/powerpoint/2010/main" val="570572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F1A9D6-329B-1A46-5C3F-EA5289779FDF}"/>
              </a:ext>
            </a:extLst>
          </p:cNvPr>
          <p:cNvSpPr>
            <a:spLocks noGrp="1"/>
          </p:cNvSpPr>
          <p:nvPr>
            <p:ph type="title"/>
          </p:nvPr>
        </p:nvSpPr>
        <p:spPr/>
        <p:txBody>
          <a:bodyPr/>
          <a:lstStyle/>
          <a:p>
            <a:pPr algn="ctr"/>
            <a:r>
              <a:rPr lang="cs-CZ" b="1" dirty="0"/>
              <a:t>Egypt</a:t>
            </a:r>
          </a:p>
        </p:txBody>
      </p:sp>
      <p:sp>
        <p:nvSpPr>
          <p:cNvPr id="3" name="Zástupný obsah 2">
            <a:extLst>
              <a:ext uri="{FF2B5EF4-FFF2-40B4-BE49-F238E27FC236}">
                <a16:creationId xmlns:a16="http://schemas.microsoft.com/office/drawing/2014/main" id="{6EC551A7-5048-F7FF-C0BE-B7CA00EFBB5C}"/>
              </a:ext>
            </a:extLst>
          </p:cNvPr>
          <p:cNvSpPr>
            <a:spLocks noGrp="1"/>
          </p:cNvSpPr>
          <p:nvPr>
            <p:ph sz="half" idx="1"/>
          </p:nvPr>
        </p:nvSpPr>
        <p:spPr/>
        <p:txBody>
          <a:bodyPr/>
          <a:lstStyle/>
          <a:p>
            <a:r>
              <a:rPr lang="cs-CZ" dirty="0"/>
              <a:t>Dělení na Horní a Dolní Egypt (politické, kulturní rozdíly)</a:t>
            </a:r>
          </a:p>
          <a:p>
            <a:r>
              <a:rPr lang="cs-CZ" dirty="0"/>
              <a:t>Většinou se nezahrnuje k PV</a:t>
            </a:r>
          </a:p>
          <a:p>
            <a:r>
              <a:rPr lang="cs-CZ" dirty="0"/>
              <a:t>historické důvody; svébytnost egyptské kultury; dějiny oboru – egyptologie se etablovala jako samostatná vědní disciplína; stejně tak asyriologie, </a:t>
            </a:r>
            <a:r>
              <a:rPr lang="cs-CZ" dirty="0" err="1"/>
              <a:t>sumerologie</a:t>
            </a:r>
            <a:r>
              <a:rPr lang="cs-CZ" dirty="0"/>
              <a:t>, chetitologie aj.)</a:t>
            </a:r>
          </a:p>
          <a:p>
            <a:endParaRPr lang="cs-CZ" dirty="0"/>
          </a:p>
        </p:txBody>
      </p:sp>
      <p:pic>
        <p:nvPicPr>
          <p:cNvPr id="10" name="Zástupný obsah 9" descr="Obsah obrázku mrak, venku, obloha, písek&#10;&#10;Popis byl vytvořen automaticky">
            <a:extLst>
              <a:ext uri="{FF2B5EF4-FFF2-40B4-BE49-F238E27FC236}">
                <a16:creationId xmlns:a16="http://schemas.microsoft.com/office/drawing/2014/main" id="{4CC7A306-4C71-08E0-06E7-ED3E1606BDE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04709" y="1825625"/>
            <a:ext cx="5181600" cy="3886200"/>
          </a:xfrm>
        </p:spPr>
      </p:pic>
    </p:spTree>
    <p:extLst>
      <p:ext uri="{BB962C8B-B14F-4D97-AF65-F5344CB8AC3E}">
        <p14:creationId xmlns:p14="http://schemas.microsoft.com/office/powerpoint/2010/main" val="3177225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A222F3-EF90-28C4-F88E-684882B9BEC4}"/>
              </a:ext>
            </a:extLst>
          </p:cNvPr>
          <p:cNvSpPr>
            <a:spLocks noGrp="1"/>
          </p:cNvSpPr>
          <p:nvPr>
            <p:ph type="title"/>
          </p:nvPr>
        </p:nvSpPr>
        <p:spPr/>
        <p:txBody>
          <a:bodyPr/>
          <a:lstStyle/>
          <a:p>
            <a:endParaRPr lang="cs-CZ"/>
          </a:p>
        </p:txBody>
      </p:sp>
      <p:pic>
        <p:nvPicPr>
          <p:cNvPr id="9" name="Zástupný obsah 8">
            <a:extLst>
              <a:ext uri="{FF2B5EF4-FFF2-40B4-BE49-F238E27FC236}">
                <a16:creationId xmlns:a16="http://schemas.microsoft.com/office/drawing/2014/main" id="{597FF658-FA9A-8248-96A8-0D3D05A473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2505" y="75436"/>
            <a:ext cx="3355759" cy="6849113"/>
          </a:xfrm>
        </p:spPr>
      </p:pic>
    </p:spTree>
    <p:extLst>
      <p:ext uri="{BB962C8B-B14F-4D97-AF65-F5344CB8AC3E}">
        <p14:creationId xmlns:p14="http://schemas.microsoft.com/office/powerpoint/2010/main" val="1861216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C25991-07E3-9581-9D3D-E6AF97376022}"/>
              </a:ext>
            </a:extLst>
          </p:cNvPr>
          <p:cNvSpPr>
            <a:spLocks noGrp="1"/>
          </p:cNvSpPr>
          <p:nvPr>
            <p:ph type="title"/>
          </p:nvPr>
        </p:nvSpPr>
        <p:spPr/>
        <p:txBody>
          <a:bodyPr/>
          <a:lstStyle/>
          <a:p>
            <a:pPr algn="ctr"/>
            <a:r>
              <a:rPr lang="cs-CZ" b="1" dirty="0"/>
              <a:t>Problematika názvu</a:t>
            </a:r>
            <a:endParaRPr lang="cs-CZ" dirty="0"/>
          </a:p>
        </p:txBody>
      </p:sp>
      <p:sp>
        <p:nvSpPr>
          <p:cNvPr id="3" name="Zástupný obsah 2">
            <a:extLst>
              <a:ext uri="{FF2B5EF4-FFF2-40B4-BE49-F238E27FC236}">
                <a16:creationId xmlns:a16="http://schemas.microsoft.com/office/drawing/2014/main" id="{D034F410-4CB7-27D0-1873-92FADC3E1C63}"/>
              </a:ext>
            </a:extLst>
          </p:cNvPr>
          <p:cNvSpPr>
            <a:spLocks noGrp="1"/>
          </p:cNvSpPr>
          <p:nvPr>
            <p:ph idx="1"/>
          </p:nvPr>
        </p:nvSpPr>
        <p:spPr/>
        <p:txBody>
          <a:bodyPr/>
          <a:lstStyle/>
          <a:p>
            <a:r>
              <a:rPr lang="cs-CZ" dirty="0"/>
              <a:t>Přední východ (starověké dějiny)</a:t>
            </a:r>
          </a:p>
          <a:p>
            <a:r>
              <a:rPr lang="cs-CZ" dirty="0"/>
              <a:t>Blízký východ (spíše v kontextu středověkých a pozdějších dějin)</a:t>
            </a:r>
          </a:p>
          <a:p>
            <a:r>
              <a:rPr lang="cs-CZ" dirty="0"/>
              <a:t>Střední východ (příliš široké vymezení)</a:t>
            </a:r>
          </a:p>
          <a:p>
            <a:r>
              <a:rPr lang="cs-CZ" dirty="0"/>
              <a:t>Jihozápadní Asie (žádné politické konotace; čistě geografický pojem)</a:t>
            </a:r>
          </a:p>
          <a:p>
            <a:r>
              <a:rPr lang="cs-CZ" dirty="0"/>
              <a:t>Přední Asie, Přední Orient (zastaralé)</a:t>
            </a:r>
          </a:p>
          <a:p>
            <a:endParaRPr lang="cs-CZ" dirty="0"/>
          </a:p>
        </p:txBody>
      </p:sp>
    </p:spTree>
    <p:extLst>
      <p:ext uri="{BB962C8B-B14F-4D97-AF65-F5344CB8AC3E}">
        <p14:creationId xmlns:p14="http://schemas.microsoft.com/office/powerpoint/2010/main" val="3898825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4CCCC9-63CF-C18E-EC41-DE9BE24E390B}"/>
              </a:ext>
            </a:extLst>
          </p:cNvPr>
          <p:cNvSpPr>
            <a:spLocks noGrp="1"/>
          </p:cNvSpPr>
          <p:nvPr>
            <p:ph type="title"/>
          </p:nvPr>
        </p:nvSpPr>
        <p:spPr/>
        <p:txBody>
          <a:bodyPr/>
          <a:lstStyle/>
          <a:p>
            <a:pPr algn="ctr"/>
            <a:r>
              <a:rPr lang="cs-CZ" b="1" dirty="0"/>
              <a:t>Etnická a jazyková struktura Blízkého východu</a:t>
            </a:r>
            <a:endParaRPr lang="cs-CZ" dirty="0"/>
          </a:p>
        </p:txBody>
      </p:sp>
      <p:pic>
        <p:nvPicPr>
          <p:cNvPr id="4" name="Zástupný symbol pro obsah 3" descr="library_038_lg.jpg">
            <a:extLst>
              <a:ext uri="{FF2B5EF4-FFF2-40B4-BE49-F238E27FC236}">
                <a16:creationId xmlns:a16="http://schemas.microsoft.com/office/drawing/2014/main" id="{AB0273B3-F8E0-7D60-2BB6-F5F8F8762788}"/>
              </a:ext>
            </a:extLst>
          </p:cNvPr>
          <p:cNvPicPr>
            <a:picLocks noGrp="1" noChangeAspect="1"/>
          </p:cNvPicPr>
          <p:nvPr>
            <p:ph idx="1"/>
          </p:nvPr>
        </p:nvPicPr>
        <p:blipFill>
          <a:blip r:embed="rId2"/>
          <a:stretch>
            <a:fillRect/>
          </a:stretch>
        </p:blipFill>
        <p:spPr>
          <a:xfrm>
            <a:off x="2835382" y="1825625"/>
            <a:ext cx="6521235" cy="4351338"/>
          </a:xfrm>
        </p:spPr>
      </p:pic>
    </p:spTree>
    <p:extLst>
      <p:ext uri="{BB962C8B-B14F-4D97-AF65-F5344CB8AC3E}">
        <p14:creationId xmlns:p14="http://schemas.microsoft.com/office/powerpoint/2010/main" val="310634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0682AC-1972-5DFA-8B1F-2F3586DF2F7E}"/>
              </a:ext>
            </a:extLst>
          </p:cNvPr>
          <p:cNvSpPr>
            <a:spLocks noGrp="1"/>
          </p:cNvSpPr>
          <p:nvPr>
            <p:ph type="title"/>
          </p:nvPr>
        </p:nvSpPr>
        <p:spPr/>
        <p:txBody>
          <a:bodyPr/>
          <a:lstStyle/>
          <a:p>
            <a:pPr algn="ctr"/>
            <a:r>
              <a:rPr lang="cs-CZ" b="1" dirty="0"/>
              <a:t>Literatura ke studiu</a:t>
            </a:r>
          </a:p>
        </p:txBody>
      </p:sp>
      <p:sp>
        <p:nvSpPr>
          <p:cNvPr id="3" name="Zástupný obsah 2">
            <a:extLst>
              <a:ext uri="{FF2B5EF4-FFF2-40B4-BE49-F238E27FC236}">
                <a16:creationId xmlns:a16="http://schemas.microsoft.com/office/drawing/2014/main" id="{89163484-D46F-E3C7-C025-B6978DE0DB0B}"/>
              </a:ext>
            </a:extLst>
          </p:cNvPr>
          <p:cNvSpPr>
            <a:spLocks noGrp="1"/>
          </p:cNvSpPr>
          <p:nvPr>
            <p:ph idx="1"/>
          </p:nvPr>
        </p:nvSpPr>
        <p:spPr/>
        <p:txBody>
          <a:bodyPr>
            <a:normAutofit fontScale="92500" lnSpcReduction="20000"/>
          </a:bodyPr>
          <a:lstStyle/>
          <a:p>
            <a:r>
              <a:rPr lang="cs-CZ" sz="2800" dirty="0" err="1">
                <a:effectLst/>
                <a:latin typeface="Calibri" panose="020F0502020204030204" pitchFamily="34" charset="0"/>
                <a:ea typeface="Calibri" panose="020F0502020204030204" pitchFamily="34" charset="0"/>
              </a:rPr>
              <a:t>Gombár</a:t>
            </a:r>
            <a:r>
              <a:rPr lang="cs-CZ" sz="2800" dirty="0">
                <a:effectLst/>
                <a:latin typeface="Calibri" panose="020F0502020204030204" pitchFamily="34" charset="0"/>
                <a:ea typeface="Calibri" panose="020F0502020204030204" pitchFamily="34" charset="0"/>
              </a:rPr>
              <a:t>, Eduard – Pecha, Lukáš, </a:t>
            </a:r>
            <a:r>
              <a:rPr lang="cs-CZ" sz="2800" i="1" dirty="0">
                <a:effectLst/>
                <a:latin typeface="Calibri" panose="020F0502020204030204" pitchFamily="34" charset="0"/>
                <a:ea typeface="Calibri" panose="020F0502020204030204" pitchFamily="34" charset="0"/>
              </a:rPr>
              <a:t>Dějiny Iráku</a:t>
            </a:r>
            <a:r>
              <a:rPr lang="cs-CZ" sz="2800" dirty="0">
                <a:effectLst/>
                <a:latin typeface="Calibri" panose="020F0502020204030204" pitchFamily="34" charset="0"/>
                <a:ea typeface="Calibri" panose="020F0502020204030204" pitchFamily="34" charset="0"/>
              </a:rPr>
              <a:t>. Praha: Lidové noviny, 2013, str. 7–198 (pravěk a starověk).</a:t>
            </a:r>
            <a:endParaRPr lang="cs-CZ" sz="2800" dirty="0">
              <a:effectLst/>
              <a:latin typeface="Times New Roman" panose="02020603050405020304" pitchFamily="18" charset="0"/>
              <a:ea typeface="Calibri" panose="020F0502020204030204" pitchFamily="34" charset="0"/>
            </a:endParaRPr>
          </a:p>
          <a:p>
            <a:r>
              <a:rPr lang="cs-CZ" sz="2800" dirty="0">
                <a:effectLst/>
                <a:latin typeface="Calibri" panose="020F0502020204030204" pitchFamily="34" charset="0"/>
                <a:ea typeface="Calibri" panose="020F0502020204030204" pitchFamily="34" charset="0"/>
              </a:rPr>
              <a:t>Van De </a:t>
            </a:r>
            <a:r>
              <a:rPr lang="cs-CZ" sz="2800" dirty="0" err="1">
                <a:effectLst/>
                <a:latin typeface="Calibri" panose="020F0502020204030204" pitchFamily="34" charset="0"/>
                <a:ea typeface="Calibri" panose="020F0502020204030204" pitchFamily="34" charset="0"/>
              </a:rPr>
              <a:t>Mieroop</a:t>
            </a:r>
            <a:r>
              <a:rPr lang="cs-CZ" sz="2800" dirty="0">
                <a:effectLst/>
                <a:latin typeface="Calibri" panose="020F0502020204030204" pitchFamily="34" charset="0"/>
                <a:ea typeface="Calibri" panose="020F0502020204030204" pitchFamily="34" charset="0"/>
              </a:rPr>
              <a:t>, Marc, </a:t>
            </a:r>
            <a:r>
              <a:rPr lang="cs-CZ" sz="2800" i="1" dirty="0">
                <a:effectLst/>
                <a:latin typeface="Calibri" panose="020F0502020204030204" pitchFamily="34" charset="0"/>
                <a:ea typeface="Calibri" panose="020F0502020204030204" pitchFamily="34" charset="0"/>
              </a:rPr>
              <a:t>Dějiny starověkého Blízkého východu</a:t>
            </a:r>
            <a:r>
              <a:rPr lang="cs-CZ" sz="2800" dirty="0">
                <a:effectLst/>
                <a:latin typeface="Calibri" panose="020F0502020204030204" pitchFamily="34" charset="0"/>
                <a:ea typeface="Calibri" panose="020F0502020204030204" pitchFamily="34" charset="0"/>
              </a:rPr>
              <a:t>. Praha: Academia, 2010.</a:t>
            </a:r>
            <a:endParaRPr lang="cs-CZ" sz="2800" dirty="0">
              <a:effectLst/>
              <a:latin typeface="Times New Roman" panose="02020603050405020304" pitchFamily="18" charset="0"/>
              <a:ea typeface="Calibri" panose="020F0502020204030204" pitchFamily="34" charset="0"/>
            </a:endParaRPr>
          </a:p>
          <a:p>
            <a:r>
              <a:rPr lang="cs-CZ" sz="2800" dirty="0">
                <a:effectLst/>
                <a:latin typeface="Calibri" panose="020F0502020204030204" pitchFamily="34" charset="0"/>
                <a:ea typeface="Calibri" panose="020F0502020204030204" pitchFamily="34" charset="0"/>
              </a:rPr>
              <a:t>Nováková, Nea – Pecha, Lukáš – </a:t>
            </a:r>
            <a:r>
              <a:rPr lang="cs-CZ" sz="2800" dirty="0" err="1">
                <a:effectLst/>
                <a:latin typeface="Calibri" panose="020F0502020204030204" pitchFamily="34" charset="0"/>
                <a:ea typeface="Calibri" panose="020F0502020204030204" pitchFamily="34" charset="0"/>
              </a:rPr>
              <a:t>Rahman</a:t>
            </a:r>
            <a:r>
              <a:rPr lang="cs-CZ" sz="2800" dirty="0">
                <a:effectLst/>
                <a:latin typeface="Calibri" panose="020F0502020204030204" pitchFamily="34" charset="0"/>
                <a:ea typeface="Calibri" panose="020F0502020204030204" pitchFamily="34" charset="0"/>
              </a:rPr>
              <a:t>, </a:t>
            </a:r>
            <a:r>
              <a:rPr lang="cs-CZ" sz="2800" dirty="0" err="1">
                <a:effectLst/>
                <a:latin typeface="Calibri" panose="020F0502020204030204" pitchFamily="34" charset="0"/>
                <a:ea typeface="Calibri" panose="020F0502020204030204" pitchFamily="34" charset="0"/>
              </a:rPr>
              <a:t>Furat</a:t>
            </a:r>
            <a:r>
              <a:rPr lang="cs-CZ" sz="2800" dirty="0">
                <a:effectLst/>
                <a:latin typeface="Calibri" panose="020F0502020204030204" pitchFamily="34" charset="0"/>
                <a:ea typeface="Calibri" panose="020F0502020204030204" pitchFamily="34" charset="0"/>
              </a:rPr>
              <a:t>, </a:t>
            </a:r>
            <a:r>
              <a:rPr lang="cs-CZ" sz="2800" i="1" dirty="0">
                <a:effectLst/>
                <a:latin typeface="Calibri" panose="020F0502020204030204" pitchFamily="34" charset="0"/>
                <a:ea typeface="Calibri" panose="020F0502020204030204" pitchFamily="34" charset="0"/>
              </a:rPr>
              <a:t>Dějiny Mezopotámie</a:t>
            </a:r>
            <a:r>
              <a:rPr lang="cs-CZ" sz="2800" dirty="0">
                <a:effectLst/>
                <a:latin typeface="Calibri" panose="020F0502020204030204" pitchFamily="34" charset="0"/>
                <a:ea typeface="Calibri" panose="020F0502020204030204" pitchFamily="34" charset="0"/>
              </a:rPr>
              <a:t>. Praha: Karolinum, 1998.</a:t>
            </a:r>
            <a:endParaRPr lang="cs-CZ" sz="2800" dirty="0">
              <a:effectLst/>
              <a:latin typeface="Times New Roman" panose="02020603050405020304" pitchFamily="18" charset="0"/>
              <a:ea typeface="Calibri" panose="020F0502020204030204" pitchFamily="34" charset="0"/>
            </a:endParaRPr>
          </a:p>
          <a:p>
            <a:r>
              <a:rPr lang="cs-CZ" sz="2800" dirty="0">
                <a:effectLst/>
                <a:latin typeface="Calibri" panose="020F0502020204030204" pitchFamily="34" charset="0"/>
                <a:ea typeface="Calibri" panose="020F0502020204030204" pitchFamily="34" charset="0"/>
              </a:rPr>
              <a:t>Prosecký, Jiří a kol., </a:t>
            </a:r>
            <a:r>
              <a:rPr lang="cs-CZ" sz="2800" i="1" dirty="0">
                <a:effectLst/>
                <a:latin typeface="Calibri" panose="020F0502020204030204" pitchFamily="34" charset="0"/>
                <a:ea typeface="Calibri" panose="020F0502020204030204" pitchFamily="34" charset="0"/>
              </a:rPr>
              <a:t>Encyklopedie starověkého Předního východu</a:t>
            </a:r>
            <a:r>
              <a:rPr lang="cs-CZ" sz="2800" dirty="0">
                <a:effectLst/>
                <a:latin typeface="Calibri" panose="020F0502020204030204" pitchFamily="34" charset="0"/>
                <a:ea typeface="Calibri" panose="020F0502020204030204" pitchFamily="34" charset="0"/>
              </a:rPr>
              <a:t>. Praha: </a:t>
            </a:r>
            <a:r>
              <a:rPr lang="cs-CZ" sz="2800" dirty="0" err="1">
                <a:effectLst/>
                <a:latin typeface="Calibri" panose="020F0502020204030204" pitchFamily="34" charset="0"/>
                <a:ea typeface="Calibri" panose="020F0502020204030204" pitchFamily="34" charset="0"/>
              </a:rPr>
              <a:t>Libri</a:t>
            </a:r>
            <a:r>
              <a:rPr lang="cs-CZ" sz="2800" dirty="0">
                <a:effectLst/>
                <a:latin typeface="Calibri" panose="020F0502020204030204" pitchFamily="34" charset="0"/>
                <a:ea typeface="Calibri" panose="020F0502020204030204" pitchFamily="34" charset="0"/>
              </a:rPr>
              <a:t>, 1999.</a:t>
            </a:r>
            <a:endParaRPr lang="cs-CZ" sz="2800" dirty="0">
              <a:effectLst/>
              <a:latin typeface="Times New Roman" panose="02020603050405020304" pitchFamily="18" charset="0"/>
              <a:ea typeface="Calibri" panose="020F0502020204030204" pitchFamily="34" charset="0"/>
            </a:endParaRPr>
          </a:p>
          <a:p>
            <a:r>
              <a:rPr lang="cs-CZ" sz="2800" dirty="0" err="1">
                <a:effectLst/>
                <a:latin typeface="Calibri" panose="020F0502020204030204" pitchFamily="34" charset="0"/>
                <a:ea typeface="Calibri" panose="020F0502020204030204" pitchFamily="34" charset="0"/>
              </a:rPr>
              <a:t>Roaf</a:t>
            </a:r>
            <a:r>
              <a:rPr lang="cs-CZ" sz="2800" dirty="0">
                <a:effectLst/>
                <a:latin typeface="Calibri" panose="020F0502020204030204" pitchFamily="34" charset="0"/>
                <a:ea typeface="Calibri" panose="020F0502020204030204" pitchFamily="34" charset="0"/>
              </a:rPr>
              <a:t>, Michael, </a:t>
            </a:r>
            <a:r>
              <a:rPr lang="cs-CZ" sz="2800" i="1" dirty="0">
                <a:effectLst/>
                <a:latin typeface="Calibri" panose="020F0502020204030204" pitchFamily="34" charset="0"/>
                <a:ea typeface="Calibri" panose="020F0502020204030204" pitchFamily="34" charset="0"/>
              </a:rPr>
              <a:t>Svět staré Mezopotámie a starověkého Blízkého východu</a:t>
            </a:r>
            <a:r>
              <a:rPr lang="cs-CZ" sz="2800" dirty="0">
                <a:effectLst/>
                <a:latin typeface="Calibri" panose="020F0502020204030204" pitchFamily="34" charset="0"/>
                <a:ea typeface="Calibri" panose="020F0502020204030204" pitchFamily="34" charset="0"/>
              </a:rPr>
              <a:t>. Praha: Knižní klub, 1998.</a:t>
            </a:r>
            <a:endParaRPr lang="cs-CZ" sz="2800" dirty="0">
              <a:effectLst/>
              <a:latin typeface="Times New Roman" panose="02020603050405020304" pitchFamily="18" charset="0"/>
              <a:ea typeface="Calibri" panose="020F0502020204030204" pitchFamily="34" charset="0"/>
            </a:endParaRPr>
          </a:p>
          <a:p>
            <a:r>
              <a:rPr lang="cs-CZ" sz="2800" dirty="0" err="1">
                <a:effectLst/>
                <a:latin typeface="Calibri" panose="020F0502020204030204" pitchFamily="34" charset="0"/>
                <a:ea typeface="Calibri" panose="020F0502020204030204" pitchFamily="34" charset="0"/>
              </a:rPr>
              <a:t>Glassner</a:t>
            </a:r>
            <a:r>
              <a:rPr lang="cs-CZ" sz="2800" dirty="0">
                <a:effectLst/>
                <a:latin typeface="Calibri" panose="020F0502020204030204" pitchFamily="34" charset="0"/>
                <a:ea typeface="Calibri" panose="020F0502020204030204" pitchFamily="34" charset="0"/>
              </a:rPr>
              <a:t>, Jean-Jacques, </a:t>
            </a:r>
            <a:r>
              <a:rPr lang="cs-CZ" sz="2800" i="1" dirty="0">
                <a:effectLst/>
                <a:latin typeface="Calibri" panose="020F0502020204030204" pitchFamily="34" charset="0"/>
                <a:ea typeface="Calibri" panose="020F0502020204030204" pitchFamily="34" charset="0"/>
              </a:rPr>
              <a:t>Mezopotámie: 34. století př. n. l. až 539 př. n. l.</a:t>
            </a:r>
            <a:r>
              <a:rPr lang="cs-CZ" sz="2800" dirty="0">
                <a:effectLst/>
                <a:latin typeface="Calibri" panose="020F0502020204030204" pitchFamily="34" charset="0"/>
                <a:ea typeface="Calibri" panose="020F0502020204030204" pitchFamily="34" charset="0"/>
              </a:rPr>
              <a:t> Praha: Lidové noviny, 2004.</a:t>
            </a:r>
            <a:endParaRPr lang="cs-CZ" sz="2800" dirty="0"/>
          </a:p>
          <a:p>
            <a:endParaRPr lang="cs-CZ" dirty="0"/>
          </a:p>
        </p:txBody>
      </p:sp>
    </p:spTree>
    <p:extLst>
      <p:ext uri="{BB962C8B-B14F-4D97-AF65-F5344CB8AC3E}">
        <p14:creationId xmlns:p14="http://schemas.microsoft.com/office/powerpoint/2010/main" val="1729837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EA1EDC-EEC6-6DAB-1FA6-8B38EFC3B392}"/>
              </a:ext>
            </a:extLst>
          </p:cNvPr>
          <p:cNvSpPr>
            <a:spLocks noGrp="1"/>
          </p:cNvSpPr>
          <p:nvPr>
            <p:ph type="title"/>
          </p:nvPr>
        </p:nvSpPr>
        <p:spPr/>
        <p:txBody>
          <a:bodyPr/>
          <a:lstStyle/>
          <a:p>
            <a:pPr algn="ctr"/>
            <a:r>
              <a:rPr lang="cs-CZ" b="1" dirty="0"/>
              <a:t>Možnosti rekonstrukce</a:t>
            </a:r>
            <a:endParaRPr lang="cs-CZ" dirty="0"/>
          </a:p>
        </p:txBody>
      </p:sp>
      <p:sp>
        <p:nvSpPr>
          <p:cNvPr id="4" name="Zástupný obsah 3">
            <a:extLst>
              <a:ext uri="{FF2B5EF4-FFF2-40B4-BE49-F238E27FC236}">
                <a16:creationId xmlns:a16="http://schemas.microsoft.com/office/drawing/2014/main" id="{4B1854E5-6248-83BC-5A2C-41018CE22966}"/>
              </a:ext>
            </a:extLst>
          </p:cNvPr>
          <p:cNvSpPr>
            <a:spLocks noGrp="1"/>
          </p:cNvSpPr>
          <p:nvPr>
            <p:ph sz="half" idx="1"/>
          </p:nvPr>
        </p:nvSpPr>
        <p:spPr/>
        <p:txBody>
          <a:bodyPr/>
          <a:lstStyle/>
          <a:p>
            <a:r>
              <a:rPr lang="cs-CZ" dirty="0"/>
              <a:t>Přímé doklady = ideální stav</a:t>
            </a:r>
          </a:p>
          <a:p>
            <a:r>
              <a:rPr lang="cs-CZ" dirty="0"/>
              <a:t>Nepřímé doklady</a:t>
            </a:r>
          </a:p>
          <a:p>
            <a:pPr lvl="1"/>
            <a:r>
              <a:rPr lang="cs-CZ" dirty="0"/>
              <a:t>vlastní jména = osoby, božstva, toponyma</a:t>
            </a:r>
          </a:p>
          <a:p>
            <a:pPr lvl="1"/>
            <a:r>
              <a:rPr lang="cs-CZ" dirty="0"/>
              <a:t>lexikální výpůjčky</a:t>
            </a:r>
          </a:p>
          <a:p>
            <a:pPr lvl="1"/>
            <a:r>
              <a:rPr lang="cs-CZ" dirty="0"/>
              <a:t>slovníky</a:t>
            </a:r>
          </a:p>
          <a:p>
            <a:endParaRPr lang="cs-CZ" dirty="0"/>
          </a:p>
        </p:txBody>
      </p:sp>
      <p:pic>
        <p:nvPicPr>
          <p:cNvPr id="6" name="Zástupný obsah 5" descr="Obsah obrázku exteriér, staré, pole, kopec&#10;&#10;Popis byl vytvořen automaticky">
            <a:extLst>
              <a:ext uri="{FF2B5EF4-FFF2-40B4-BE49-F238E27FC236}">
                <a16:creationId xmlns:a16="http://schemas.microsoft.com/office/drawing/2014/main" id="{55242177-0E4F-2A82-00E1-66E0549091D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200546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2DB411-70BC-DF90-C982-06FA1E5B0657}"/>
              </a:ext>
            </a:extLst>
          </p:cNvPr>
          <p:cNvSpPr>
            <a:spLocks noGrp="1"/>
          </p:cNvSpPr>
          <p:nvPr>
            <p:ph type="title"/>
          </p:nvPr>
        </p:nvSpPr>
        <p:spPr/>
        <p:txBody>
          <a:bodyPr/>
          <a:lstStyle/>
          <a:p>
            <a:pPr algn="ctr"/>
            <a:r>
              <a:rPr lang="cs-CZ" b="1" dirty="0"/>
              <a:t>Klasifikace jazyků</a:t>
            </a:r>
            <a:endParaRPr lang="cs-CZ" dirty="0"/>
          </a:p>
        </p:txBody>
      </p:sp>
      <p:sp>
        <p:nvSpPr>
          <p:cNvPr id="5" name="Zástupný obsah 4">
            <a:extLst>
              <a:ext uri="{FF2B5EF4-FFF2-40B4-BE49-F238E27FC236}">
                <a16:creationId xmlns:a16="http://schemas.microsoft.com/office/drawing/2014/main" id="{1A9BCF19-3201-E2DC-9CD1-0B194817EE0B}"/>
              </a:ext>
            </a:extLst>
          </p:cNvPr>
          <p:cNvSpPr>
            <a:spLocks noGrp="1"/>
          </p:cNvSpPr>
          <p:nvPr>
            <p:ph idx="1"/>
          </p:nvPr>
        </p:nvSpPr>
        <p:spPr/>
        <p:txBody>
          <a:bodyPr/>
          <a:lstStyle/>
          <a:p>
            <a:r>
              <a:rPr lang="cs-CZ" dirty="0"/>
              <a:t>Typologická (podle analogických rysů ve fonologii, morfologii a syntaxi)</a:t>
            </a:r>
          </a:p>
          <a:p>
            <a:endParaRPr lang="cs-CZ" dirty="0"/>
          </a:p>
          <a:p>
            <a:r>
              <a:rPr lang="cs-CZ" dirty="0"/>
              <a:t>Genetická (podle příbuznosti jazyků); člení se na rodiny</a:t>
            </a:r>
          </a:p>
          <a:p>
            <a:endParaRPr lang="cs-CZ" dirty="0"/>
          </a:p>
        </p:txBody>
      </p:sp>
    </p:spTree>
    <p:extLst>
      <p:ext uri="{BB962C8B-B14F-4D97-AF65-F5344CB8AC3E}">
        <p14:creationId xmlns:p14="http://schemas.microsoft.com/office/powerpoint/2010/main" val="1950300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670FC7-2100-6CC4-F663-0FA0A07E316F}"/>
              </a:ext>
            </a:extLst>
          </p:cNvPr>
          <p:cNvSpPr>
            <a:spLocks noGrp="1"/>
          </p:cNvSpPr>
          <p:nvPr>
            <p:ph type="title"/>
          </p:nvPr>
        </p:nvSpPr>
        <p:spPr/>
        <p:txBody>
          <a:bodyPr/>
          <a:lstStyle/>
          <a:p>
            <a:pPr algn="ctr"/>
            <a:r>
              <a:rPr lang="cs-CZ" b="1" dirty="0"/>
              <a:t>Genetická klasifikace jazyků</a:t>
            </a:r>
            <a:endParaRPr lang="cs-CZ" dirty="0"/>
          </a:p>
        </p:txBody>
      </p:sp>
      <p:sp>
        <p:nvSpPr>
          <p:cNvPr id="3" name="Zástupný obsah 2">
            <a:extLst>
              <a:ext uri="{FF2B5EF4-FFF2-40B4-BE49-F238E27FC236}">
                <a16:creationId xmlns:a16="http://schemas.microsoft.com/office/drawing/2014/main" id="{28FE1111-5EC6-9132-69B8-75C5DE450F1D}"/>
              </a:ext>
            </a:extLst>
          </p:cNvPr>
          <p:cNvSpPr>
            <a:spLocks noGrp="1"/>
          </p:cNvSpPr>
          <p:nvPr>
            <p:ph idx="1"/>
          </p:nvPr>
        </p:nvSpPr>
        <p:spPr/>
        <p:txBody>
          <a:bodyPr/>
          <a:lstStyle/>
          <a:p>
            <a:r>
              <a:rPr lang="cs-CZ" sz="2800" b="1" dirty="0"/>
              <a:t>Semitohamitské (afroasijské) jazyky</a:t>
            </a:r>
            <a:r>
              <a:rPr lang="cs-CZ" sz="2800" dirty="0"/>
              <a:t> (akkadština, </a:t>
            </a:r>
            <a:r>
              <a:rPr lang="cs-CZ" sz="2800" dirty="0" err="1"/>
              <a:t>eblajština</a:t>
            </a:r>
            <a:r>
              <a:rPr lang="cs-CZ" sz="2800" dirty="0"/>
              <a:t>, </a:t>
            </a:r>
            <a:r>
              <a:rPr lang="cs-CZ" sz="2800" dirty="0" err="1"/>
              <a:t>amorejština</a:t>
            </a:r>
            <a:r>
              <a:rPr lang="cs-CZ" sz="2800" dirty="0"/>
              <a:t>, </a:t>
            </a:r>
            <a:r>
              <a:rPr lang="cs-CZ" sz="2800" dirty="0" err="1"/>
              <a:t>ugaritština</a:t>
            </a:r>
            <a:r>
              <a:rPr lang="cs-CZ" sz="2800" dirty="0"/>
              <a:t>, foiničtina, aramejština, hebrejština, arabština, egyptština)</a:t>
            </a:r>
          </a:p>
          <a:p>
            <a:r>
              <a:rPr lang="cs-CZ" sz="2800" b="1" dirty="0"/>
              <a:t>Indoevropské jazyky</a:t>
            </a:r>
            <a:r>
              <a:rPr lang="cs-CZ" sz="2800" dirty="0"/>
              <a:t> (chetitština, </a:t>
            </a:r>
            <a:r>
              <a:rPr lang="cs-CZ" sz="2800" dirty="0" err="1"/>
              <a:t>luvijština</a:t>
            </a:r>
            <a:r>
              <a:rPr lang="cs-CZ" sz="2800" dirty="0"/>
              <a:t>, </a:t>
            </a:r>
            <a:r>
              <a:rPr lang="cs-CZ" sz="2800" dirty="0" err="1"/>
              <a:t>palajština</a:t>
            </a:r>
            <a:r>
              <a:rPr lang="cs-CZ" sz="2800" dirty="0"/>
              <a:t>, lýdština, </a:t>
            </a:r>
            <a:r>
              <a:rPr lang="cs-CZ" sz="2800" dirty="0" err="1"/>
              <a:t>frygijština</a:t>
            </a:r>
            <a:r>
              <a:rPr lang="cs-CZ" sz="2800" dirty="0"/>
              <a:t>, </a:t>
            </a:r>
            <a:r>
              <a:rPr lang="cs-CZ" sz="2800" dirty="0" err="1"/>
              <a:t>lykijština</a:t>
            </a:r>
            <a:r>
              <a:rPr lang="cs-CZ" sz="2800" dirty="0"/>
              <a:t>, perština, médština)</a:t>
            </a:r>
          </a:p>
          <a:p>
            <a:r>
              <a:rPr lang="cs-CZ" sz="2800" b="1" dirty="0"/>
              <a:t>Nezařaditelné jazyky</a:t>
            </a:r>
            <a:r>
              <a:rPr lang="cs-CZ" sz="2800" dirty="0"/>
              <a:t> (sumerština, </a:t>
            </a:r>
            <a:r>
              <a:rPr lang="cs-CZ" sz="2800" dirty="0" err="1"/>
              <a:t>churritština</a:t>
            </a:r>
            <a:r>
              <a:rPr lang="cs-CZ" sz="2800" dirty="0"/>
              <a:t>, </a:t>
            </a:r>
            <a:r>
              <a:rPr lang="cs-CZ" sz="2800" dirty="0" err="1"/>
              <a:t>urartejština</a:t>
            </a:r>
            <a:r>
              <a:rPr lang="cs-CZ" sz="2800" dirty="0"/>
              <a:t>, </a:t>
            </a:r>
            <a:r>
              <a:rPr lang="cs-CZ" sz="2800" dirty="0" err="1"/>
              <a:t>elamština</a:t>
            </a:r>
            <a:r>
              <a:rPr lang="cs-CZ" sz="2800" dirty="0"/>
              <a:t>, </a:t>
            </a:r>
            <a:r>
              <a:rPr lang="cs-CZ" sz="2800" dirty="0" err="1"/>
              <a:t>chattijština</a:t>
            </a:r>
            <a:r>
              <a:rPr lang="cs-CZ" sz="2800" dirty="0"/>
              <a:t>)</a:t>
            </a:r>
          </a:p>
          <a:p>
            <a:endParaRPr lang="cs-CZ" dirty="0"/>
          </a:p>
        </p:txBody>
      </p:sp>
    </p:spTree>
    <p:extLst>
      <p:ext uri="{BB962C8B-B14F-4D97-AF65-F5344CB8AC3E}">
        <p14:creationId xmlns:p14="http://schemas.microsoft.com/office/powerpoint/2010/main" val="887810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F91FBD-8FCB-F9A2-F681-FCB05C7CFBF4}"/>
              </a:ext>
            </a:extLst>
          </p:cNvPr>
          <p:cNvSpPr>
            <a:spLocks noGrp="1"/>
          </p:cNvSpPr>
          <p:nvPr>
            <p:ph type="title"/>
          </p:nvPr>
        </p:nvSpPr>
        <p:spPr/>
        <p:txBody>
          <a:bodyPr/>
          <a:lstStyle/>
          <a:p>
            <a:pPr algn="ctr"/>
            <a:r>
              <a:rPr lang="cs-CZ" b="1" dirty="0"/>
              <a:t>Písmo</a:t>
            </a:r>
          </a:p>
        </p:txBody>
      </p:sp>
      <p:sp>
        <p:nvSpPr>
          <p:cNvPr id="3" name="Zástupný obsah 2">
            <a:extLst>
              <a:ext uri="{FF2B5EF4-FFF2-40B4-BE49-F238E27FC236}">
                <a16:creationId xmlns:a16="http://schemas.microsoft.com/office/drawing/2014/main" id="{3A7E0FAF-A0FF-91BA-B9CB-E71EA473FDAD}"/>
              </a:ext>
            </a:extLst>
          </p:cNvPr>
          <p:cNvSpPr>
            <a:spLocks noGrp="1"/>
          </p:cNvSpPr>
          <p:nvPr>
            <p:ph idx="1"/>
          </p:nvPr>
        </p:nvSpPr>
        <p:spPr/>
        <p:txBody>
          <a:bodyPr/>
          <a:lstStyle/>
          <a:p>
            <a:r>
              <a:rPr lang="cs-CZ" dirty="0"/>
              <a:t>Piktografické </a:t>
            </a:r>
            <a:r>
              <a:rPr lang="cs-CZ" dirty="0" err="1"/>
              <a:t>urucké</a:t>
            </a:r>
            <a:r>
              <a:rPr lang="cs-CZ" dirty="0"/>
              <a:t> (3500–3000 př. n. l.): jižní Mezopotámie (</a:t>
            </a:r>
            <a:r>
              <a:rPr lang="cs-CZ" dirty="0" err="1"/>
              <a:t>Uruk</a:t>
            </a:r>
            <a:r>
              <a:rPr lang="cs-CZ" dirty="0"/>
              <a:t>)</a:t>
            </a:r>
          </a:p>
          <a:p>
            <a:r>
              <a:rPr lang="cs-CZ" dirty="0"/>
              <a:t>Klínové (3000 př. n. l. – 100 n. l.): vzniklo v jižní Mezopotámii, rozšířilo se na celý PV</a:t>
            </a:r>
          </a:p>
          <a:p>
            <a:r>
              <a:rPr lang="cs-CZ" dirty="0"/>
              <a:t>Hieroglyfické (3200 př. n. l. – 400 n. l.): Egypt, </a:t>
            </a:r>
            <a:r>
              <a:rPr lang="cs-CZ" dirty="0" err="1"/>
              <a:t>Syropalestina</a:t>
            </a:r>
            <a:endParaRPr lang="cs-CZ" dirty="0"/>
          </a:p>
          <a:p>
            <a:pPr lvl="1"/>
            <a:r>
              <a:rPr lang="cs-CZ" dirty="0"/>
              <a:t>hieratické, démotické písmo</a:t>
            </a:r>
          </a:p>
          <a:p>
            <a:r>
              <a:rPr lang="cs-CZ" dirty="0"/>
              <a:t>Hlásková (konsonantická) písma (od r. 1500 př. n. l.): </a:t>
            </a:r>
            <a:r>
              <a:rPr lang="cs-CZ" dirty="0" err="1"/>
              <a:t>ugaritské</a:t>
            </a:r>
            <a:r>
              <a:rPr lang="cs-CZ" dirty="0"/>
              <a:t>, foinické, aramejské, hebrejské, arabské </a:t>
            </a:r>
          </a:p>
          <a:p>
            <a:r>
              <a:rPr lang="cs-CZ" dirty="0"/>
              <a:t>Řekové převzali foinické písmo → latinka</a:t>
            </a:r>
          </a:p>
          <a:p>
            <a:endParaRPr lang="cs-CZ" dirty="0"/>
          </a:p>
          <a:p>
            <a:endParaRPr lang="cs-CZ" dirty="0"/>
          </a:p>
          <a:p>
            <a:endParaRPr lang="cs-CZ" dirty="0"/>
          </a:p>
        </p:txBody>
      </p:sp>
    </p:spTree>
    <p:extLst>
      <p:ext uri="{BB962C8B-B14F-4D97-AF65-F5344CB8AC3E}">
        <p14:creationId xmlns:p14="http://schemas.microsoft.com/office/powerpoint/2010/main" val="1818431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410845-EDD6-518C-CDD9-EA735744AA78}"/>
              </a:ext>
            </a:extLst>
          </p:cNvPr>
          <p:cNvSpPr>
            <a:spLocks noGrp="1"/>
          </p:cNvSpPr>
          <p:nvPr>
            <p:ph type="title"/>
          </p:nvPr>
        </p:nvSpPr>
        <p:spPr>
          <a:xfrm>
            <a:off x="838200" y="0"/>
            <a:ext cx="10515600" cy="1038687"/>
          </a:xfrm>
        </p:spPr>
        <p:txBody>
          <a:bodyPr/>
          <a:lstStyle/>
          <a:p>
            <a:pPr algn="ctr"/>
            <a:r>
              <a:rPr lang="cs-CZ" b="1" dirty="0"/>
              <a:t>Ukázka klínového písma</a:t>
            </a:r>
            <a:endParaRPr lang="cs-CZ" dirty="0"/>
          </a:p>
        </p:txBody>
      </p:sp>
      <p:pic>
        <p:nvPicPr>
          <p:cNvPr id="4" name="Zástupný symbol pro obsah 3" descr="01 001.jpg">
            <a:extLst>
              <a:ext uri="{FF2B5EF4-FFF2-40B4-BE49-F238E27FC236}">
                <a16:creationId xmlns:a16="http://schemas.microsoft.com/office/drawing/2014/main" id="{67E5948D-C30F-77CB-FC69-C5F60D4CD1CB}"/>
              </a:ext>
            </a:extLst>
          </p:cNvPr>
          <p:cNvPicPr>
            <a:picLocks noGrp="1" noChangeAspect="1"/>
          </p:cNvPicPr>
          <p:nvPr>
            <p:ph idx="1"/>
          </p:nvPr>
        </p:nvPicPr>
        <p:blipFill>
          <a:blip r:embed="rId2"/>
          <a:stretch>
            <a:fillRect/>
          </a:stretch>
        </p:blipFill>
        <p:spPr>
          <a:xfrm>
            <a:off x="2263806" y="843169"/>
            <a:ext cx="7758388" cy="5917176"/>
          </a:xfrm>
        </p:spPr>
      </p:pic>
    </p:spTree>
    <p:extLst>
      <p:ext uri="{BB962C8B-B14F-4D97-AF65-F5344CB8AC3E}">
        <p14:creationId xmlns:p14="http://schemas.microsoft.com/office/powerpoint/2010/main" val="3100888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824DDA-920F-AF6B-BCDE-32D1A032DBD9}"/>
              </a:ext>
            </a:extLst>
          </p:cNvPr>
          <p:cNvSpPr>
            <a:spLocks noGrp="1"/>
          </p:cNvSpPr>
          <p:nvPr>
            <p:ph type="title"/>
          </p:nvPr>
        </p:nvSpPr>
        <p:spPr/>
        <p:txBody>
          <a:bodyPr/>
          <a:lstStyle/>
          <a:p>
            <a:pPr algn="ctr"/>
            <a:r>
              <a:rPr lang="cs-CZ" b="1" dirty="0"/>
              <a:t>Ukázka egyptského hieroglyfického písma </a:t>
            </a:r>
          </a:p>
        </p:txBody>
      </p:sp>
      <p:pic>
        <p:nvPicPr>
          <p:cNvPr id="5" name="Zástupný obsah 4" descr="Obsah obrázku text, kresba, ručník&#10;&#10;Popis byl vytvořen automaticky">
            <a:extLst>
              <a:ext uri="{FF2B5EF4-FFF2-40B4-BE49-F238E27FC236}">
                <a16:creationId xmlns:a16="http://schemas.microsoft.com/office/drawing/2014/main" id="{F1E60AD1-330E-70D7-BCB0-4B345BA886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7456" y="1690688"/>
            <a:ext cx="7217087" cy="4636432"/>
          </a:xfrm>
        </p:spPr>
      </p:pic>
    </p:spTree>
    <p:extLst>
      <p:ext uri="{BB962C8B-B14F-4D97-AF65-F5344CB8AC3E}">
        <p14:creationId xmlns:p14="http://schemas.microsoft.com/office/powerpoint/2010/main" val="1599319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70304A-B2AC-8C80-B547-DE310FF5B31A}"/>
              </a:ext>
            </a:extLst>
          </p:cNvPr>
          <p:cNvSpPr>
            <a:spLocks noGrp="1"/>
          </p:cNvSpPr>
          <p:nvPr>
            <p:ph type="title"/>
          </p:nvPr>
        </p:nvSpPr>
        <p:spPr/>
        <p:txBody>
          <a:bodyPr/>
          <a:lstStyle/>
          <a:p>
            <a:pPr algn="ctr"/>
            <a:r>
              <a:rPr lang="cs-CZ" b="1" dirty="0"/>
              <a:t>Ukázka egyptského hieratického písma</a:t>
            </a:r>
          </a:p>
        </p:txBody>
      </p:sp>
      <p:pic>
        <p:nvPicPr>
          <p:cNvPr id="5" name="Zástupný obsah 4" descr="Obsah obrázku text, rukopis, Písmo, černobílá&#10;&#10;Popis byl vytvořen automaticky">
            <a:extLst>
              <a:ext uri="{FF2B5EF4-FFF2-40B4-BE49-F238E27FC236}">
                <a16:creationId xmlns:a16="http://schemas.microsoft.com/office/drawing/2014/main" id="{65489773-843F-314E-3DEA-D7CD38D92D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0563" y="1451977"/>
            <a:ext cx="4154750" cy="5271339"/>
          </a:xfrm>
        </p:spPr>
      </p:pic>
    </p:spTree>
    <p:extLst>
      <p:ext uri="{BB962C8B-B14F-4D97-AF65-F5344CB8AC3E}">
        <p14:creationId xmlns:p14="http://schemas.microsoft.com/office/powerpoint/2010/main" val="799601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D289FC-5489-3D0F-F099-18DCB518C5F2}"/>
              </a:ext>
            </a:extLst>
          </p:cNvPr>
          <p:cNvSpPr>
            <a:spLocks noGrp="1"/>
          </p:cNvSpPr>
          <p:nvPr>
            <p:ph type="title"/>
          </p:nvPr>
        </p:nvSpPr>
        <p:spPr/>
        <p:txBody>
          <a:bodyPr/>
          <a:lstStyle/>
          <a:p>
            <a:pPr algn="ctr"/>
            <a:r>
              <a:rPr lang="cs-CZ" b="1" dirty="0"/>
              <a:t>Ukázka egyptského démotického písma</a:t>
            </a:r>
          </a:p>
        </p:txBody>
      </p:sp>
      <p:pic>
        <p:nvPicPr>
          <p:cNvPr id="5" name="Zástupný obsah 4" descr="Obsah obrázku text, rukopis, kniha&#10;&#10;Popis byl vytvořen automaticky">
            <a:extLst>
              <a:ext uri="{FF2B5EF4-FFF2-40B4-BE49-F238E27FC236}">
                <a16:creationId xmlns:a16="http://schemas.microsoft.com/office/drawing/2014/main" id="{CCF6D15F-A580-8ECF-D250-80301DE195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201" y="2121763"/>
            <a:ext cx="11233929" cy="3516453"/>
          </a:xfrm>
        </p:spPr>
      </p:pic>
    </p:spTree>
    <p:extLst>
      <p:ext uri="{BB962C8B-B14F-4D97-AF65-F5344CB8AC3E}">
        <p14:creationId xmlns:p14="http://schemas.microsoft.com/office/powerpoint/2010/main" val="1839009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7701D1-312E-E368-8D8D-9B7C0E7518BB}"/>
              </a:ext>
            </a:extLst>
          </p:cNvPr>
          <p:cNvSpPr>
            <a:spLocks noGrp="1"/>
          </p:cNvSpPr>
          <p:nvPr>
            <p:ph type="title"/>
          </p:nvPr>
        </p:nvSpPr>
        <p:spPr/>
        <p:txBody>
          <a:bodyPr/>
          <a:lstStyle/>
          <a:p>
            <a:pPr algn="ctr"/>
            <a:r>
              <a:rPr lang="cs-CZ" b="1" dirty="0"/>
              <a:t>Ukázka </a:t>
            </a:r>
            <a:r>
              <a:rPr lang="cs-CZ" b="1" dirty="0" err="1"/>
              <a:t>ugaritského</a:t>
            </a:r>
            <a:r>
              <a:rPr lang="cs-CZ" b="1" dirty="0"/>
              <a:t> písma</a:t>
            </a:r>
          </a:p>
        </p:txBody>
      </p:sp>
      <p:pic>
        <p:nvPicPr>
          <p:cNvPr id="4" name="Zástupný symbol pro obsah 3" descr="ugaritic-abcedary.png">
            <a:extLst>
              <a:ext uri="{FF2B5EF4-FFF2-40B4-BE49-F238E27FC236}">
                <a16:creationId xmlns:a16="http://schemas.microsoft.com/office/drawing/2014/main" id="{D4ABC731-0C1C-0CF6-3286-24F4BDB69F0F}"/>
              </a:ext>
            </a:extLst>
          </p:cNvPr>
          <p:cNvPicPr>
            <a:picLocks noGrp="1" noChangeAspect="1"/>
          </p:cNvPicPr>
          <p:nvPr>
            <p:ph idx="1"/>
          </p:nvPr>
        </p:nvPicPr>
        <p:blipFill>
          <a:blip r:embed="rId2"/>
          <a:stretch>
            <a:fillRect/>
          </a:stretch>
        </p:blipFill>
        <p:spPr>
          <a:xfrm>
            <a:off x="545032" y="1855433"/>
            <a:ext cx="11101935" cy="3723774"/>
          </a:xfrm>
        </p:spPr>
      </p:pic>
    </p:spTree>
    <p:extLst>
      <p:ext uri="{BB962C8B-B14F-4D97-AF65-F5344CB8AC3E}">
        <p14:creationId xmlns:p14="http://schemas.microsoft.com/office/powerpoint/2010/main" val="3717560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BC9C5A-7465-B8D4-8787-97AEB51CF134}"/>
              </a:ext>
            </a:extLst>
          </p:cNvPr>
          <p:cNvSpPr>
            <a:spLocks noGrp="1"/>
          </p:cNvSpPr>
          <p:nvPr>
            <p:ph type="title"/>
          </p:nvPr>
        </p:nvSpPr>
        <p:spPr/>
        <p:txBody>
          <a:bodyPr/>
          <a:lstStyle/>
          <a:p>
            <a:pPr algn="ctr"/>
            <a:r>
              <a:rPr lang="cs-CZ" b="1" dirty="0"/>
              <a:t>Ukázka foinického písma</a:t>
            </a:r>
          </a:p>
        </p:txBody>
      </p:sp>
      <p:pic>
        <p:nvPicPr>
          <p:cNvPr id="4" name="Zástupný symbol pro obsah 3" descr="tumblr_lxcp33SJUS1qb1sklo1_500.gif">
            <a:extLst>
              <a:ext uri="{FF2B5EF4-FFF2-40B4-BE49-F238E27FC236}">
                <a16:creationId xmlns:a16="http://schemas.microsoft.com/office/drawing/2014/main" id="{2624A80C-75C8-B268-9ABC-26663BB7C533}"/>
              </a:ext>
            </a:extLst>
          </p:cNvPr>
          <p:cNvPicPr>
            <a:picLocks noGrp="1" noChangeAspect="1"/>
          </p:cNvPicPr>
          <p:nvPr>
            <p:ph idx="1"/>
          </p:nvPr>
        </p:nvPicPr>
        <p:blipFill>
          <a:blip r:embed="rId2"/>
          <a:stretch>
            <a:fillRect/>
          </a:stretch>
        </p:blipFill>
        <p:spPr>
          <a:xfrm>
            <a:off x="1791587" y="1491449"/>
            <a:ext cx="8479877" cy="5157233"/>
          </a:xfrm>
        </p:spPr>
      </p:pic>
    </p:spTree>
    <p:extLst>
      <p:ext uri="{BB962C8B-B14F-4D97-AF65-F5344CB8AC3E}">
        <p14:creationId xmlns:p14="http://schemas.microsoft.com/office/powerpoint/2010/main" val="4170738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3CAB91-48C6-35C7-E30C-C4F085274B8E}"/>
              </a:ext>
            </a:extLst>
          </p:cNvPr>
          <p:cNvSpPr>
            <a:spLocks noGrp="1"/>
          </p:cNvSpPr>
          <p:nvPr>
            <p:ph type="title"/>
          </p:nvPr>
        </p:nvSpPr>
        <p:spPr/>
        <p:txBody>
          <a:bodyPr/>
          <a:lstStyle/>
          <a:p>
            <a:pPr algn="ctr"/>
            <a:r>
              <a:rPr lang="cs-CZ" b="1" dirty="0"/>
              <a:t>Časové vymezení</a:t>
            </a:r>
            <a:endParaRPr lang="cs-CZ" dirty="0"/>
          </a:p>
        </p:txBody>
      </p:sp>
      <p:sp>
        <p:nvSpPr>
          <p:cNvPr id="4" name="Zástupný obsah 3">
            <a:extLst>
              <a:ext uri="{FF2B5EF4-FFF2-40B4-BE49-F238E27FC236}">
                <a16:creationId xmlns:a16="http://schemas.microsoft.com/office/drawing/2014/main" id="{A32BEC6A-11AF-6553-0636-18A1FAC819CC}"/>
              </a:ext>
            </a:extLst>
          </p:cNvPr>
          <p:cNvSpPr>
            <a:spLocks noGrp="1"/>
          </p:cNvSpPr>
          <p:nvPr>
            <p:ph sz="half" idx="1"/>
          </p:nvPr>
        </p:nvSpPr>
        <p:spPr/>
        <p:txBody>
          <a:bodyPr/>
          <a:lstStyle/>
          <a:p>
            <a:r>
              <a:rPr lang="cs-CZ" dirty="0"/>
              <a:t>Pravěk (paleolit, mezolit, neolit, chalkolit)</a:t>
            </a:r>
          </a:p>
          <a:p>
            <a:endParaRPr lang="cs-CZ" dirty="0"/>
          </a:p>
          <a:p>
            <a:r>
              <a:rPr lang="cs-CZ" dirty="0"/>
              <a:t>Starověk (od počátku doby bronzové až do </a:t>
            </a:r>
            <a:r>
              <a:rPr lang="cs-CZ" dirty="0" err="1"/>
              <a:t>parthského</a:t>
            </a:r>
            <a:r>
              <a:rPr lang="cs-CZ" dirty="0"/>
              <a:t> období); 3000 př. n. l. – 224 n. l.</a:t>
            </a:r>
          </a:p>
          <a:p>
            <a:endParaRPr lang="cs-CZ" dirty="0"/>
          </a:p>
        </p:txBody>
      </p:sp>
      <p:pic>
        <p:nvPicPr>
          <p:cNvPr id="6" name="Zástupný obsah 5" descr="Obsah obrázku osoba, držení, ruka, kousek">
            <a:extLst>
              <a:ext uri="{FF2B5EF4-FFF2-40B4-BE49-F238E27FC236}">
                <a16:creationId xmlns:a16="http://schemas.microsoft.com/office/drawing/2014/main" id="{FA1321FF-FF44-5EC0-3736-10A31BDF66B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4600" y="2172494"/>
            <a:ext cx="4876800" cy="3657600"/>
          </a:xfrm>
        </p:spPr>
      </p:pic>
    </p:spTree>
    <p:extLst>
      <p:ext uri="{BB962C8B-B14F-4D97-AF65-F5344CB8AC3E}">
        <p14:creationId xmlns:p14="http://schemas.microsoft.com/office/powerpoint/2010/main" val="534958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8A8964-95E5-31B3-0235-0E444409E920}"/>
              </a:ext>
            </a:extLst>
          </p:cNvPr>
          <p:cNvSpPr>
            <a:spLocks noGrp="1"/>
          </p:cNvSpPr>
          <p:nvPr>
            <p:ph type="title"/>
          </p:nvPr>
        </p:nvSpPr>
        <p:spPr/>
        <p:txBody>
          <a:bodyPr/>
          <a:lstStyle/>
          <a:p>
            <a:pPr algn="ctr"/>
            <a:r>
              <a:rPr lang="cs-CZ" b="1" dirty="0"/>
              <a:t>Ukázka hebrejského (kvadrátního) písma</a:t>
            </a:r>
          </a:p>
        </p:txBody>
      </p:sp>
      <p:pic>
        <p:nvPicPr>
          <p:cNvPr id="4" name="Zástupný symbol pro obsah 3" descr="KindleHebrewBibleScreenshotGenesis1Part1.tif">
            <a:extLst>
              <a:ext uri="{FF2B5EF4-FFF2-40B4-BE49-F238E27FC236}">
                <a16:creationId xmlns:a16="http://schemas.microsoft.com/office/drawing/2014/main" id="{6223E0CF-F8C0-1FBE-DEB6-D6ADB57025E9}"/>
              </a:ext>
            </a:extLst>
          </p:cNvPr>
          <p:cNvPicPr>
            <a:picLocks noGrp="1" noChangeAspect="1"/>
          </p:cNvPicPr>
          <p:nvPr>
            <p:ph idx="1"/>
          </p:nvPr>
        </p:nvPicPr>
        <p:blipFill>
          <a:blip r:embed="rId2"/>
          <a:stretch>
            <a:fillRect/>
          </a:stretch>
        </p:blipFill>
        <p:spPr>
          <a:xfrm>
            <a:off x="4021584" y="1825624"/>
            <a:ext cx="3721619" cy="4915611"/>
          </a:xfrm>
        </p:spPr>
      </p:pic>
    </p:spTree>
    <p:extLst>
      <p:ext uri="{BB962C8B-B14F-4D97-AF65-F5344CB8AC3E}">
        <p14:creationId xmlns:p14="http://schemas.microsoft.com/office/powerpoint/2010/main" val="4125666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F93CEF-D14F-939A-6108-B0B9A9013D83}"/>
              </a:ext>
            </a:extLst>
          </p:cNvPr>
          <p:cNvSpPr>
            <a:spLocks noGrp="1"/>
          </p:cNvSpPr>
          <p:nvPr>
            <p:ph type="title"/>
          </p:nvPr>
        </p:nvSpPr>
        <p:spPr/>
        <p:txBody>
          <a:bodyPr/>
          <a:lstStyle/>
          <a:p>
            <a:pPr algn="ctr"/>
            <a:r>
              <a:rPr lang="cs-CZ" b="1" dirty="0"/>
              <a:t>Ukázka </a:t>
            </a:r>
            <a:r>
              <a:rPr lang="cs-CZ" b="1" dirty="0" err="1"/>
              <a:t>luvijského</a:t>
            </a:r>
            <a:r>
              <a:rPr lang="cs-CZ" b="1" dirty="0"/>
              <a:t> hieroglyfického písma</a:t>
            </a:r>
          </a:p>
        </p:txBody>
      </p:sp>
      <p:pic>
        <p:nvPicPr>
          <p:cNvPr id="4" name="Zástupný symbol pro obsah 3" descr="bulgarmaden05.jpg">
            <a:extLst>
              <a:ext uri="{FF2B5EF4-FFF2-40B4-BE49-F238E27FC236}">
                <a16:creationId xmlns:a16="http://schemas.microsoft.com/office/drawing/2014/main" id="{3BB52770-B914-A08C-0F3D-FD7035DD73D4}"/>
              </a:ext>
            </a:extLst>
          </p:cNvPr>
          <p:cNvPicPr>
            <a:picLocks noGrp="1" noChangeAspect="1"/>
          </p:cNvPicPr>
          <p:nvPr>
            <p:ph idx="1"/>
          </p:nvPr>
        </p:nvPicPr>
        <p:blipFill>
          <a:blip r:embed="rId2"/>
          <a:stretch>
            <a:fillRect/>
          </a:stretch>
        </p:blipFill>
        <p:spPr>
          <a:xfrm>
            <a:off x="1882067" y="1509205"/>
            <a:ext cx="8344254" cy="5252410"/>
          </a:xfrm>
        </p:spPr>
      </p:pic>
    </p:spTree>
    <p:extLst>
      <p:ext uri="{BB962C8B-B14F-4D97-AF65-F5344CB8AC3E}">
        <p14:creationId xmlns:p14="http://schemas.microsoft.com/office/powerpoint/2010/main" val="940734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0D15A2-0AF2-1DEE-61FF-27ACE16E70FC}"/>
              </a:ext>
            </a:extLst>
          </p:cNvPr>
          <p:cNvSpPr>
            <a:spLocks noGrp="1"/>
          </p:cNvSpPr>
          <p:nvPr>
            <p:ph type="title"/>
          </p:nvPr>
        </p:nvSpPr>
        <p:spPr/>
        <p:txBody>
          <a:bodyPr/>
          <a:lstStyle/>
          <a:p>
            <a:pPr algn="ctr"/>
            <a:r>
              <a:rPr lang="cs-CZ" b="1" dirty="0"/>
              <a:t>Ukázka staroperského klínového písma</a:t>
            </a:r>
          </a:p>
        </p:txBody>
      </p:sp>
      <p:pic>
        <p:nvPicPr>
          <p:cNvPr id="4" name="Zástupný symbol pro obsah 3" descr="inscription.jpg">
            <a:extLst>
              <a:ext uri="{FF2B5EF4-FFF2-40B4-BE49-F238E27FC236}">
                <a16:creationId xmlns:a16="http://schemas.microsoft.com/office/drawing/2014/main" id="{92B4E023-E1FD-5FCB-72F6-BF1048C07322}"/>
              </a:ext>
            </a:extLst>
          </p:cNvPr>
          <p:cNvPicPr>
            <a:picLocks noGrp="1" noChangeAspect="1"/>
          </p:cNvPicPr>
          <p:nvPr>
            <p:ph idx="1"/>
          </p:nvPr>
        </p:nvPicPr>
        <p:blipFill>
          <a:blip r:embed="rId2"/>
          <a:stretch>
            <a:fillRect/>
          </a:stretch>
        </p:blipFill>
        <p:spPr>
          <a:xfrm>
            <a:off x="1127874" y="1961965"/>
            <a:ext cx="9936251" cy="4465468"/>
          </a:xfrm>
        </p:spPr>
      </p:pic>
    </p:spTree>
    <p:extLst>
      <p:ext uri="{BB962C8B-B14F-4D97-AF65-F5344CB8AC3E}">
        <p14:creationId xmlns:p14="http://schemas.microsoft.com/office/powerpoint/2010/main" val="1615398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C66AAD-480F-33E5-AD17-5958BE6235AB}"/>
              </a:ext>
            </a:extLst>
          </p:cNvPr>
          <p:cNvSpPr>
            <a:spLocks noGrp="1"/>
          </p:cNvSpPr>
          <p:nvPr>
            <p:ph type="title"/>
          </p:nvPr>
        </p:nvSpPr>
        <p:spPr/>
        <p:txBody>
          <a:bodyPr/>
          <a:lstStyle/>
          <a:p>
            <a:pPr algn="ctr"/>
            <a:r>
              <a:rPr lang="cs-CZ" b="1" dirty="0"/>
              <a:t>Ukázka </a:t>
            </a:r>
            <a:r>
              <a:rPr lang="cs-CZ" b="1" dirty="0" err="1"/>
              <a:t>středoperského</a:t>
            </a:r>
            <a:r>
              <a:rPr lang="cs-CZ" b="1" dirty="0"/>
              <a:t> písma</a:t>
            </a:r>
          </a:p>
        </p:txBody>
      </p:sp>
      <p:pic>
        <p:nvPicPr>
          <p:cNvPr id="4" name="Zástupný symbol pro obsah 3" descr="pahlavi.gif">
            <a:extLst>
              <a:ext uri="{FF2B5EF4-FFF2-40B4-BE49-F238E27FC236}">
                <a16:creationId xmlns:a16="http://schemas.microsoft.com/office/drawing/2014/main" id="{7805EFA5-3E61-573A-4775-12BCD8EB37C2}"/>
              </a:ext>
            </a:extLst>
          </p:cNvPr>
          <p:cNvPicPr>
            <a:picLocks noGrp="1" noChangeAspect="1"/>
          </p:cNvPicPr>
          <p:nvPr>
            <p:ph idx="1"/>
          </p:nvPr>
        </p:nvPicPr>
        <p:blipFill>
          <a:blip r:embed="rId2"/>
          <a:stretch>
            <a:fillRect/>
          </a:stretch>
        </p:blipFill>
        <p:spPr>
          <a:xfrm>
            <a:off x="1447060" y="2365997"/>
            <a:ext cx="9583531" cy="3582041"/>
          </a:xfrm>
        </p:spPr>
      </p:pic>
    </p:spTree>
    <p:extLst>
      <p:ext uri="{BB962C8B-B14F-4D97-AF65-F5344CB8AC3E}">
        <p14:creationId xmlns:p14="http://schemas.microsoft.com/office/powerpoint/2010/main" val="270731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E2C832-2CBF-6867-7CD6-6B7FB2839C6A}"/>
              </a:ext>
            </a:extLst>
          </p:cNvPr>
          <p:cNvSpPr>
            <a:spLocks noGrp="1"/>
          </p:cNvSpPr>
          <p:nvPr>
            <p:ph type="title"/>
          </p:nvPr>
        </p:nvSpPr>
        <p:spPr/>
        <p:txBody>
          <a:bodyPr/>
          <a:lstStyle/>
          <a:p>
            <a:pPr algn="ctr"/>
            <a:r>
              <a:rPr lang="cs-CZ" b="1" dirty="0"/>
              <a:t>Prameny k dějinám PV</a:t>
            </a:r>
            <a:endParaRPr lang="cs-CZ" dirty="0"/>
          </a:p>
        </p:txBody>
      </p:sp>
      <p:sp>
        <p:nvSpPr>
          <p:cNvPr id="4" name="Zástupný obsah 3">
            <a:extLst>
              <a:ext uri="{FF2B5EF4-FFF2-40B4-BE49-F238E27FC236}">
                <a16:creationId xmlns:a16="http://schemas.microsoft.com/office/drawing/2014/main" id="{1B1A574F-2128-59C0-0A64-37ED33B11506}"/>
              </a:ext>
            </a:extLst>
          </p:cNvPr>
          <p:cNvSpPr>
            <a:spLocks noGrp="1"/>
          </p:cNvSpPr>
          <p:nvPr>
            <p:ph sz="half" idx="1"/>
          </p:nvPr>
        </p:nvSpPr>
        <p:spPr/>
        <p:txBody>
          <a:bodyPr/>
          <a:lstStyle/>
          <a:p>
            <a:r>
              <a:rPr lang="cs-CZ" dirty="0"/>
              <a:t>Hmotné prameny</a:t>
            </a:r>
          </a:p>
          <a:p>
            <a:r>
              <a:rPr lang="cs-CZ" dirty="0"/>
              <a:t>Písemné prameny</a:t>
            </a:r>
          </a:p>
        </p:txBody>
      </p:sp>
      <p:pic>
        <p:nvPicPr>
          <p:cNvPr id="6" name="Zástupný symbol pro obsah 5" descr="screenhunter_07-jan-03-10-21.jpg">
            <a:extLst>
              <a:ext uri="{FF2B5EF4-FFF2-40B4-BE49-F238E27FC236}">
                <a16:creationId xmlns:a16="http://schemas.microsoft.com/office/drawing/2014/main" id="{761E6DD1-EE04-8F21-F7C6-A91A090485FE}"/>
              </a:ext>
            </a:extLst>
          </p:cNvPr>
          <p:cNvPicPr>
            <a:picLocks noGrp="1" noChangeAspect="1"/>
          </p:cNvPicPr>
          <p:nvPr>
            <p:ph sz="half" idx="2"/>
          </p:nvPr>
        </p:nvPicPr>
        <p:blipFill>
          <a:blip r:embed="rId2"/>
          <a:stretch>
            <a:fillRect/>
          </a:stretch>
        </p:blipFill>
        <p:spPr>
          <a:xfrm>
            <a:off x="6568672" y="1825625"/>
            <a:ext cx="4388656" cy="4351338"/>
          </a:xfrm>
        </p:spPr>
      </p:pic>
    </p:spTree>
    <p:extLst>
      <p:ext uri="{BB962C8B-B14F-4D97-AF65-F5344CB8AC3E}">
        <p14:creationId xmlns:p14="http://schemas.microsoft.com/office/powerpoint/2010/main" val="2392762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D07B17-CF56-E425-49B9-B433B53C7A6A}"/>
              </a:ext>
            </a:extLst>
          </p:cNvPr>
          <p:cNvSpPr>
            <a:spLocks noGrp="1"/>
          </p:cNvSpPr>
          <p:nvPr>
            <p:ph type="title"/>
          </p:nvPr>
        </p:nvSpPr>
        <p:spPr/>
        <p:txBody>
          <a:bodyPr/>
          <a:lstStyle/>
          <a:p>
            <a:pPr algn="ctr"/>
            <a:r>
              <a:rPr lang="cs-CZ" b="1" dirty="0"/>
              <a:t>Hmotné prameny</a:t>
            </a:r>
            <a:endParaRPr lang="cs-CZ" dirty="0"/>
          </a:p>
        </p:txBody>
      </p:sp>
      <p:sp>
        <p:nvSpPr>
          <p:cNvPr id="3" name="Zástupný obsah 2">
            <a:extLst>
              <a:ext uri="{FF2B5EF4-FFF2-40B4-BE49-F238E27FC236}">
                <a16:creationId xmlns:a16="http://schemas.microsoft.com/office/drawing/2014/main" id="{42AC3243-D479-9AEB-22B6-1C19DFF82A2D}"/>
              </a:ext>
            </a:extLst>
          </p:cNvPr>
          <p:cNvSpPr>
            <a:spLocks noGrp="1"/>
          </p:cNvSpPr>
          <p:nvPr>
            <p:ph sz="half" idx="1"/>
          </p:nvPr>
        </p:nvSpPr>
        <p:spPr/>
        <p:txBody>
          <a:bodyPr/>
          <a:lstStyle/>
          <a:p>
            <a:r>
              <a:rPr lang="cs-CZ" sz="2800" dirty="0"/>
              <a:t>Artefakty (stavby, hroby, keramika, nástroje, zbraně, ozdoby, kultovní předměty) – hlína, kámen, kovy, kost, organické materiály</a:t>
            </a:r>
          </a:p>
          <a:p>
            <a:r>
              <a:rPr lang="cs-CZ" sz="2800" dirty="0"/>
              <a:t>Paleobotanický materiál (obilná zrna)</a:t>
            </a:r>
          </a:p>
          <a:p>
            <a:r>
              <a:rPr lang="cs-CZ" sz="2800" dirty="0"/>
              <a:t>Paleozoologický materiál (kosti)</a:t>
            </a:r>
          </a:p>
          <a:p>
            <a:r>
              <a:rPr lang="cs-CZ" sz="2800" dirty="0"/>
              <a:t>Kosterní pozůstatky člověka</a:t>
            </a:r>
          </a:p>
          <a:p>
            <a:endParaRPr lang="cs-CZ" dirty="0"/>
          </a:p>
        </p:txBody>
      </p:sp>
      <p:pic>
        <p:nvPicPr>
          <p:cNvPr id="6" name="Zástupný obsah 5" descr="Obsah obrázku černobílá, venku, zeď, území&#10;&#10;Popis byl vytvořen automaticky">
            <a:extLst>
              <a:ext uri="{FF2B5EF4-FFF2-40B4-BE49-F238E27FC236}">
                <a16:creationId xmlns:a16="http://schemas.microsoft.com/office/drawing/2014/main" id="{1178C810-A910-51ED-9754-AAEB8CF0734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2867" y="1825625"/>
            <a:ext cx="5316804" cy="4018756"/>
          </a:xfrm>
        </p:spPr>
      </p:pic>
    </p:spTree>
    <p:extLst>
      <p:ext uri="{BB962C8B-B14F-4D97-AF65-F5344CB8AC3E}">
        <p14:creationId xmlns:p14="http://schemas.microsoft.com/office/powerpoint/2010/main" val="2419654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D63895-40E3-CD4D-A7BD-A8E71E84D43E}"/>
              </a:ext>
            </a:extLst>
          </p:cNvPr>
          <p:cNvSpPr>
            <a:spLocks noGrp="1"/>
          </p:cNvSpPr>
          <p:nvPr>
            <p:ph type="title"/>
          </p:nvPr>
        </p:nvSpPr>
        <p:spPr/>
        <p:txBody>
          <a:bodyPr/>
          <a:lstStyle/>
          <a:p>
            <a:pPr algn="ctr"/>
            <a:r>
              <a:rPr lang="cs-CZ" b="1" dirty="0"/>
              <a:t>Archeologie na Blízkém východě</a:t>
            </a:r>
            <a:endParaRPr lang="cs-CZ" dirty="0"/>
          </a:p>
        </p:txBody>
      </p:sp>
      <p:sp>
        <p:nvSpPr>
          <p:cNvPr id="3" name="Zástupný obsah 2">
            <a:extLst>
              <a:ext uri="{FF2B5EF4-FFF2-40B4-BE49-F238E27FC236}">
                <a16:creationId xmlns:a16="http://schemas.microsoft.com/office/drawing/2014/main" id="{3AA865BA-704D-24F6-C682-5D3C8E4CE00B}"/>
              </a:ext>
            </a:extLst>
          </p:cNvPr>
          <p:cNvSpPr>
            <a:spLocks noGrp="1"/>
          </p:cNvSpPr>
          <p:nvPr>
            <p:ph sz="half" idx="1"/>
          </p:nvPr>
        </p:nvSpPr>
        <p:spPr/>
        <p:txBody>
          <a:bodyPr>
            <a:normAutofit fontScale="92500" lnSpcReduction="10000"/>
          </a:bodyPr>
          <a:lstStyle/>
          <a:p>
            <a:r>
              <a:rPr lang="cs-CZ" dirty="0"/>
              <a:t>19. stol. a počátek 20. stol.: britské, francouzské, německé, americké vykopávky (důraz na izolované artefakty)</a:t>
            </a:r>
          </a:p>
          <a:p>
            <a:r>
              <a:rPr lang="cs-CZ" dirty="0"/>
              <a:t>Po 2. světové válce: velký rozvoj archeologie na BV (komplexní výzkum lokalit)</a:t>
            </a:r>
          </a:p>
          <a:p>
            <a:r>
              <a:rPr lang="cs-CZ" dirty="0"/>
              <a:t>V současné době: dočasný útlum, postupné obnovování; nedostatečná ochrana památek</a:t>
            </a:r>
          </a:p>
          <a:p>
            <a:r>
              <a:rPr lang="cs-CZ" dirty="0"/>
              <a:t>Ilegální výkopy (nedostatečná nebo žádná dokumentace)</a:t>
            </a:r>
          </a:p>
          <a:p>
            <a:endParaRPr lang="cs-CZ" dirty="0"/>
          </a:p>
        </p:txBody>
      </p:sp>
      <p:pic>
        <p:nvPicPr>
          <p:cNvPr id="6" name="Zástupný obsah 5" descr="Obsah obrázku území, keramika, váza, hlína&#10;&#10;Popis byl vytvořen automaticky">
            <a:extLst>
              <a:ext uri="{FF2B5EF4-FFF2-40B4-BE49-F238E27FC236}">
                <a16:creationId xmlns:a16="http://schemas.microsoft.com/office/drawing/2014/main" id="{5F2EF280-FF3D-8D9B-DA70-944E8F2BF9A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3350" y="2095130"/>
            <a:ext cx="5450046" cy="3633364"/>
          </a:xfrm>
        </p:spPr>
      </p:pic>
    </p:spTree>
    <p:extLst>
      <p:ext uri="{BB962C8B-B14F-4D97-AF65-F5344CB8AC3E}">
        <p14:creationId xmlns:p14="http://schemas.microsoft.com/office/powerpoint/2010/main" val="294426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CABDD6-C8F6-B792-D681-7D7E7E8126E1}"/>
              </a:ext>
            </a:extLst>
          </p:cNvPr>
          <p:cNvSpPr>
            <a:spLocks noGrp="1"/>
          </p:cNvSpPr>
          <p:nvPr>
            <p:ph type="title"/>
          </p:nvPr>
        </p:nvSpPr>
        <p:spPr/>
        <p:txBody>
          <a:bodyPr/>
          <a:lstStyle/>
          <a:p>
            <a:pPr algn="ctr"/>
            <a:r>
              <a:rPr lang="cs-CZ" b="1" dirty="0"/>
              <a:t>Písemné prameny</a:t>
            </a:r>
            <a:endParaRPr lang="cs-CZ" dirty="0"/>
          </a:p>
        </p:txBody>
      </p:sp>
      <p:sp>
        <p:nvSpPr>
          <p:cNvPr id="3" name="Zástupný obsah 2">
            <a:extLst>
              <a:ext uri="{FF2B5EF4-FFF2-40B4-BE49-F238E27FC236}">
                <a16:creationId xmlns:a16="http://schemas.microsoft.com/office/drawing/2014/main" id="{D6DA29E7-B3B8-F20E-CD36-4C6169A6B002}"/>
              </a:ext>
            </a:extLst>
          </p:cNvPr>
          <p:cNvSpPr>
            <a:spLocks noGrp="1"/>
          </p:cNvSpPr>
          <p:nvPr>
            <p:ph sz="half" idx="1"/>
          </p:nvPr>
        </p:nvSpPr>
        <p:spPr/>
        <p:txBody>
          <a:bodyPr>
            <a:normAutofit fontScale="85000" lnSpcReduction="10000"/>
          </a:bodyPr>
          <a:lstStyle/>
          <a:p>
            <a:r>
              <a:rPr lang="cs-CZ" dirty="0"/>
              <a:t>Přednosti:</a:t>
            </a:r>
          </a:p>
          <a:p>
            <a:pPr lvl="1"/>
            <a:r>
              <a:rPr lang="cs-CZ" sz="3200" dirty="0"/>
              <a:t>velké množství textů</a:t>
            </a:r>
          </a:p>
          <a:p>
            <a:pPr lvl="1"/>
            <a:r>
              <a:rPr lang="cs-CZ" sz="3200" dirty="0"/>
              <a:t>velká tematická rozmanitost</a:t>
            </a:r>
          </a:p>
          <a:p>
            <a:pPr lvl="1"/>
            <a:endParaRPr lang="cs-CZ" sz="3200" dirty="0"/>
          </a:p>
          <a:p>
            <a:r>
              <a:rPr lang="cs-CZ" dirty="0"/>
              <a:t>Nedostatky</a:t>
            </a:r>
          </a:p>
          <a:p>
            <a:pPr lvl="1"/>
            <a:r>
              <a:rPr lang="cs-CZ" sz="3200" dirty="0"/>
              <a:t>nerovnoměrné rozložení v čase a prostoru</a:t>
            </a:r>
          </a:p>
          <a:p>
            <a:pPr lvl="1"/>
            <a:r>
              <a:rPr lang="cs-CZ" sz="3200" dirty="0"/>
              <a:t>nedostatečná dokumentace (starší nebo ilegální vykopávky)</a:t>
            </a:r>
          </a:p>
          <a:p>
            <a:pPr lvl="1"/>
            <a:r>
              <a:rPr lang="cs-CZ" sz="3200" dirty="0"/>
              <a:t>nedostatečné znalosti jazyků</a:t>
            </a:r>
          </a:p>
          <a:p>
            <a:endParaRPr lang="cs-CZ" dirty="0"/>
          </a:p>
        </p:txBody>
      </p:sp>
      <p:pic>
        <p:nvPicPr>
          <p:cNvPr id="6" name="Zástupný obsah 5" descr="Obsah obrázku rukopis, vápenec, skála, text&#10;&#10;Popis byl vytvořen automaticky">
            <a:extLst>
              <a:ext uri="{FF2B5EF4-FFF2-40B4-BE49-F238E27FC236}">
                <a16:creationId xmlns:a16="http://schemas.microsoft.com/office/drawing/2014/main" id="{BA9AB4BC-2FB5-4311-8F18-3FD4FFA0741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9078" y="2015232"/>
            <a:ext cx="4667808" cy="3952077"/>
          </a:xfrm>
        </p:spPr>
      </p:pic>
    </p:spTree>
    <p:extLst>
      <p:ext uri="{BB962C8B-B14F-4D97-AF65-F5344CB8AC3E}">
        <p14:creationId xmlns:p14="http://schemas.microsoft.com/office/powerpoint/2010/main" val="1607945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20755A-7407-A01C-8754-6D3C9E466824}"/>
              </a:ext>
            </a:extLst>
          </p:cNvPr>
          <p:cNvSpPr>
            <a:spLocks noGrp="1"/>
          </p:cNvSpPr>
          <p:nvPr>
            <p:ph type="title"/>
          </p:nvPr>
        </p:nvSpPr>
        <p:spPr/>
        <p:txBody>
          <a:bodyPr/>
          <a:lstStyle/>
          <a:p>
            <a:pPr algn="ctr"/>
            <a:r>
              <a:rPr lang="cs-CZ" b="1" dirty="0"/>
              <a:t>Nosiče písma</a:t>
            </a:r>
            <a:endParaRPr lang="cs-CZ" dirty="0"/>
          </a:p>
        </p:txBody>
      </p:sp>
      <p:sp>
        <p:nvSpPr>
          <p:cNvPr id="3" name="Zástupný obsah 2">
            <a:extLst>
              <a:ext uri="{FF2B5EF4-FFF2-40B4-BE49-F238E27FC236}">
                <a16:creationId xmlns:a16="http://schemas.microsoft.com/office/drawing/2014/main" id="{4FC44F1B-8219-7013-1884-5A1F74491A90}"/>
              </a:ext>
            </a:extLst>
          </p:cNvPr>
          <p:cNvSpPr>
            <a:spLocks noGrp="1"/>
          </p:cNvSpPr>
          <p:nvPr>
            <p:ph sz="half" idx="1"/>
          </p:nvPr>
        </p:nvSpPr>
        <p:spPr/>
        <p:txBody>
          <a:bodyPr>
            <a:normAutofit fontScale="92500" lnSpcReduction="10000"/>
          </a:bodyPr>
          <a:lstStyle/>
          <a:p>
            <a:r>
              <a:rPr lang="cs-CZ" dirty="0"/>
              <a:t>Hlína: tabulky, další předměty (válce, hranoly, kužely, cihly, keramika, střepy = ostrakon, </a:t>
            </a:r>
            <a:r>
              <a:rPr lang="cs-CZ" dirty="0" err="1"/>
              <a:t>pl</a:t>
            </a:r>
            <a:r>
              <a:rPr lang="cs-CZ" dirty="0"/>
              <a:t>. </a:t>
            </a:r>
            <a:r>
              <a:rPr lang="cs-CZ" dirty="0" err="1"/>
              <a:t>ostraka</a:t>
            </a:r>
            <a:r>
              <a:rPr lang="cs-CZ" dirty="0"/>
              <a:t>, pečetidla, sochy)</a:t>
            </a:r>
          </a:p>
          <a:p>
            <a:r>
              <a:rPr lang="cs-CZ" dirty="0"/>
              <a:t>Kámen (stély, sochy, nádoby, pečetidla, tabulky, závaží, zbraně, stavební kámen, nástěnné reliéfy, skalní stěny)</a:t>
            </a:r>
          </a:p>
          <a:p>
            <a:r>
              <a:rPr lang="cs-CZ" dirty="0"/>
              <a:t>Kov (nádoby, zbraně, sochy, tabulky)</a:t>
            </a:r>
          </a:p>
          <a:p>
            <a:r>
              <a:rPr lang="cs-CZ" dirty="0"/>
              <a:t>Organické materiály (kůže, papyrus, dřevo, vosk)</a:t>
            </a:r>
          </a:p>
          <a:p>
            <a:endParaRPr lang="cs-CZ" dirty="0"/>
          </a:p>
        </p:txBody>
      </p:sp>
      <p:pic>
        <p:nvPicPr>
          <p:cNvPr id="6" name="Zástupný obsah 5" descr="Obsah obrázku text, rukopis, papír, kaligrafie&#10;&#10;Popis byl vytvořen automaticky">
            <a:extLst>
              <a:ext uri="{FF2B5EF4-FFF2-40B4-BE49-F238E27FC236}">
                <a16:creationId xmlns:a16="http://schemas.microsoft.com/office/drawing/2014/main" id="{2C2A63BC-6A77-4A6F-4810-14D8960D91F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72437" y="2024110"/>
            <a:ext cx="4962431" cy="3801222"/>
          </a:xfrm>
        </p:spPr>
      </p:pic>
    </p:spTree>
    <p:extLst>
      <p:ext uri="{BB962C8B-B14F-4D97-AF65-F5344CB8AC3E}">
        <p14:creationId xmlns:p14="http://schemas.microsoft.com/office/powerpoint/2010/main" val="3435185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E0D25CF-7915-C839-7CF5-EF2573570C6A}"/>
              </a:ext>
            </a:extLst>
          </p:cNvPr>
          <p:cNvSpPr>
            <a:spLocks noGrp="1"/>
          </p:cNvSpPr>
          <p:nvPr>
            <p:ph type="title"/>
          </p:nvPr>
        </p:nvSpPr>
        <p:spPr/>
        <p:txBody>
          <a:bodyPr/>
          <a:lstStyle/>
          <a:p>
            <a:endParaRPr lang="cs-CZ"/>
          </a:p>
        </p:txBody>
      </p:sp>
      <p:pic>
        <p:nvPicPr>
          <p:cNvPr id="7" name="Zástupný symbol pro obsah 3" descr="h2_1988.433.3.jpg">
            <a:extLst>
              <a:ext uri="{FF2B5EF4-FFF2-40B4-BE49-F238E27FC236}">
                <a16:creationId xmlns:a16="http://schemas.microsoft.com/office/drawing/2014/main" id="{72FED2CF-9CDA-8E06-4694-EDCC1F2422D0}"/>
              </a:ext>
            </a:extLst>
          </p:cNvPr>
          <p:cNvPicPr>
            <a:picLocks noGrp="1" noChangeAspect="1"/>
          </p:cNvPicPr>
          <p:nvPr>
            <p:ph idx="1"/>
          </p:nvPr>
        </p:nvPicPr>
        <p:blipFill>
          <a:blip r:embed="rId2"/>
          <a:stretch>
            <a:fillRect/>
          </a:stretch>
        </p:blipFill>
        <p:spPr>
          <a:xfrm>
            <a:off x="1876327" y="483668"/>
            <a:ext cx="8439346" cy="5890663"/>
          </a:xfrm>
        </p:spPr>
      </p:pic>
    </p:spTree>
    <p:extLst>
      <p:ext uri="{BB962C8B-B14F-4D97-AF65-F5344CB8AC3E}">
        <p14:creationId xmlns:p14="http://schemas.microsoft.com/office/powerpoint/2010/main" val="2108990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73D10E-401A-600A-90AA-EF2D3C7ED85B}"/>
              </a:ext>
            </a:extLst>
          </p:cNvPr>
          <p:cNvSpPr>
            <a:spLocks noGrp="1"/>
          </p:cNvSpPr>
          <p:nvPr>
            <p:ph type="title"/>
          </p:nvPr>
        </p:nvSpPr>
        <p:spPr/>
        <p:txBody>
          <a:bodyPr/>
          <a:lstStyle/>
          <a:p>
            <a:pPr algn="ctr"/>
            <a:r>
              <a:rPr lang="cs-CZ" b="1" dirty="0"/>
              <a:t>Prostorové vymezení</a:t>
            </a:r>
            <a:endParaRPr lang="cs-CZ" dirty="0"/>
          </a:p>
        </p:txBody>
      </p:sp>
      <p:sp>
        <p:nvSpPr>
          <p:cNvPr id="5" name="Zástupný obsah 4">
            <a:extLst>
              <a:ext uri="{FF2B5EF4-FFF2-40B4-BE49-F238E27FC236}">
                <a16:creationId xmlns:a16="http://schemas.microsoft.com/office/drawing/2014/main" id="{1D930658-16FD-8E66-CD7A-A2BA599CD52F}"/>
              </a:ext>
            </a:extLst>
          </p:cNvPr>
          <p:cNvSpPr>
            <a:spLocks noGrp="1"/>
          </p:cNvSpPr>
          <p:nvPr>
            <p:ph idx="1"/>
          </p:nvPr>
        </p:nvSpPr>
        <p:spPr/>
        <p:txBody>
          <a:bodyPr/>
          <a:lstStyle/>
          <a:p>
            <a:r>
              <a:rPr lang="cs-CZ" dirty="0"/>
              <a:t>Kritéria (geografická, kulturně historická)</a:t>
            </a:r>
          </a:p>
          <a:p>
            <a:r>
              <a:rPr lang="cs-CZ" dirty="0"/>
              <a:t>Přední východ = oblasti, jejichž historický vývoj byl ve sledovaném období navzájem propojen + vykazují podobnosti v materiální a duchovní kultuře</a:t>
            </a:r>
          </a:p>
          <a:p>
            <a:endParaRPr lang="cs-CZ" dirty="0"/>
          </a:p>
          <a:p>
            <a:r>
              <a:rPr lang="cs-CZ" dirty="0"/>
              <a:t>→ vymezení pojmu PV je velmi vágní</a:t>
            </a:r>
          </a:p>
          <a:p>
            <a:endParaRPr lang="cs-CZ" dirty="0"/>
          </a:p>
        </p:txBody>
      </p:sp>
    </p:spTree>
    <p:extLst>
      <p:ext uri="{BB962C8B-B14F-4D97-AF65-F5344CB8AC3E}">
        <p14:creationId xmlns:p14="http://schemas.microsoft.com/office/powerpoint/2010/main" val="4100626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716D87E-AAC8-A94F-7E54-44D076FF2AD3}"/>
              </a:ext>
            </a:extLst>
          </p:cNvPr>
          <p:cNvSpPr>
            <a:spLocks noGrp="1"/>
          </p:cNvSpPr>
          <p:nvPr>
            <p:ph type="title"/>
          </p:nvPr>
        </p:nvSpPr>
        <p:spPr/>
        <p:txBody>
          <a:bodyPr/>
          <a:lstStyle/>
          <a:p>
            <a:endParaRPr lang="cs-CZ"/>
          </a:p>
        </p:txBody>
      </p:sp>
      <p:pic>
        <p:nvPicPr>
          <p:cNvPr id="7" name="Zástupný symbol pro obsah 3" descr="AN00109408_001_l.jpg">
            <a:extLst>
              <a:ext uri="{FF2B5EF4-FFF2-40B4-BE49-F238E27FC236}">
                <a16:creationId xmlns:a16="http://schemas.microsoft.com/office/drawing/2014/main" id="{372C4384-12DA-E705-3283-9B14F2A98AE1}"/>
              </a:ext>
            </a:extLst>
          </p:cNvPr>
          <p:cNvPicPr>
            <a:picLocks noGrp="1" noChangeAspect="1"/>
          </p:cNvPicPr>
          <p:nvPr>
            <p:ph sz="half" idx="1"/>
          </p:nvPr>
        </p:nvPicPr>
        <p:blipFill>
          <a:blip r:embed="rId2"/>
          <a:stretch>
            <a:fillRect/>
          </a:stretch>
        </p:blipFill>
        <p:spPr>
          <a:xfrm>
            <a:off x="1234567" y="567827"/>
            <a:ext cx="4752779" cy="5722346"/>
          </a:xfrm>
        </p:spPr>
      </p:pic>
      <p:pic>
        <p:nvPicPr>
          <p:cNvPr id="8" name="Zástupný symbol pro obsah 6" descr="17388680.jpg">
            <a:extLst>
              <a:ext uri="{FF2B5EF4-FFF2-40B4-BE49-F238E27FC236}">
                <a16:creationId xmlns:a16="http://schemas.microsoft.com/office/drawing/2014/main" id="{BD071008-1E9D-A8BB-F183-29AA2F553DCB}"/>
              </a:ext>
            </a:extLst>
          </p:cNvPr>
          <p:cNvPicPr>
            <a:picLocks noGrp="1" noChangeAspect="1"/>
          </p:cNvPicPr>
          <p:nvPr>
            <p:ph sz="half" idx="2"/>
          </p:nvPr>
        </p:nvPicPr>
        <p:blipFill>
          <a:blip r:embed="rId3"/>
          <a:stretch>
            <a:fillRect/>
          </a:stretch>
        </p:blipFill>
        <p:spPr>
          <a:xfrm>
            <a:off x="7069368" y="575432"/>
            <a:ext cx="3888065" cy="5714741"/>
          </a:xfrm>
        </p:spPr>
      </p:pic>
    </p:spTree>
    <p:extLst>
      <p:ext uri="{BB962C8B-B14F-4D97-AF65-F5344CB8AC3E}">
        <p14:creationId xmlns:p14="http://schemas.microsoft.com/office/powerpoint/2010/main" val="423063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D047EA9A-5389-4C0C-2A1E-EB3D88CA2E82}"/>
              </a:ext>
            </a:extLst>
          </p:cNvPr>
          <p:cNvSpPr>
            <a:spLocks noGrp="1"/>
          </p:cNvSpPr>
          <p:nvPr>
            <p:ph type="title"/>
          </p:nvPr>
        </p:nvSpPr>
        <p:spPr/>
        <p:txBody>
          <a:bodyPr/>
          <a:lstStyle/>
          <a:p>
            <a:endParaRPr lang="cs-CZ"/>
          </a:p>
        </p:txBody>
      </p:sp>
      <p:pic>
        <p:nvPicPr>
          <p:cNvPr id="7" name="Zástupný symbol pro obsah 5" descr="taylor_prism.jpg">
            <a:extLst>
              <a:ext uri="{FF2B5EF4-FFF2-40B4-BE49-F238E27FC236}">
                <a16:creationId xmlns:a16="http://schemas.microsoft.com/office/drawing/2014/main" id="{A46007AF-1D82-73EF-F81B-80CA17837B4B}"/>
              </a:ext>
            </a:extLst>
          </p:cNvPr>
          <p:cNvPicPr>
            <a:picLocks noGrp="1" noChangeAspect="1"/>
          </p:cNvPicPr>
          <p:nvPr>
            <p:ph idx="1"/>
          </p:nvPr>
        </p:nvPicPr>
        <p:blipFill>
          <a:blip r:embed="rId2"/>
          <a:stretch>
            <a:fillRect/>
          </a:stretch>
        </p:blipFill>
        <p:spPr>
          <a:xfrm>
            <a:off x="3142270" y="365125"/>
            <a:ext cx="6188161" cy="6188161"/>
          </a:xfrm>
        </p:spPr>
      </p:pic>
    </p:spTree>
    <p:extLst>
      <p:ext uri="{BB962C8B-B14F-4D97-AF65-F5344CB8AC3E}">
        <p14:creationId xmlns:p14="http://schemas.microsoft.com/office/powerpoint/2010/main" val="3786021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570ACC-383A-8289-1B30-C830505CF6E0}"/>
              </a:ext>
            </a:extLst>
          </p:cNvPr>
          <p:cNvSpPr>
            <a:spLocks noGrp="1"/>
          </p:cNvSpPr>
          <p:nvPr>
            <p:ph type="title"/>
          </p:nvPr>
        </p:nvSpPr>
        <p:spPr/>
        <p:txBody>
          <a:bodyPr/>
          <a:lstStyle/>
          <a:p>
            <a:endParaRPr lang="cs-CZ"/>
          </a:p>
        </p:txBody>
      </p:sp>
      <p:pic>
        <p:nvPicPr>
          <p:cNvPr id="4" name="Zástupný symbol pro obsah 3" descr="behistun_photo.JPG">
            <a:extLst>
              <a:ext uri="{FF2B5EF4-FFF2-40B4-BE49-F238E27FC236}">
                <a16:creationId xmlns:a16="http://schemas.microsoft.com/office/drawing/2014/main" id="{D543FCE3-F7BF-9E10-FC7D-F790233C55DA}"/>
              </a:ext>
            </a:extLst>
          </p:cNvPr>
          <p:cNvPicPr>
            <a:picLocks noGrp="1" noChangeAspect="1"/>
          </p:cNvPicPr>
          <p:nvPr>
            <p:ph idx="1"/>
          </p:nvPr>
        </p:nvPicPr>
        <p:blipFill>
          <a:blip r:embed="rId2"/>
          <a:stretch>
            <a:fillRect/>
          </a:stretch>
        </p:blipFill>
        <p:spPr>
          <a:xfrm>
            <a:off x="1064408" y="365125"/>
            <a:ext cx="10063184" cy="6276912"/>
          </a:xfrm>
        </p:spPr>
      </p:pic>
    </p:spTree>
    <p:extLst>
      <p:ext uri="{BB962C8B-B14F-4D97-AF65-F5344CB8AC3E}">
        <p14:creationId xmlns:p14="http://schemas.microsoft.com/office/powerpoint/2010/main" val="2952389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4F5EB00-5149-08E0-4E80-5E30C8BFDAEB}"/>
              </a:ext>
            </a:extLst>
          </p:cNvPr>
          <p:cNvSpPr>
            <a:spLocks noGrp="1"/>
          </p:cNvSpPr>
          <p:nvPr>
            <p:ph type="title"/>
          </p:nvPr>
        </p:nvSpPr>
        <p:spPr/>
        <p:txBody>
          <a:bodyPr/>
          <a:lstStyle/>
          <a:p>
            <a:endParaRPr lang="cs-CZ"/>
          </a:p>
        </p:txBody>
      </p:sp>
      <p:pic>
        <p:nvPicPr>
          <p:cNvPr id="7" name="Zástupný symbol pro obsah 6" descr="the-black-obelish-shalmaneser.jpg">
            <a:extLst>
              <a:ext uri="{FF2B5EF4-FFF2-40B4-BE49-F238E27FC236}">
                <a16:creationId xmlns:a16="http://schemas.microsoft.com/office/drawing/2014/main" id="{427D3B0A-5EBE-F9C4-46F0-EB69E86C07B7}"/>
              </a:ext>
            </a:extLst>
          </p:cNvPr>
          <p:cNvPicPr>
            <a:picLocks noGrp="1" noChangeAspect="1"/>
          </p:cNvPicPr>
          <p:nvPr>
            <p:ph sz="half" idx="1"/>
          </p:nvPr>
        </p:nvPicPr>
        <p:blipFill>
          <a:blip r:embed="rId2"/>
          <a:stretch>
            <a:fillRect/>
          </a:stretch>
        </p:blipFill>
        <p:spPr>
          <a:xfrm>
            <a:off x="2192785" y="393610"/>
            <a:ext cx="2831976" cy="6402509"/>
          </a:xfrm>
        </p:spPr>
      </p:pic>
      <p:pic>
        <p:nvPicPr>
          <p:cNvPr id="8" name="Zástupný symbol pro obsah 7" descr="gudea1.gif">
            <a:extLst>
              <a:ext uri="{FF2B5EF4-FFF2-40B4-BE49-F238E27FC236}">
                <a16:creationId xmlns:a16="http://schemas.microsoft.com/office/drawing/2014/main" id="{E7FED028-08FE-79EB-5996-F549EC32355A}"/>
              </a:ext>
            </a:extLst>
          </p:cNvPr>
          <p:cNvPicPr>
            <a:picLocks noGrp="1" noChangeAspect="1"/>
          </p:cNvPicPr>
          <p:nvPr>
            <p:ph sz="half" idx="2"/>
          </p:nvPr>
        </p:nvPicPr>
        <p:blipFill>
          <a:blip r:embed="rId3"/>
          <a:stretch>
            <a:fillRect/>
          </a:stretch>
        </p:blipFill>
        <p:spPr>
          <a:xfrm>
            <a:off x="6500315" y="331113"/>
            <a:ext cx="3410381" cy="6465006"/>
          </a:xfrm>
        </p:spPr>
      </p:pic>
    </p:spTree>
    <p:extLst>
      <p:ext uri="{BB962C8B-B14F-4D97-AF65-F5344CB8AC3E}">
        <p14:creationId xmlns:p14="http://schemas.microsoft.com/office/powerpoint/2010/main" val="250535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51698DEA-954A-664F-18B5-DD56A4264A48}"/>
              </a:ext>
            </a:extLst>
          </p:cNvPr>
          <p:cNvSpPr>
            <a:spLocks noGrp="1"/>
          </p:cNvSpPr>
          <p:nvPr>
            <p:ph type="title"/>
          </p:nvPr>
        </p:nvSpPr>
        <p:spPr/>
        <p:txBody>
          <a:bodyPr/>
          <a:lstStyle/>
          <a:p>
            <a:endParaRPr lang="cs-CZ"/>
          </a:p>
        </p:txBody>
      </p:sp>
      <p:pic>
        <p:nvPicPr>
          <p:cNvPr id="7" name="Zástupný symbol pro obsah 4" descr="ensignlp.nfo-o-27ca.jpg">
            <a:extLst>
              <a:ext uri="{FF2B5EF4-FFF2-40B4-BE49-F238E27FC236}">
                <a16:creationId xmlns:a16="http://schemas.microsoft.com/office/drawing/2014/main" id="{169344E6-29BC-B098-9D66-F7233C6604BB}"/>
              </a:ext>
            </a:extLst>
          </p:cNvPr>
          <p:cNvPicPr>
            <a:picLocks noGrp="1" noChangeAspect="1"/>
          </p:cNvPicPr>
          <p:nvPr>
            <p:ph idx="1"/>
          </p:nvPr>
        </p:nvPicPr>
        <p:blipFill>
          <a:blip r:embed="rId2"/>
          <a:stretch>
            <a:fillRect/>
          </a:stretch>
        </p:blipFill>
        <p:spPr>
          <a:xfrm>
            <a:off x="1821143" y="275206"/>
            <a:ext cx="8549713" cy="6438037"/>
          </a:xfrm>
        </p:spPr>
      </p:pic>
    </p:spTree>
    <p:extLst>
      <p:ext uri="{BB962C8B-B14F-4D97-AF65-F5344CB8AC3E}">
        <p14:creationId xmlns:p14="http://schemas.microsoft.com/office/powerpoint/2010/main" val="110502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B08AA-F678-8E8C-1C05-67E3EAAC4002}"/>
              </a:ext>
            </a:extLst>
          </p:cNvPr>
          <p:cNvSpPr>
            <a:spLocks noGrp="1"/>
          </p:cNvSpPr>
          <p:nvPr>
            <p:ph type="title"/>
          </p:nvPr>
        </p:nvSpPr>
        <p:spPr/>
        <p:txBody>
          <a:bodyPr/>
          <a:lstStyle/>
          <a:p>
            <a:pPr algn="ctr"/>
            <a:r>
              <a:rPr lang="cs-CZ" b="1" dirty="0"/>
              <a:t>Typologie písemných pramenů</a:t>
            </a:r>
            <a:endParaRPr lang="cs-CZ" dirty="0"/>
          </a:p>
        </p:txBody>
      </p:sp>
      <p:sp>
        <p:nvSpPr>
          <p:cNvPr id="3" name="Zástupný obsah 2">
            <a:extLst>
              <a:ext uri="{FF2B5EF4-FFF2-40B4-BE49-F238E27FC236}">
                <a16:creationId xmlns:a16="http://schemas.microsoft.com/office/drawing/2014/main" id="{F6623591-F977-D37E-8E9D-34B6100C0B70}"/>
              </a:ext>
            </a:extLst>
          </p:cNvPr>
          <p:cNvSpPr>
            <a:spLocks noGrp="1"/>
          </p:cNvSpPr>
          <p:nvPr>
            <p:ph idx="1"/>
          </p:nvPr>
        </p:nvSpPr>
        <p:spPr/>
        <p:txBody>
          <a:bodyPr/>
          <a:lstStyle/>
          <a:p>
            <a:r>
              <a:rPr lang="cs-CZ" sz="2800" dirty="0" err="1"/>
              <a:t>Komemorativní</a:t>
            </a:r>
            <a:r>
              <a:rPr lang="cs-CZ" sz="2800" dirty="0"/>
              <a:t> texty</a:t>
            </a:r>
          </a:p>
          <a:p>
            <a:r>
              <a:rPr lang="cs-CZ" sz="2800" dirty="0"/>
              <a:t>Vlastnické texty</a:t>
            </a:r>
          </a:p>
          <a:p>
            <a:r>
              <a:rPr lang="cs-CZ" sz="2800" dirty="0"/>
              <a:t>Právní texty</a:t>
            </a:r>
          </a:p>
          <a:p>
            <a:r>
              <a:rPr lang="cs-CZ" sz="2800" dirty="0"/>
              <a:t>Hospodářské texty</a:t>
            </a:r>
          </a:p>
          <a:p>
            <a:r>
              <a:rPr lang="cs-CZ" sz="2800" dirty="0"/>
              <a:t>Dopisy</a:t>
            </a:r>
          </a:p>
          <a:p>
            <a:r>
              <a:rPr lang="cs-CZ" sz="2800" dirty="0"/>
              <a:t>Odborné texty</a:t>
            </a:r>
          </a:p>
          <a:p>
            <a:r>
              <a:rPr lang="cs-CZ" sz="2800" dirty="0"/>
              <a:t>Náboženské texty</a:t>
            </a:r>
          </a:p>
          <a:p>
            <a:r>
              <a:rPr lang="cs-CZ" dirty="0"/>
              <a:t>Literární texty</a:t>
            </a:r>
            <a:endParaRPr lang="cs-CZ" sz="2800" dirty="0"/>
          </a:p>
          <a:p>
            <a:endParaRPr lang="cs-CZ" dirty="0"/>
          </a:p>
        </p:txBody>
      </p:sp>
    </p:spTree>
    <p:extLst>
      <p:ext uri="{BB962C8B-B14F-4D97-AF65-F5344CB8AC3E}">
        <p14:creationId xmlns:p14="http://schemas.microsoft.com/office/powerpoint/2010/main" val="1709330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CFF907-5577-29BE-C906-195DD3FEC8C4}"/>
              </a:ext>
            </a:extLst>
          </p:cNvPr>
          <p:cNvSpPr>
            <a:spLocks noGrp="1"/>
          </p:cNvSpPr>
          <p:nvPr>
            <p:ph type="title"/>
          </p:nvPr>
        </p:nvSpPr>
        <p:spPr/>
        <p:txBody>
          <a:bodyPr/>
          <a:lstStyle/>
          <a:p>
            <a:pPr algn="ctr"/>
            <a:r>
              <a:rPr lang="cs-CZ" b="1" dirty="0" err="1"/>
              <a:t>Komemorativní</a:t>
            </a:r>
            <a:r>
              <a:rPr lang="cs-CZ" b="1" dirty="0"/>
              <a:t> texty</a:t>
            </a:r>
            <a:endParaRPr lang="cs-CZ" dirty="0"/>
          </a:p>
        </p:txBody>
      </p:sp>
      <p:sp>
        <p:nvSpPr>
          <p:cNvPr id="3" name="Zástupný obsah 2">
            <a:extLst>
              <a:ext uri="{FF2B5EF4-FFF2-40B4-BE49-F238E27FC236}">
                <a16:creationId xmlns:a16="http://schemas.microsoft.com/office/drawing/2014/main" id="{DAEDAAE6-6EB2-DF1D-2FC3-63320D0ED3BE}"/>
              </a:ext>
            </a:extLst>
          </p:cNvPr>
          <p:cNvSpPr>
            <a:spLocks noGrp="1"/>
          </p:cNvSpPr>
          <p:nvPr>
            <p:ph idx="1"/>
          </p:nvPr>
        </p:nvSpPr>
        <p:spPr/>
        <p:txBody>
          <a:bodyPr/>
          <a:lstStyle/>
          <a:p>
            <a:r>
              <a:rPr lang="cs-CZ" sz="3600" dirty="0"/>
              <a:t>Funkce: uchovat památku na určitou událost či osobu</a:t>
            </a:r>
          </a:p>
          <a:p>
            <a:r>
              <a:rPr lang="cs-CZ" sz="3600" dirty="0"/>
              <a:t>Druhy: </a:t>
            </a:r>
          </a:p>
          <a:p>
            <a:pPr lvl="1"/>
            <a:r>
              <a:rPr lang="cs-CZ" sz="3600" dirty="0"/>
              <a:t>královské nápisy (stavební, dedikační, historické)</a:t>
            </a:r>
          </a:p>
          <a:p>
            <a:pPr lvl="1"/>
            <a:r>
              <a:rPr lang="cs-CZ" sz="3600" dirty="0"/>
              <a:t>náhrobní nápisy</a:t>
            </a:r>
            <a:endParaRPr lang="cs-CZ" dirty="0"/>
          </a:p>
        </p:txBody>
      </p:sp>
    </p:spTree>
    <p:extLst>
      <p:ext uri="{BB962C8B-B14F-4D97-AF65-F5344CB8AC3E}">
        <p14:creationId xmlns:p14="http://schemas.microsoft.com/office/powerpoint/2010/main" val="668207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0AD0F7-1C7A-3155-A8D9-08838054CAED}"/>
              </a:ext>
            </a:extLst>
          </p:cNvPr>
          <p:cNvSpPr>
            <a:spLocks noGrp="1"/>
          </p:cNvSpPr>
          <p:nvPr>
            <p:ph type="title"/>
          </p:nvPr>
        </p:nvSpPr>
        <p:spPr/>
        <p:txBody>
          <a:bodyPr/>
          <a:lstStyle/>
          <a:p>
            <a:pPr algn="ctr"/>
            <a:r>
              <a:rPr lang="cs-CZ" b="1" dirty="0"/>
              <a:t>Ukázka královského nápisu</a:t>
            </a:r>
            <a:br>
              <a:rPr lang="cs-CZ" b="1" dirty="0"/>
            </a:br>
            <a:r>
              <a:rPr lang="cs-CZ" sz="4400" b="1" dirty="0"/>
              <a:t>(</a:t>
            </a:r>
            <a:r>
              <a:rPr lang="cs-CZ" sz="4400" b="1" dirty="0" err="1"/>
              <a:t>Chammu</a:t>
            </a:r>
            <a:r>
              <a:rPr lang="cs-CZ" sz="4400" b="1" dirty="0"/>
              <a:t>-rabi; 1792-1750 př. n. l.)</a:t>
            </a:r>
            <a:endParaRPr lang="cs-CZ" dirty="0"/>
          </a:p>
        </p:txBody>
      </p:sp>
      <p:sp>
        <p:nvSpPr>
          <p:cNvPr id="3" name="Zástupný obsah 2">
            <a:extLst>
              <a:ext uri="{FF2B5EF4-FFF2-40B4-BE49-F238E27FC236}">
                <a16:creationId xmlns:a16="http://schemas.microsoft.com/office/drawing/2014/main" id="{53927980-2019-6DB1-C180-EE71CD2EC645}"/>
              </a:ext>
            </a:extLst>
          </p:cNvPr>
          <p:cNvSpPr>
            <a:spLocks noGrp="1"/>
          </p:cNvSpPr>
          <p:nvPr>
            <p:ph idx="1"/>
          </p:nvPr>
        </p:nvSpPr>
        <p:spPr/>
        <p:txBody>
          <a:bodyPr/>
          <a:lstStyle/>
          <a:p>
            <a:pPr marL="0" indent="0">
              <a:buNone/>
            </a:pPr>
            <a:r>
              <a:rPr lang="cs-CZ" i="1" dirty="0"/>
              <a:t>Já jsem </a:t>
            </a:r>
            <a:r>
              <a:rPr lang="cs-CZ" i="1" dirty="0" err="1"/>
              <a:t>Chammu</a:t>
            </a:r>
            <a:r>
              <a:rPr lang="cs-CZ" i="1" dirty="0"/>
              <a:t>-rabi, mocný král, král Babylonu, král čtyř světových stran, budovatel země, král, jehož skutky jsou milé </a:t>
            </a:r>
            <a:r>
              <a:rPr lang="cs-CZ" i="1" dirty="0" err="1"/>
              <a:t>Šamašovi</a:t>
            </a:r>
            <a:r>
              <a:rPr lang="cs-CZ" i="1" dirty="0"/>
              <a:t> a </a:t>
            </a:r>
            <a:r>
              <a:rPr lang="cs-CZ" i="1" dirty="0" err="1"/>
              <a:t>Mardukovi</a:t>
            </a:r>
            <a:r>
              <a:rPr lang="cs-CZ" i="1" dirty="0"/>
              <a:t>. </a:t>
            </a:r>
          </a:p>
          <a:p>
            <a:pPr marL="0" indent="0">
              <a:buNone/>
            </a:pPr>
            <a:r>
              <a:rPr lang="cs-CZ" i="1" dirty="0"/>
              <a:t>Jako velikou horu jsem pozvedl hliněnou hradbu kolem </a:t>
            </a:r>
            <a:r>
              <a:rPr lang="cs-CZ" i="1" dirty="0" err="1"/>
              <a:t>Sippiru</a:t>
            </a:r>
            <a:r>
              <a:rPr lang="cs-CZ" i="1" dirty="0"/>
              <a:t> a obklopil jsem ji vodním příkopem.</a:t>
            </a:r>
          </a:p>
          <a:p>
            <a:pPr marL="0" indent="0">
              <a:buNone/>
            </a:pPr>
            <a:r>
              <a:rPr lang="cs-CZ" i="1" dirty="0"/>
              <a:t>Dal jsem prokopat Eufrat až k </a:t>
            </a:r>
            <a:r>
              <a:rPr lang="cs-CZ" i="1" dirty="0" err="1"/>
              <a:t>Sippiru</a:t>
            </a:r>
            <a:r>
              <a:rPr lang="cs-CZ" i="1" dirty="0"/>
              <a:t> a vybudoval jsem tam prosperující přístav.</a:t>
            </a:r>
          </a:p>
          <a:p>
            <a:endParaRPr lang="cs-CZ" dirty="0"/>
          </a:p>
        </p:txBody>
      </p:sp>
    </p:spTree>
    <p:extLst>
      <p:ext uri="{BB962C8B-B14F-4D97-AF65-F5344CB8AC3E}">
        <p14:creationId xmlns:p14="http://schemas.microsoft.com/office/powerpoint/2010/main" val="540534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B2AB0-16B4-5E95-B1F3-F570B67FFB12}"/>
              </a:ext>
            </a:extLst>
          </p:cNvPr>
          <p:cNvSpPr>
            <a:spLocks noGrp="1"/>
          </p:cNvSpPr>
          <p:nvPr>
            <p:ph type="title"/>
          </p:nvPr>
        </p:nvSpPr>
        <p:spPr/>
        <p:txBody>
          <a:bodyPr/>
          <a:lstStyle/>
          <a:p>
            <a:pPr algn="ctr"/>
            <a:r>
              <a:rPr lang="cs-CZ" b="1" dirty="0"/>
              <a:t>Ukázka královského nápisu</a:t>
            </a:r>
            <a:br>
              <a:rPr lang="cs-CZ" b="1" dirty="0"/>
            </a:br>
            <a:r>
              <a:rPr lang="cs-CZ" sz="4400" b="1" dirty="0"/>
              <a:t>(</a:t>
            </a:r>
            <a:r>
              <a:rPr lang="cs-CZ" sz="4400" b="1" dirty="0" err="1"/>
              <a:t>Sinacherib</a:t>
            </a:r>
            <a:r>
              <a:rPr lang="cs-CZ" sz="4400" b="1" dirty="0"/>
              <a:t>; 704-681 př. n. l.)</a:t>
            </a:r>
            <a:endParaRPr lang="cs-CZ" dirty="0"/>
          </a:p>
        </p:txBody>
      </p:sp>
      <p:sp>
        <p:nvSpPr>
          <p:cNvPr id="3" name="Zástupný obsah 2">
            <a:extLst>
              <a:ext uri="{FF2B5EF4-FFF2-40B4-BE49-F238E27FC236}">
                <a16:creationId xmlns:a16="http://schemas.microsoft.com/office/drawing/2014/main" id="{54C4DEBC-8848-3B58-D0C9-D7708AABC4F7}"/>
              </a:ext>
            </a:extLst>
          </p:cNvPr>
          <p:cNvSpPr>
            <a:spLocks noGrp="1"/>
          </p:cNvSpPr>
          <p:nvPr>
            <p:ph idx="1"/>
          </p:nvPr>
        </p:nvSpPr>
        <p:spPr/>
        <p:txBody>
          <a:bodyPr/>
          <a:lstStyle/>
          <a:p>
            <a:pPr marL="0" indent="0">
              <a:buNone/>
            </a:pPr>
            <a:r>
              <a:rPr lang="cs-CZ" sz="2800" i="1" dirty="0"/>
              <a:t>Obrátil jsem se na </a:t>
            </a:r>
            <a:r>
              <a:rPr lang="cs-CZ" sz="2800" i="1" dirty="0" err="1"/>
              <a:t>Aššura</a:t>
            </a:r>
            <a:r>
              <a:rPr lang="cs-CZ" sz="2800" i="1" dirty="0"/>
              <a:t>, </a:t>
            </a:r>
            <a:r>
              <a:rPr lang="cs-CZ" sz="2800" i="1" dirty="0" err="1"/>
              <a:t>Sína</a:t>
            </a:r>
            <a:r>
              <a:rPr lang="cs-CZ" sz="2800" i="1" dirty="0"/>
              <a:t>, </a:t>
            </a:r>
            <a:r>
              <a:rPr lang="cs-CZ" sz="2800" i="1" dirty="0" err="1"/>
              <a:t>Šamaše</a:t>
            </a:r>
            <a:r>
              <a:rPr lang="cs-CZ" sz="2800" i="1" dirty="0"/>
              <a:t>, Béla, </a:t>
            </a:r>
            <a:r>
              <a:rPr lang="cs-CZ" sz="2800" i="1" dirty="0" err="1"/>
              <a:t>Nabúa</a:t>
            </a:r>
            <a:r>
              <a:rPr lang="cs-CZ" sz="2800" i="1" dirty="0"/>
              <a:t>, </a:t>
            </a:r>
            <a:r>
              <a:rPr lang="cs-CZ" sz="2800" i="1" dirty="0" err="1"/>
              <a:t>Nergala</a:t>
            </a:r>
            <a:r>
              <a:rPr lang="cs-CZ" sz="2800" i="1" dirty="0"/>
              <a:t>, </a:t>
            </a:r>
            <a:r>
              <a:rPr lang="cs-CZ" sz="2800" i="1" dirty="0" err="1"/>
              <a:t>Ištar</a:t>
            </a:r>
            <a:r>
              <a:rPr lang="cs-CZ" sz="2800" i="1" dirty="0"/>
              <a:t> z Ninive, </a:t>
            </a:r>
            <a:r>
              <a:rPr lang="cs-CZ" sz="2800" i="1" dirty="0" err="1"/>
              <a:t>Ištar</a:t>
            </a:r>
            <a:r>
              <a:rPr lang="cs-CZ" sz="2800" i="1" dirty="0"/>
              <a:t> z </a:t>
            </a:r>
            <a:r>
              <a:rPr lang="cs-CZ" sz="2800" i="1" dirty="0" err="1"/>
              <a:t>Arba´ilu</a:t>
            </a:r>
            <a:r>
              <a:rPr lang="cs-CZ" sz="2800" i="1" dirty="0"/>
              <a:t>, na bohy, kteří mi pomáhají, abych porazil mocného nepřítele. Brzy vyslyšeli mé modlitby a přišli mi na pomoc. Rozběsnil jsem se jako lev, oblékl jsem si zbroj, na hlavu jsem si nasadil bitevní přilbu. Do svého skvělého bitevního vozu, který sráží nepřátele, s rozhněvaným srdcem jsem rychle nastoupil. Mocný luk, který mi svěřil </a:t>
            </a:r>
            <a:r>
              <a:rPr lang="cs-CZ" sz="2800" i="1" dirty="0" err="1"/>
              <a:t>Aššur</a:t>
            </a:r>
            <a:r>
              <a:rPr lang="cs-CZ" sz="2800" i="1" dirty="0"/>
              <a:t>, jsem uchopil do rukou. Šípy, které probodnou hrdlo, jsem popadl. Na celé vojsko zlých nepřátel jsem vykřikl hlasitě jako bouře, jako </a:t>
            </a:r>
            <a:r>
              <a:rPr lang="cs-CZ" sz="2800" i="1" dirty="0" err="1"/>
              <a:t>Adad</a:t>
            </a:r>
            <a:r>
              <a:rPr lang="cs-CZ" sz="2800" i="1" dirty="0"/>
              <a:t> jsem zařval.</a:t>
            </a:r>
          </a:p>
          <a:p>
            <a:endParaRPr lang="cs-CZ" dirty="0"/>
          </a:p>
        </p:txBody>
      </p:sp>
    </p:spTree>
    <p:extLst>
      <p:ext uri="{BB962C8B-B14F-4D97-AF65-F5344CB8AC3E}">
        <p14:creationId xmlns:p14="http://schemas.microsoft.com/office/powerpoint/2010/main" val="2516103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FED5AC-D724-C7F4-736F-202D3673AC40}"/>
              </a:ext>
            </a:extLst>
          </p:cNvPr>
          <p:cNvSpPr>
            <a:spLocks noGrp="1"/>
          </p:cNvSpPr>
          <p:nvPr>
            <p:ph type="title"/>
          </p:nvPr>
        </p:nvSpPr>
        <p:spPr/>
        <p:txBody>
          <a:bodyPr/>
          <a:lstStyle/>
          <a:p>
            <a:pPr algn="ctr"/>
            <a:r>
              <a:rPr lang="cs-CZ" b="1" dirty="0"/>
              <a:t>Ukázka královského nápisu</a:t>
            </a:r>
            <a:br>
              <a:rPr lang="cs-CZ" b="1" dirty="0"/>
            </a:br>
            <a:r>
              <a:rPr lang="cs-CZ" sz="4400" b="1" dirty="0"/>
              <a:t>(</a:t>
            </a:r>
            <a:r>
              <a:rPr lang="cs-CZ" sz="4400" b="1" dirty="0" err="1"/>
              <a:t>Sinacherib</a:t>
            </a:r>
            <a:r>
              <a:rPr lang="cs-CZ" sz="4400" b="1" dirty="0"/>
              <a:t>; 704-681 př. n. l.)</a:t>
            </a:r>
            <a:endParaRPr lang="cs-CZ" dirty="0"/>
          </a:p>
        </p:txBody>
      </p:sp>
      <p:sp>
        <p:nvSpPr>
          <p:cNvPr id="3" name="Zástupný obsah 2">
            <a:extLst>
              <a:ext uri="{FF2B5EF4-FFF2-40B4-BE49-F238E27FC236}">
                <a16:creationId xmlns:a16="http://schemas.microsoft.com/office/drawing/2014/main" id="{335F765E-E11E-996A-FC50-607DCA429681}"/>
              </a:ext>
            </a:extLst>
          </p:cNvPr>
          <p:cNvSpPr>
            <a:spLocks noGrp="1"/>
          </p:cNvSpPr>
          <p:nvPr>
            <p:ph idx="1"/>
          </p:nvPr>
        </p:nvSpPr>
        <p:spPr/>
        <p:txBody>
          <a:bodyPr/>
          <a:lstStyle/>
          <a:p>
            <a:pPr marL="0" indent="0">
              <a:buNone/>
            </a:pPr>
            <a:r>
              <a:rPr lang="cs-CZ" i="1" dirty="0"/>
              <a:t>Rychle jsem je pobil jako tučné býky na provaze a uštědřil jsem jim porážku. Podřízl jsem jim hrdla jako ovcím. Přesekl jsem jejich vznešené krky jako provazy. Jako mohutnou povodeň po jarních deštích jsem nechal téci jejich krev po širé zemi. Rychlí koně, zapřažení do mého vozu, se nořili do záplav jejich krve jako do řeky. Kola mého bitevního vozu, který sráží zloduchy a ničemy, byla potřísněna krví a výkaly. Mrtvolami jejich válečníků jsem naplnil step jako trávou.</a:t>
            </a:r>
          </a:p>
          <a:p>
            <a:endParaRPr lang="cs-CZ" dirty="0"/>
          </a:p>
        </p:txBody>
      </p:sp>
    </p:spTree>
    <p:extLst>
      <p:ext uri="{BB962C8B-B14F-4D97-AF65-F5344CB8AC3E}">
        <p14:creationId xmlns:p14="http://schemas.microsoft.com/office/powerpoint/2010/main" val="198983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E5CC17-E1DE-6B7D-43BC-F8B57CC8DA50}"/>
              </a:ext>
            </a:extLst>
          </p:cNvPr>
          <p:cNvSpPr>
            <a:spLocks noGrp="1"/>
          </p:cNvSpPr>
          <p:nvPr>
            <p:ph type="title"/>
          </p:nvPr>
        </p:nvSpPr>
        <p:spPr/>
        <p:txBody>
          <a:bodyPr/>
          <a:lstStyle/>
          <a:p>
            <a:pPr algn="ctr"/>
            <a:r>
              <a:rPr lang="cs-CZ" b="1" dirty="0"/>
              <a:t>Prostorové vymezení</a:t>
            </a:r>
          </a:p>
        </p:txBody>
      </p:sp>
      <p:sp>
        <p:nvSpPr>
          <p:cNvPr id="3" name="Zástupný obsah 2">
            <a:extLst>
              <a:ext uri="{FF2B5EF4-FFF2-40B4-BE49-F238E27FC236}">
                <a16:creationId xmlns:a16="http://schemas.microsoft.com/office/drawing/2014/main" id="{D5A43E66-0EDD-3C3A-E399-08CA1785D60E}"/>
              </a:ext>
            </a:extLst>
          </p:cNvPr>
          <p:cNvSpPr>
            <a:spLocks noGrp="1"/>
          </p:cNvSpPr>
          <p:nvPr>
            <p:ph idx="1"/>
          </p:nvPr>
        </p:nvSpPr>
        <p:spPr/>
        <p:txBody>
          <a:bodyPr/>
          <a:lstStyle/>
          <a:p>
            <a:pPr eaLnBrk="1" hangingPunct="1"/>
            <a:r>
              <a:rPr lang="cs-CZ" dirty="0"/>
              <a:t>Mezopotámie (moderní Irák)</a:t>
            </a:r>
          </a:p>
          <a:p>
            <a:pPr eaLnBrk="1" hangingPunct="1"/>
            <a:r>
              <a:rPr lang="cs-CZ" dirty="0"/>
              <a:t>Anatolie (Malá Asie; moderní Turecko)</a:t>
            </a:r>
          </a:p>
          <a:p>
            <a:pPr eaLnBrk="1" hangingPunct="1"/>
            <a:r>
              <a:rPr lang="cs-CZ" dirty="0" err="1"/>
              <a:t>Syropalestina</a:t>
            </a:r>
            <a:r>
              <a:rPr lang="cs-CZ" dirty="0"/>
              <a:t> (moderní Sýrie, Libanon, Izrael, Jordánsko)</a:t>
            </a:r>
          </a:p>
          <a:p>
            <a:pPr eaLnBrk="1" hangingPunct="1"/>
            <a:r>
              <a:rPr lang="cs-CZ" dirty="0"/>
              <a:t>Sever a východ Arabského poloostrova</a:t>
            </a:r>
          </a:p>
          <a:p>
            <a:pPr eaLnBrk="1" hangingPunct="1"/>
            <a:r>
              <a:rPr lang="cs-CZ" dirty="0"/>
              <a:t>Perský záliv</a:t>
            </a:r>
          </a:p>
          <a:p>
            <a:pPr eaLnBrk="1" hangingPunct="1"/>
            <a:r>
              <a:rPr lang="cs-CZ" dirty="0"/>
              <a:t>Írán</a:t>
            </a:r>
          </a:p>
          <a:p>
            <a:pPr eaLnBrk="1" hangingPunct="1"/>
            <a:r>
              <a:rPr lang="cs-CZ" dirty="0"/>
              <a:t>Kavkaz</a:t>
            </a:r>
          </a:p>
          <a:p>
            <a:pPr eaLnBrk="1" hangingPunct="1"/>
            <a:r>
              <a:rPr lang="cs-CZ" dirty="0"/>
              <a:t>Egypt</a:t>
            </a:r>
          </a:p>
          <a:p>
            <a:endParaRPr lang="cs-CZ" dirty="0"/>
          </a:p>
        </p:txBody>
      </p:sp>
    </p:spTree>
    <p:extLst>
      <p:ext uri="{BB962C8B-B14F-4D97-AF65-F5344CB8AC3E}">
        <p14:creationId xmlns:p14="http://schemas.microsoft.com/office/powerpoint/2010/main" val="592479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EA8358-972A-031F-D84E-FA3CACC10AE2}"/>
              </a:ext>
            </a:extLst>
          </p:cNvPr>
          <p:cNvSpPr>
            <a:spLocks noGrp="1"/>
          </p:cNvSpPr>
          <p:nvPr>
            <p:ph type="title"/>
          </p:nvPr>
        </p:nvSpPr>
        <p:spPr/>
        <p:txBody>
          <a:bodyPr/>
          <a:lstStyle/>
          <a:p>
            <a:pPr algn="ctr"/>
            <a:r>
              <a:rPr lang="cs-CZ" b="1" dirty="0"/>
              <a:t>Vlastnické texty</a:t>
            </a:r>
            <a:endParaRPr lang="cs-CZ" dirty="0"/>
          </a:p>
        </p:txBody>
      </p:sp>
      <p:sp>
        <p:nvSpPr>
          <p:cNvPr id="3" name="Zástupný obsah 2">
            <a:extLst>
              <a:ext uri="{FF2B5EF4-FFF2-40B4-BE49-F238E27FC236}">
                <a16:creationId xmlns:a16="http://schemas.microsoft.com/office/drawing/2014/main" id="{8313020C-F857-4BEC-D174-31DDA3DE4F82}"/>
              </a:ext>
            </a:extLst>
          </p:cNvPr>
          <p:cNvSpPr>
            <a:spLocks noGrp="1"/>
          </p:cNvSpPr>
          <p:nvPr>
            <p:ph idx="1"/>
          </p:nvPr>
        </p:nvSpPr>
        <p:spPr/>
        <p:txBody>
          <a:bodyPr/>
          <a:lstStyle/>
          <a:p>
            <a:r>
              <a:rPr lang="cs-CZ" sz="3600" dirty="0"/>
              <a:t>Funkce: zaznamenat vztah (zejm. vlastnický) určité osoby k určitému předmětu</a:t>
            </a:r>
          </a:p>
          <a:p>
            <a:r>
              <a:rPr lang="cs-CZ" sz="3600" dirty="0"/>
              <a:t>Druhy: </a:t>
            </a:r>
          </a:p>
          <a:p>
            <a:pPr lvl="1"/>
            <a:r>
              <a:rPr lang="cs-CZ" sz="3600" dirty="0"/>
              <a:t>nápisy na pečetidlech</a:t>
            </a:r>
          </a:p>
          <a:p>
            <a:pPr lvl="1"/>
            <a:r>
              <a:rPr lang="cs-CZ" sz="3600" dirty="0"/>
              <a:t>nápisy na mincích</a:t>
            </a:r>
          </a:p>
          <a:p>
            <a:endParaRPr lang="cs-CZ" dirty="0"/>
          </a:p>
        </p:txBody>
      </p:sp>
    </p:spTree>
    <p:extLst>
      <p:ext uri="{BB962C8B-B14F-4D97-AF65-F5344CB8AC3E}">
        <p14:creationId xmlns:p14="http://schemas.microsoft.com/office/powerpoint/2010/main" val="4104687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A7ADF9-0DA9-0B8A-B449-E0C8416DB2A9}"/>
              </a:ext>
            </a:extLst>
          </p:cNvPr>
          <p:cNvSpPr>
            <a:spLocks noGrp="1"/>
          </p:cNvSpPr>
          <p:nvPr>
            <p:ph type="title"/>
          </p:nvPr>
        </p:nvSpPr>
        <p:spPr/>
        <p:txBody>
          <a:bodyPr/>
          <a:lstStyle/>
          <a:p>
            <a:pPr algn="ctr"/>
            <a:r>
              <a:rPr lang="cs-CZ" b="1" dirty="0"/>
              <a:t>Právní texty</a:t>
            </a:r>
            <a:endParaRPr lang="cs-CZ" dirty="0"/>
          </a:p>
        </p:txBody>
      </p:sp>
      <p:sp>
        <p:nvSpPr>
          <p:cNvPr id="3" name="Zástupný obsah 2">
            <a:extLst>
              <a:ext uri="{FF2B5EF4-FFF2-40B4-BE49-F238E27FC236}">
                <a16:creationId xmlns:a16="http://schemas.microsoft.com/office/drawing/2014/main" id="{16BB1FBD-D647-EFFC-2784-F6F8914C792F}"/>
              </a:ext>
            </a:extLst>
          </p:cNvPr>
          <p:cNvSpPr>
            <a:spLocks noGrp="1"/>
          </p:cNvSpPr>
          <p:nvPr>
            <p:ph idx="1"/>
          </p:nvPr>
        </p:nvSpPr>
        <p:spPr/>
        <p:txBody>
          <a:bodyPr/>
          <a:lstStyle/>
          <a:p>
            <a:r>
              <a:rPr lang="cs-CZ" sz="3600" dirty="0"/>
              <a:t>Funkce: zaznamenat určitou právní zvyklost či právní transakci</a:t>
            </a:r>
          </a:p>
          <a:p>
            <a:r>
              <a:rPr lang="cs-CZ" sz="3600" dirty="0"/>
              <a:t>Druhy: </a:t>
            </a:r>
          </a:p>
          <a:p>
            <a:pPr lvl="1"/>
            <a:r>
              <a:rPr lang="cs-CZ" sz="3600" dirty="0"/>
              <a:t>normativní texty (zákoníky, edikty)</a:t>
            </a:r>
          </a:p>
          <a:p>
            <a:pPr lvl="1"/>
            <a:r>
              <a:rPr lang="cs-CZ" sz="3600" dirty="0"/>
              <a:t>záznamy z praxe (smlouvy, zápisy ze soudních jednání)</a:t>
            </a:r>
          </a:p>
          <a:p>
            <a:pPr lvl="1"/>
            <a:r>
              <a:rPr lang="cs-CZ" sz="3600" dirty="0"/>
              <a:t>zvláštní typ: mezistátní smlouvy</a:t>
            </a:r>
          </a:p>
          <a:p>
            <a:endParaRPr lang="cs-CZ" dirty="0"/>
          </a:p>
        </p:txBody>
      </p:sp>
    </p:spTree>
    <p:extLst>
      <p:ext uri="{BB962C8B-B14F-4D97-AF65-F5344CB8AC3E}">
        <p14:creationId xmlns:p14="http://schemas.microsoft.com/office/powerpoint/2010/main" val="2207797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45A25D-88B3-C68B-125C-B626C7F7C7A1}"/>
              </a:ext>
            </a:extLst>
          </p:cNvPr>
          <p:cNvSpPr>
            <a:spLocks noGrp="1"/>
          </p:cNvSpPr>
          <p:nvPr>
            <p:ph type="title"/>
          </p:nvPr>
        </p:nvSpPr>
        <p:spPr/>
        <p:txBody>
          <a:bodyPr/>
          <a:lstStyle/>
          <a:p>
            <a:pPr algn="ctr"/>
            <a:r>
              <a:rPr lang="cs-CZ" b="1" dirty="0"/>
              <a:t>Ukázka zákoníku</a:t>
            </a:r>
            <a:br>
              <a:rPr lang="cs-CZ" b="1" dirty="0"/>
            </a:br>
            <a:r>
              <a:rPr lang="cs-CZ" sz="2800" b="1" dirty="0"/>
              <a:t>(</a:t>
            </a:r>
            <a:r>
              <a:rPr lang="cs-CZ" sz="2800" b="1" dirty="0" err="1"/>
              <a:t>Chammu</a:t>
            </a:r>
            <a:r>
              <a:rPr lang="cs-CZ" sz="2800" b="1" dirty="0"/>
              <a:t>-rabi)</a:t>
            </a:r>
            <a:endParaRPr lang="cs-CZ" dirty="0"/>
          </a:p>
        </p:txBody>
      </p:sp>
      <p:sp>
        <p:nvSpPr>
          <p:cNvPr id="3" name="Zástupný obsah 2">
            <a:extLst>
              <a:ext uri="{FF2B5EF4-FFF2-40B4-BE49-F238E27FC236}">
                <a16:creationId xmlns:a16="http://schemas.microsoft.com/office/drawing/2014/main" id="{91677249-44D9-23B0-F52B-F7D0AEE83CFF}"/>
              </a:ext>
            </a:extLst>
          </p:cNvPr>
          <p:cNvSpPr>
            <a:spLocks noGrp="1"/>
          </p:cNvSpPr>
          <p:nvPr>
            <p:ph idx="1"/>
          </p:nvPr>
        </p:nvSpPr>
        <p:spPr/>
        <p:txBody>
          <a:bodyPr/>
          <a:lstStyle/>
          <a:p>
            <a:r>
              <a:rPr lang="cs-CZ" i="1" dirty="0"/>
              <a:t>Jestliže se někdo proboural do domu, bude před touto dírou zabit a pověšen.</a:t>
            </a:r>
          </a:p>
          <a:p>
            <a:r>
              <a:rPr lang="cs-CZ" i="1" dirty="0"/>
              <a:t>Jestliže v něčím domě vypukl požár a někdo, kdo přišel k hašení, upřel pohled na majetek vlastníka domu a majetek vlastníka domu si vzal, tento člověk bude hozen do tohoto ohně.</a:t>
            </a:r>
          </a:p>
          <a:p>
            <a:r>
              <a:rPr lang="cs-CZ" i="1" dirty="0"/>
              <a:t>Jestliže si někdo najal pole k obdělání, avšak na poli nevypěstoval obilí, prokáží mu, že na poli nepracoval; majiteli pole dá obilí (poměrně) podle (úrody) svého souseda.</a:t>
            </a:r>
          </a:p>
          <a:p>
            <a:endParaRPr lang="cs-CZ" dirty="0"/>
          </a:p>
        </p:txBody>
      </p:sp>
    </p:spTree>
    <p:extLst>
      <p:ext uri="{BB962C8B-B14F-4D97-AF65-F5344CB8AC3E}">
        <p14:creationId xmlns:p14="http://schemas.microsoft.com/office/powerpoint/2010/main" val="2539755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004104-9B2F-1A72-BF4A-219FDDD613FA}"/>
              </a:ext>
            </a:extLst>
          </p:cNvPr>
          <p:cNvSpPr>
            <a:spLocks noGrp="1"/>
          </p:cNvSpPr>
          <p:nvPr>
            <p:ph type="title"/>
          </p:nvPr>
        </p:nvSpPr>
        <p:spPr/>
        <p:txBody>
          <a:bodyPr/>
          <a:lstStyle/>
          <a:p>
            <a:pPr algn="ctr"/>
            <a:r>
              <a:rPr lang="cs-CZ" b="1" dirty="0"/>
              <a:t>Hospodářské texty</a:t>
            </a:r>
            <a:endParaRPr lang="cs-CZ" dirty="0"/>
          </a:p>
        </p:txBody>
      </p:sp>
      <p:sp>
        <p:nvSpPr>
          <p:cNvPr id="3" name="Zástupný obsah 2">
            <a:extLst>
              <a:ext uri="{FF2B5EF4-FFF2-40B4-BE49-F238E27FC236}">
                <a16:creationId xmlns:a16="http://schemas.microsoft.com/office/drawing/2014/main" id="{D7E5A1D9-8851-1A2A-768B-19F1DBEE3C85}"/>
              </a:ext>
            </a:extLst>
          </p:cNvPr>
          <p:cNvSpPr>
            <a:spLocks noGrp="1"/>
          </p:cNvSpPr>
          <p:nvPr>
            <p:ph idx="1"/>
          </p:nvPr>
        </p:nvSpPr>
        <p:spPr/>
        <p:txBody>
          <a:bodyPr/>
          <a:lstStyle/>
          <a:p>
            <a:r>
              <a:rPr lang="cs-CZ" sz="3600" dirty="0"/>
              <a:t>Funkce: zaznamenat činnosti hospodářského charakteru</a:t>
            </a:r>
          </a:p>
          <a:p>
            <a:r>
              <a:rPr lang="cs-CZ" sz="3600" dirty="0"/>
              <a:t>Druhy: </a:t>
            </a:r>
          </a:p>
          <a:p>
            <a:pPr lvl="1"/>
            <a:r>
              <a:rPr lang="cs-CZ" sz="3600" dirty="0"/>
              <a:t>účetní záznamy (potvrzení o příjmech a výdajích)</a:t>
            </a:r>
          </a:p>
          <a:p>
            <a:pPr lvl="1"/>
            <a:r>
              <a:rPr lang="cs-CZ" sz="3600" dirty="0"/>
              <a:t> seznamy movitého a nemovitého majetku, osob</a:t>
            </a:r>
          </a:p>
          <a:p>
            <a:endParaRPr lang="cs-CZ" dirty="0"/>
          </a:p>
        </p:txBody>
      </p:sp>
    </p:spTree>
    <p:extLst>
      <p:ext uri="{BB962C8B-B14F-4D97-AF65-F5344CB8AC3E}">
        <p14:creationId xmlns:p14="http://schemas.microsoft.com/office/powerpoint/2010/main" val="1087242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2C2D47-1FEF-4BD2-8A0E-6243D10D1903}"/>
              </a:ext>
            </a:extLst>
          </p:cNvPr>
          <p:cNvSpPr>
            <a:spLocks noGrp="1"/>
          </p:cNvSpPr>
          <p:nvPr>
            <p:ph type="title"/>
          </p:nvPr>
        </p:nvSpPr>
        <p:spPr/>
        <p:txBody>
          <a:bodyPr/>
          <a:lstStyle/>
          <a:p>
            <a:pPr algn="ctr"/>
            <a:r>
              <a:rPr lang="cs-CZ" b="1" dirty="0"/>
              <a:t>Dopisy</a:t>
            </a:r>
            <a:endParaRPr lang="cs-CZ" dirty="0"/>
          </a:p>
        </p:txBody>
      </p:sp>
      <p:sp>
        <p:nvSpPr>
          <p:cNvPr id="3" name="Zástupný obsah 2">
            <a:extLst>
              <a:ext uri="{FF2B5EF4-FFF2-40B4-BE49-F238E27FC236}">
                <a16:creationId xmlns:a16="http://schemas.microsoft.com/office/drawing/2014/main" id="{C35283BE-C48F-A875-FB20-DFF79ECB00C3}"/>
              </a:ext>
            </a:extLst>
          </p:cNvPr>
          <p:cNvSpPr>
            <a:spLocks noGrp="1"/>
          </p:cNvSpPr>
          <p:nvPr>
            <p:ph idx="1"/>
          </p:nvPr>
        </p:nvSpPr>
        <p:spPr/>
        <p:txBody>
          <a:bodyPr/>
          <a:lstStyle/>
          <a:p>
            <a:r>
              <a:rPr lang="cs-CZ" sz="3600" dirty="0"/>
              <a:t>Funkce: zaznamenat komunikaci mezi osobami a/nebo institucemi</a:t>
            </a:r>
          </a:p>
          <a:p>
            <a:r>
              <a:rPr lang="cs-CZ" sz="3600" dirty="0"/>
              <a:t>Druhy: </a:t>
            </a:r>
          </a:p>
          <a:p>
            <a:pPr lvl="1"/>
            <a:r>
              <a:rPr lang="cs-CZ" sz="3600" dirty="0"/>
              <a:t>soukromá korespondence</a:t>
            </a:r>
          </a:p>
          <a:p>
            <a:pPr lvl="1"/>
            <a:r>
              <a:rPr lang="cs-CZ" sz="3600" dirty="0"/>
              <a:t>úřední korespondence</a:t>
            </a:r>
          </a:p>
          <a:p>
            <a:pPr lvl="1"/>
            <a:r>
              <a:rPr lang="cs-CZ" sz="3600" dirty="0"/>
              <a:t>zvláštní typ: diplomatická korespondence (el-</a:t>
            </a:r>
            <a:r>
              <a:rPr lang="cs-CZ" sz="3600" dirty="0" err="1"/>
              <a:t>Amarna</a:t>
            </a:r>
            <a:r>
              <a:rPr lang="cs-CZ" sz="3600" dirty="0"/>
              <a:t> = </a:t>
            </a:r>
            <a:r>
              <a:rPr lang="cs-CZ" sz="3600" dirty="0" err="1"/>
              <a:t>Achetaton</a:t>
            </a:r>
            <a:r>
              <a:rPr lang="cs-CZ" sz="3600" dirty="0"/>
              <a:t>; </a:t>
            </a:r>
            <a:r>
              <a:rPr lang="cs-CZ" sz="3600" dirty="0" err="1"/>
              <a:t>Chattuša</a:t>
            </a:r>
            <a:r>
              <a:rPr lang="cs-CZ" sz="3600" dirty="0"/>
              <a:t>)</a:t>
            </a:r>
          </a:p>
          <a:p>
            <a:endParaRPr lang="cs-CZ" dirty="0"/>
          </a:p>
        </p:txBody>
      </p:sp>
    </p:spTree>
    <p:extLst>
      <p:ext uri="{BB962C8B-B14F-4D97-AF65-F5344CB8AC3E}">
        <p14:creationId xmlns:p14="http://schemas.microsoft.com/office/powerpoint/2010/main" val="2736185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C6BEF9-62B8-BADD-B0F1-EA027E839C59}"/>
              </a:ext>
            </a:extLst>
          </p:cNvPr>
          <p:cNvSpPr>
            <a:spLocks noGrp="1"/>
          </p:cNvSpPr>
          <p:nvPr>
            <p:ph type="title"/>
          </p:nvPr>
        </p:nvSpPr>
        <p:spPr/>
        <p:txBody>
          <a:bodyPr/>
          <a:lstStyle/>
          <a:p>
            <a:pPr algn="ctr"/>
            <a:r>
              <a:rPr lang="cs-CZ" b="1" dirty="0"/>
              <a:t>Ukázka diplomatické korespondence</a:t>
            </a:r>
            <a:br>
              <a:rPr lang="cs-CZ" b="1" dirty="0"/>
            </a:br>
            <a:r>
              <a:rPr lang="cs-CZ" sz="2800" b="1" dirty="0"/>
              <a:t>(</a:t>
            </a:r>
            <a:r>
              <a:rPr lang="cs-CZ" sz="2800" b="1" dirty="0" err="1"/>
              <a:t>Tušratta</a:t>
            </a:r>
            <a:r>
              <a:rPr lang="cs-CZ" sz="2800" b="1" dirty="0"/>
              <a:t> → </a:t>
            </a:r>
            <a:r>
              <a:rPr lang="cs-CZ" sz="2800" b="1" dirty="0" err="1"/>
              <a:t>Amenhotep</a:t>
            </a:r>
            <a:r>
              <a:rPr lang="cs-CZ" sz="2800" b="1" dirty="0"/>
              <a:t> III.)</a:t>
            </a:r>
            <a:endParaRPr lang="cs-CZ" dirty="0"/>
          </a:p>
        </p:txBody>
      </p:sp>
      <p:sp>
        <p:nvSpPr>
          <p:cNvPr id="3" name="Zástupný obsah 2">
            <a:extLst>
              <a:ext uri="{FF2B5EF4-FFF2-40B4-BE49-F238E27FC236}">
                <a16:creationId xmlns:a16="http://schemas.microsoft.com/office/drawing/2014/main" id="{22A5F3C6-8320-84B6-F1D5-D08EC96B423C}"/>
              </a:ext>
            </a:extLst>
          </p:cNvPr>
          <p:cNvSpPr>
            <a:spLocks noGrp="1"/>
          </p:cNvSpPr>
          <p:nvPr>
            <p:ph idx="1"/>
          </p:nvPr>
        </p:nvSpPr>
        <p:spPr/>
        <p:txBody>
          <a:bodyPr/>
          <a:lstStyle/>
          <a:p>
            <a:pPr marL="0" indent="0">
              <a:buNone/>
            </a:pPr>
            <a:r>
              <a:rPr lang="cs-CZ" sz="2800" i="1" dirty="0"/>
              <a:t>Řekni </a:t>
            </a:r>
            <a:r>
              <a:rPr lang="cs-CZ" sz="2800" i="1" dirty="0" err="1"/>
              <a:t>Nimmurejovi</a:t>
            </a:r>
            <a:r>
              <a:rPr lang="cs-CZ" sz="2800" i="1" dirty="0"/>
              <a:t>, králi Egypta, </a:t>
            </a:r>
          </a:p>
          <a:p>
            <a:pPr marL="0" indent="0">
              <a:buNone/>
            </a:pPr>
            <a:r>
              <a:rPr lang="cs-CZ" sz="2800" i="1" dirty="0"/>
              <a:t>mému bratrovi, mému zeti, kterého miluji</a:t>
            </a:r>
          </a:p>
          <a:p>
            <a:pPr marL="0" indent="0">
              <a:buNone/>
            </a:pPr>
            <a:r>
              <a:rPr lang="cs-CZ" sz="2800" i="1" dirty="0"/>
              <a:t>a který mne miluje:</a:t>
            </a:r>
          </a:p>
          <a:p>
            <a:pPr marL="0" indent="0">
              <a:buNone/>
            </a:pPr>
            <a:r>
              <a:rPr lang="cs-CZ" sz="2800" i="1" dirty="0"/>
              <a:t>Takto praví </a:t>
            </a:r>
            <a:r>
              <a:rPr lang="cs-CZ" sz="2800" i="1" dirty="0" err="1"/>
              <a:t>Tušratta</a:t>
            </a:r>
            <a:r>
              <a:rPr lang="cs-CZ" sz="2800" i="1" dirty="0"/>
              <a:t>, král </a:t>
            </a:r>
            <a:r>
              <a:rPr lang="cs-CZ" sz="2800" i="1" dirty="0" err="1"/>
              <a:t>Mitanni</a:t>
            </a:r>
            <a:r>
              <a:rPr lang="cs-CZ" sz="2800" i="1" dirty="0"/>
              <a:t>,</a:t>
            </a:r>
          </a:p>
          <a:p>
            <a:pPr marL="0" indent="0">
              <a:buNone/>
            </a:pPr>
            <a:r>
              <a:rPr lang="cs-CZ" sz="2800" i="1" dirty="0"/>
              <a:t>který Tě miluje, Tvůj tchán:</a:t>
            </a:r>
          </a:p>
          <a:p>
            <a:pPr marL="0" indent="0">
              <a:buNone/>
            </a:pPr>
            <a:r>
              <a:rPr lang="cs-CZ" sz="2800" i="1" dirty="0"/>
              <a:t>Daří se mi dobře. Nechť i Tobě se daří dobře.</a:t>
            </a:r>
          </a:p>
          <a:p>
            <a:pPr marL="0" indent="0">
              <a:buNone/>
            </a:pPr>
            <a:r>
              <a:rPr lang="cs-CZ" sz="2800" i="1" dirty="0"/>
              <a:t>Tvému domu, </a:t>
            </a:r>
            <a:r>
              <a:rPr lang="cs-CZ" sz="2800" i="1" dirty="0" err="1"/>
              <a:t>Taduchepě</a:t>
            </a:r>
            <a:r>
              <a:rPr lang="cs-CZ" sz="2800" i="1" dirty="0"/>
              <a:t>, mé dceři,</a:t>
            </a:r>
          </a:p>
          <a:p>
            <a:pPr marL="0" indent="0">
              <a:buNone/>
            </a:pPr>
            <a:r>
              <a:rPr lang="cs-CZ" sz="2800" i="1" dirty="0"/>
              <a:t>a Tvé manželce, kterou miluješ, nechť se daří dobře.</a:t>
            </a:r>
          </a:p>
          <a:p>
            <a:endParaRPr lang="cs-CZ" dirty="0"/>
          </a:p>
        </p:txBody>
      </p:sp>
    </p:spTree>
    <p:extLst>
      <p:ext uri="{BB962C8B-B14F-4D97-AF65-F5344CB8AC3E}">
        <p14:creationId xmlns:p14="http://schemas.microsoft.com/office/powerpoint/2010/main" val="980094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B1E119-0775-1CDA-AF0C-AD2CC0337F39}"/>
              </a:ext>
            </a:extLst>
          </p:cNvPr>
          <p:cNvSpPr>
            <a:spLocks noGrp="1"/>
          </p:cNvSpPr>
          <p:nvPr>
            <p:ph type="title"/>
          </p:nvPr>
        </p:nvSpPr>
        <p:spPr/>
        <p:txBody>
          <a:bodyPr/>
          <a:lstStyle/>
          <a:p>
            <a:pPr algn="ctr"/>
            <a:r>
              <a:rPr lang="cs-CZ" b="1" dirty="0"/>
              <a:t>Ukázka diplomatické korespondence</a:t>
            </a:r>
            <a:br>
              <a:rPr lang="cs-CZ" b="1" dirty="0"/>
            </a:br>
            <a:r>
              <a:rPr lang="cs-CZ" sz="2800" b="1" dirty="0"/>
              <a:t>(</a:t>
            </a:r>
            <a:r>
              <a:rPr lang="cs-CZ" sz="2800" b="1" dirty="0" err="1"/>
              <a:t>Tušratta</a:t>
            </a:r>
            <a:r>
              <a:rPr lang="cs-CZ" sz="2800" b="1" dirty="0"/>
              <a:t> → </a:t>
            </a:r>
            <a:r>
              <a:rPr lang="cs-CZ" sz="2800" b="1" dirty="0" err="1"/>
              <a:t>Amenhotep</a:t>
            </a:r>
            <a:r>
              <a:rPr lang="cs-CZ" sz="2800" b="1" dirty="0"/>
              <a:t> III.)</a:t>
            </a:r>
            <a:endParaRPr lang="cs-CZ" dirty="0"/>
          </a:p>
        </p:txBody>
      </p:sp>
      <p:sp>
        <p:nvSpPr>
          <p:cNvPr id="3" name="Zástupný obsah 2">
            <a:extLst>
              <a:ext uri="{FF2B5EF4-FFF2-40B4-BE49-F238E27FC236}">
                <a16:creationId xmlns:a16="http://schemas.microsoft.com/office/drawing/2014/main" id="{868AA197-899D-7F29-A5C2-B7D77A0E273E}"/>
              </a:ext>
            </a:extLst>
          </p:cNvPr>
          <p:cNvSpPr>
            <a:spLocks noGrp="1"/>
          </p:cNvSpPr>
          <p:nvPr>
            <p:ph idx="1"/>
          </p:nvPr>
        </p:nvSpPr>
        <p:spPr/>
        <p:txBody>
          <a:bodyPr/>
          <a:lstStyle/>
          <a:p>
            <a:pPr marL="0" indent="0">
              <a:buNone/>
            </a:pPr>
            <a:r>
              <a:rPr lang="cs-CZ" i="1" dirty="0"/>
              <a:t>Tvým dalším manželkám, Tvým synům, Tvým hodnostářům,</a:t>
            </a:r>
          </a:p>
          <a:p>
            <a:pPr marL="0" indent="0">
              <a:buNone/>
            </a:pPr>
            <a:r>
              <a:rPr lang="cs-CZ" i="1" dirty="0"/>
              <a:t>Tvým vozům, Tvým koním,</a:t>
            </a:r>
          </a:p>
          <a:p>
            <a:pPr marL="0" indent="0">
              <a:buNone/>
            </a:pPr>
            <a:r>
              <a:rPr lang="cs-CZ" i="1" dirty="0"/>
              <a:t>Tvým vojenským jednotkám, Tvé zemi a</a:t>
            </a:r>
          </a:p>
          <a:p>
            <a:pPr marL="0" indent="0">
              <a:buNone/>
            </a:pPr>
            <a:r>
              <a:rPr lang="cs-CZ" i="1" dirty="0"/>
              <a:t>všemu dalšímu, co Ti náleží, nechť se daří velmi, velmi dobře.</a:t>
            </a:r>
          </a:p>
          <a:p>
            <a:endParaRPr lang="cs-CZ" dirty="0"/>
          </a:p>
        </p:txBody>
      </p:sp>
    </p:spTree>
    <p:extLst>
      <p:ext uri="{BB962C8B-B14F-4D97-AF65-F5344CB8AC3E}">
        <p14:creationId xmlns:p14="http://schemas.microsoft.com/office/powerpoint/2010/main" val="1572548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C11098-E542-8C48-9EC4-38ED3BE6A744}"/>
              </a:ext>
            </a:extLst>
          </p:cNvPr>
          <p:cNvSpPr>
            <a:spLocks noGrp="1"/>
          </p:cNvSpPr>
          <p:nvPr>
            <p:ph type="title"/>
          </p:nvPr>
        </p:nvSpPr>
        <p:spPr/>
        <p:txBody>
          <a:bodyPr/>
          <a:lstStyle/>
          <a:p>
            <a:pPr algn="ctr"/>
            <a:r>
              <a:rPr lang="cs-CZ" b="1" dirty="0"/>
              <a:t>Ukázka diplomatické korespondence</a:t>
            </a:r>
            <a:br>
              <a:rPr lang="cs-CZ" b="1" dirty="0"/>
            </a:br>
            <a:r>
              <a:rPr lang="cs-CZ" sz="2800" b="1" dirty="0"/>
              <a:t>(vazalův dopis)</a:t>
            </a:r>
            <a:endParaRPr lang="cs-CZ" dirty="0"/>
          </a:p>
        </p:txBody>
      </p:sp>
      <p:sp>
        <p:nvSpPr>
          <p:cNvPr id="4" name="Zástupný obsah 3">
            <a:extLst>
              <a:ext uri="{FF2B5EF4-FFF2-40B4-BE49-F238E27FC236}">
                <a16:creationId xmlns:a16="http://schemas.microsoft.com/office/drawing/2014/main" id="{61D734EB-A1F5-E943-FF96-79FE9455706B}"/>
              </a:ext>
            </a:extLst>
          </p:cNvPr>
          <p:cNvSpPr>
            <a:spLocks noGrp="1"/>
          </p:cNvSpPr>
          <p:nvPr>
            <p:ph sz="half" idx="1"/>
          </p:nvPr>
        </p:nvSpPr>
        <p:spPr/>
        <p:txBody>
          <a:bodyPr/>
          <a:lstStyle/>
          <a:p>
            <a:pPr marL="0" indent="0">
              <a:buNone/>
            </a:pPr>
            <a:r>
              <a:rPr lang="cs-CZ" sz="2800" i="1" dirty="0"/>
              <a:t>Řekni králi, mému pánovi,</a:t>
            </a:r>
          </a:p>
          <a:p>
            <a:pPr marL="0" indent="0">
              <a:buNone/>
            </a:pPr>
            <a:r>
              <a:rPr lang="cs-CZ" sz="2800" i="1" dirty="0"/>
              <a:t>mému bohu, mému Slunci, dechu mého života:</a:t>
            </a:r>
          </a:p>
          <a:p>
            <a:pPr marL="0" indent="0">
              <a:buNone/>
            </a:pPr>
            <a:r>
              <a:rPr lang="cs-CZ" sz="2800" i="1" dirty="0"/>
              <a:t>Takto (praví) </a:t>
            </a:r>
            <a:r>
              <a:rPr lang="cs-CZ" sz="2800" i="1" dirty="0" err="1"/>
              <a:t>Zimreddi</a:t>
            </a:r>
            <a:r>
              <a:rPr lang="cs-CZ" sz="2800" i="1" dirty="0"/>
              <a:t>, vládce </a:t>
            </a:r>
            <a:r>
              <a:rPr lang="cs-CZ" sz="2800" i="1" dirty="0" err="1"/>
              <a:t>Sidonu</a:t>
            </a:r>
            <a:r>
              <a:rPr lang="cs-CZ" sz="2800" i="1" dirty="0"/>
              <a:t>:</a:t>
            </a:r>
          </a:p>
          <a:p>
            <a:pPr marL="0" indent="0">
              <a:buNone/>
            </a:pPr>
            <a:r>
              <a:rPr lang="cs-CZ" sz="2800" i="1" dirty="0"/>
              <a:t>Padám k nohám mého pána, boha, Slunce, dechu mého života; k nohám mého pána, mého boha, mého Slunce, dechu mého života, sedmkrát a sedmkrát.</a:t>
            </a:r>
          </a:p>
          <a:p>
            <a:endParaRPr lang="cs-CZ" dirty="0"/>
          </a:p>
        </p:txBody>
      </p:sp>
      <p:pic>
        <p:nvPicPr>
          <p:cNvPr id="6" name="Zástupný obsah 6" descr="Obsah obrázku exteriér, voda, budova, město&#10;&#10;Popis byl vytvořen automaticky">
            <a:extLst>
              <a:ext uri="{FF2B5EF4-FFF2-40B4-BE49-F238E27FC236}">
                <a16:creationId xmlns:a16="http://schemas.microsoft.com/office/drawing/2014/main" id="{28FB804B-AC23-8B2F-4D1B-1E21AAEC9C4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7491"/>
            <a:ext cx="5181600" cy="3887606"/>
          </a:xfrm>
        </p:spPr>
      </p:pic>
    </p:spTree>
    <p:extLst>
      <p:ext uri="{BB962C8B-B14F-4D97-AF65-F5344CB8AC3E}">
        <p14:creationId xmlns:p14="http://schemas.microsoft.com/office/powerpoint/2010/main" val="993223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BD45EE6-3EE1-7FE3-C493-09848463480F}"/>
              </a:ext>
            </a:extLst>
          </p:cNvPr>
          <p:cNvSpPr>
            <a:spLocks noGrp="1"/>
          </p:cNvSpPr>
          <p:nvPr>
            <p:ph type="title"/>
          </p:nvPr>
        </p:nvSpPr>
        <p:spPr/>
        <p:txBody>
          <a:bodyPr/>
          <a:lstStyle/>
          <a:p>
            <a:pPr algn="ctr"/>
            <a:r>
              <a:rPr lang="cs-CZ" b="1" dirty="0"/>
              <a:t>Odborné texty</a:t>
            </a:r>
            <a:endParaRPr lang="cs-CZ" dirty="0"/>
          </a:p>
        </p:txBody>
      </p:sp>
      <p:sp>
        <p:nvSpPr>
          <p:cNvPr id="6" name="Zástupný obsah 5">
            <a:extLst>
              <a:ext uri="{FF2B5EF4-FFF2-40B4-BE49-F238E27FC236}">
                <a16:creationId xmlns:a16="http://schemas.microsoft.com/office/drawing/2014/main" id="{AFE37967-4C76-F1F2-44ED-ACE612DEFC78}"/>
              </a:ext>
            </a:extLst>
          </p:cNvPr>
          <p:cNvSpPr>
            <a:spLocks noGrp="1"/>
          </p:cNvSpPr>
          <p:nvPr>
            <p:ph idx="1"/>
          </p:nvPr>
        </p:nvSpPr>
        <p:spPr/>
        <p:txBody>
          <a:bodyPr>
            <a:normAutofit lnSpcReduction="10000"/>
          </a:bodyPr>
          <a:lstStyle/>
          <a:p>
            <a:r>
              <a:rPr lang="cs-CZ" sz="2400" dirty="0"/>
              <a:t>Funkce: zaznamenat znalosti z určitého oboru</a:t>
            </a:r>
          </a:p>
          <a:p>
            <a:r>
              <a:rPr lang="cs-CZ" sz="2000" dirty="0"/>
              <a:t>Druhy:</a:t>
            </a:r>
          </a:p>
          <a:p>
            <a:pPr lvl="1"/>
            <a:r>
              <a:rPr lang="cs-CZ" sz="2000" dirty="0"/>
              <a:t>geografie</a:t>
            </a:r>
          </a:p>
          <a:p>
            <a:pPr lvl="1"/>
            <a:r>
              <a:rPr lang="cs-CZ" sz="2000" dirty="0"/>
              <a:t>botanika</a:t>
            </a:r>
          </a:p>
          <a:p>
            <a:pPr lvl="1"/>
            <a:r>
              <a:rPr lang="cs-CZ" sz="2000" dirty="0"/>
              <a:t>zoologie</a:t>
            </a:r>
          </a:p>
          <a:p>
            <a:pPr lvl="1"/>
            <a:r>
              <a:rPr lang="cs-CZ" sz="2000" dirty="0"/>
              <a:t>medicína</a:t>
            </a:r>
          </a:p>
          <a:p>
            <a:pPr lvl="1"/>
            <a:r>
              <a:rPr lang="cs-CZ" sz="2000" dirty="0"/>
              <a:t>matematika</a:t>
            </a:r>
          </a:p>
          <a:p>
            <a:pPr lvl="1"/>
            <a:r>
              <a:rPr lang="cs-CZ" sz="2000" dirty="0"/>
              <a:t>astronomie</a:t>
            </a:r>
          </a:p>
          <a:p>
            <a:pPr lvl="1"/>
            <a:r>
              <a:rPr lang="cs-CZ" sz="2000" dirty="0"/>
              <a:t>hudba</a:t>
            </a:r>
          </a:p>
          <a:p>
            <a:pPr lvl="1"/>
            <a:r>
              <a:rPr lang="cs-CZ" sz="2000" dirty="0"/>
              <a:t>lingvistika</a:t>
            </a:r>
          </a:p>
          <a:p>
            <a:pPr lvl="1"/>
            <a:r>
              <a:rPr lang="cs-CZ" sz="2000" dirty="0"/>
              <a:t>historiografie (seznamy králů, datovacích formulí, eponymů, kroniky, biografické a autobiografické texty)</a:t>
            </a:r>
          </a:p>
          <a:p>
            <a:pPr lvl="1"/>
            <a:r>
              <a:rPr lang="cs-CZ" sz="2000" dirty="0"/>
              <a:t>výklad božích znamení (</a:t>
            </a:r>
            <a:r>
              <a:rPr lang="cs-CZ" sz="2000" dirty="0" err="1"/>
              <a:t>omina</a:t>
            </a:r>
            <a:r>
              <a:rPr lang="cs-CZ" sz="2000" dirty="0"/>
              <a:t>)</a:t>
            </a:r>
          </a:p>
          <a:p>
            <a:endParaRPr lang="cs-CZ" dirty="0"/>
          </a:p>
        </p:txBody>
      </p:sp>
    </p:spTree>
    <p:extLst>
      <p:ext uri="{BB962C8B-B14F-4D97-AF65-F5344CB8AC3E}">
        <p14:creationId xmlns:p14="http://schemas.microsoft.com/office/powerpoint/2010/main" val="1759652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108710-CFC9-13AB-AE2B-25850A8544C9}"/>
              </a:ext>
            </a:extLst>
          </p:cNvPr>
          <p:cNvSpPr>
            <a:spLocks noGrp="1"/>
          </p:cNvSpPr>
          <p:nvPr>
            <p:ph type="title"/>
          </p:nvPr>
        </p:nvSpPr>
        <p:spPr/>
        <p:txBody>
          <a:bodyPr/>
          <a:lstStyle/>
          <a:p>
            <a:pPr algn="ctr"/>
            <a:r>
              <a:rPr lang="cs-CZ" b="1" dirty="0"/>
              <a:t>Náboženské texty</a:t>
            </a:r>
          </a:p>
        </p:txBody>
      </p:sp>
      <p:sp>
        <p:nvSpPr>
          <p:cNvPr id="3" name="Zástupný obsah 2">
            <a:extLst>
              <a:ext uri="{FF2B5EF4-FFF2-40B4-BE49-F238E27FC236}">
                <a16:creationId xmlns:a16="http://schemas.microsoft.com/office/drawing/2014/main" id="{9E27E50E-FD80-91F8-4CFF-B7608B969303}"/>
              </a:ext>
            </a:extLst>
          </p:cNvPr>
          <p:cNvSpPr>
            <a:spLocks noGrp="1"/>
          </p:cNvSpPr>
          <p:nvPr>
            <p:ph idx="1"/>
          </p:nvPr>
        </p:nvSpPr>
        <p:spPr/>
        <p:txBody>
          <a:bodyPr>
            <a:normAutofit/>
          </a:bodyPr>
          <a:lstStyle/>
          <a:p>
            <a:r>
              <a:rPr lang="cs-CZ" sz="2000" dirty="0"/>
              <a:t>Funkce: pojednávat o abstraktních, obecných otázkách</a:t>
            </a:r>
          </a:p>
          <a:p>
            <a:pPr lvl="1"/>
            <a:r>
              <a:rPr lang="cs-CZ" sz="2000" dirty="0"/>
              <a:t>mýty (</a:t>
            </a:r>
            <a:r>
              <a:rPr lang="cs-CZ" sz="2000" dirty="0" err="1"/>
              <a:t>Enúma</a:t>
            </a:r>
            <a:r>
              <a:rPr lang="cs-CZ" sz="2000" dirty="0"/>
              <a:t> </a:t>
            </a:r>
            <a:r>
              <a:rPr lang="cs-CZ" sz="2000" dirty="0" err="1"/>
              <a:t>eliš</a:t>
            </a:r>
            <a:r>
              <a:rPr lang="cs-CZ" sz="2000" dirty="0"/>
              <a:t>, </a:t>
            </a:r>
            <a:r>
              <a:rPr lang="cs-CZ" sz="2000" dirty="0" err="1"/>
              <a:t>Atram-chasís</a:t>
            </a:r>
            <a:r>
              <a:rPr lang="cs-CZ" sz="2000" dirty="0"/>
              <a:t>)</a:t>
            </a:r>
          </a:p>
          <a:p>
            <a:pPr lvl="1"/>
            <a:r>
              <a:rPr lang="cs-CZ" sz="2000" dirty="0"/>
              <a:t>eposy (Gilgameš)</a:t>
            </a:r>
          </a:p>
          <a:p>
            <a:pPr lvl="1"/>
            <a:r>
              <a:rPr lang="cs-CZ" sz="2000" dirty="0"/>
              <a:t>hymny (božstva, chrámy, panovníci)</a:t>
            </a:r>
          </a:p>
          <a:p>
            <a:pPr lvl="1"/>
            <a:r>
              <a:rPr lang="cs-CZ" sz="2000" dirty="0"/>
              <a:t>rituální texty (obřady k uctívání bohů, předků, pohřební rituály)</a:t>
            </a:r>
          </a:p>
          <a:p>
            <a:pPr lvl="1"/>
            <a:r>
              <a:rPr lang="cs-CZ" sz="2000" dirty="0"/>
              <a:t>modlitby</a:t>
            </a:r>
          </a:p>
          <a:p>
            <a:pPr lvl="1"/>
            <a:r>
              <a:rPr lang="cs-CZ" sz="2000" dirty="0"/>
              <a:t>zaklínání</a:t>
            </a:r>
          </a:p>
          <a:p>
            <a:pPr lvl="1"/>
            <a:r>
              <a:rPr lang="cs-CZ" sz="2000" dirty="0"/>
              <a:t>žalozpěvy</a:t>
            </a:r>
          </a:p>
          <a:p>
            <a:endParaRPr lang="cs-CZ" dirty="0"/>
          </a:p>
        </p:txBody>
      </p:sp>
    </p:spTree>
    <p:extLst>
      <p:ext uri="{BB962C8B-B14F-4D97-AF65-F5344CB8AC3E}">
        <p14:creationId xmlns:p14="http://schemas.microsoft.com/office/powerpoint/2010/main" val="228698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26A763-073C-4F81-CDD6-B159C2885385}"/>
              </a:ext>
            </a:extLst>
          </p:cNvPr>
          <p:cNvSpPr>
            <a:spLocks noGrp="1"/>
          </p:cNvSpPr>
          <p:nvPr>
            <p:ph type="title"/>
          </p:nvPr>
        </p:nvSpPr>
        <p:spPr/>
        <p:txBody>
          <a:bodyPr/>
          <a:lstStyle/>
          <a:p>
            <a:endParaRPr lang="cs-CZ"/>
          </a:p>
        </p:txBody>
      </p:sp>
      <p:pic>
        <p:nvPicPr>
          <p:cNvPr id="4" name="Zástupný obsah 3" descr="klett_extra_large_middle_east_physical_lg.jpg">
            <a:extLst>
              <a:ext uri="{FF2B5EF4-FFF2-40B4-BE49-F238E27FC236}">
                <a16:creationId xmlns:a16="http://schemas.microsoft.com/office/drawing/2014/main" id="{AD6A2DFA-CB7F-DB99-3706-1C9DB911B1E6}"/>
              </a:ext>
            </a:extLst>
          </p:cNvPr>
          <p:cNvPicPr>
            <a:picLocks noGrp="1" noChangeAspect="1"/>
          </p:cNvPicPr>
          <p:nvPr>
            <p:ph idx="1"/>
          </p:nvPr>
        </p:nvPicPr>
        <p:blipFill>
          <a:blip r:embed="rId2"/>
          <a:stretch>
            <a:fillRect/>
          </a:stretch>
        </p:blipFill>
        <p:spPr>
          <a:xfrm>
            <a:off x="1698086" y="117461"/>
            <a:ext cx="9008383" cy="6740539"/>
          </a:xfrm>
          <a:prstGeom prst="rect">
            <a:avLst/>
          </a:prstGeom>
        </p:spPr>
      </p:pic>
    </p:spTree>
    <p:extLst>
      <p:ext uri="{BB962C8B-B14F-4D97-AF65-F5344CB8AC3E}">
        <p14:creationId xmlns:p14="http://schemas.microsoft.com/office/powerpoint/2010/main" val="36305286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7DCB55-0CBE-7D7F-D2E9-F8228D8727FD}"/>
              </a:ext>
            </a:extLst>
          </p:cNvPr>
          <p:cNvSpPr>
            <a:spLocks noGrp="1"/>
          </p:cNvSpPr>
          <p:nvPr>
            <p:ph type="title"/>
          </p:nvPr>
        </p:nvSpPr>
        <p:spPr/>
        <p:txBody>
          <a:bodyPr/>
          <a:lstStyle/>
          <a:p>
            <a:pPr algn="ctr"/>
            <a:r>
              <a:rPr lang="cs-CZ" b="1" dirty="0"/>
              <a:t>Ukázka mýtu </a:t>
            </a:r>
            <a:br>
              <a:rPr lang="cs-CZ" b="1" dirty="0"/>
            </a:br>
            <a:r>
              <a:rPr lang="cs-CZ" sz="3200" b="1" dirty="0"/>
              <a:t>(</a:t>
            </a:r>
            <a:r>
              <a:rPr lang="cs-CZ" sz="3200" b="1" dirty="0" err="1"/>
              <a:t>Enúma</a:t>
            </a:r>
            <a:r>
              <a:rPr lang="cs-CZ" sz="3200" b="1" dirty="0"/>
              <a:t> </a:t>
            </a:r>
            <a:r>
              <a:rPr lang="cs-CZ" sz="3200" b="1" dirty="0" err="1"/>
              <a:t>eliš</a:t>
            </a:r>
            <a:r>
              <a:rPr lang="cs-CZ" sz="3200" b="1" dirty="0"/>
              <a:t>)</a:t>
            </a:r>
            <a:endParaRPr lang="cs-CZ" dirty="0"/>
          </a:p>
        </p:txBody>
      </p:sp>
      <p:sp>
        <p:nvSpPr>
          <p:cNvPr id="3" name="Zástupný obsah 2">
            <a:extLst>
              <a:ext uri="{FF2B5EF4-FFF2-40B4-BE49-F238E27FC236}">
                <a16:creationId xmlns:a16="http://schemas.microsoft.com/office/drawing/2014/main" id="{5ED44023-A2A9-2801-21C3-0A8D8519F8C6}"/>
              </a:ext>
            </a:extLst>
          </p:cNvPr>
          <p:cNvSpPr>
            <a:spLocks noGrp="1"/>
          </p:cNvSpPr>
          <p:nvPr>
            <p:ph idx="1"/>
          </p:nvPr>
        </p:nvSpPr>
        <p:spPr/>
        <p:txBody>
          <a:bodyPr/>
          <a:lstStyle/>
          <a:p>
            <a:pPr marL="0" indent="0">
              <a:buNone/>
            </a:pPr>
            <a:r>
              <a:rPr lang="cs-CZ" i="1" dirty="0"/>
              <a:t>Když nahoře nebesa nebyla pojmenována,</a:t>
            </a:r>
          </a:p>
          <a:p>
            <a:pPr marL="0" indent="0">
              <a:buNone/>
            </a:pPr>
            <a:r>
              <a:rPr lang="cs-CZ" i="1" dirty="0"/>
              <a:t>dole zem jménem nebyla zvána,</a:t>
            </a:r>
          </a:p>
          <a:p>
            <a:pPr marL="0" indent="0">
              <a:buNone/>
            </a:pPr>
            <a:r>
              <a:rPr lang="cs-CZ" i="1" dirty="0"/>
              <a:t>(byl tu jen) prvotní </a:t>
            </a:r>
            <a:r>
              <a:rPr lang="cs-CZ" i="1" dirty="0" err="1"/>
              <a:t>Apsú</a:t>
            </a:r>
            <a:r>
              <a:rPr lang="cs-CZ" i="1" dirty="0"/>
              <a:t>, jejich zploditel,</a:t>
            </a:r>
          </a:p>
          <a:p>
            <a:pPr marL="514350" indent="-514350">
              <a:buAutoNum type="alphaLcParenBoth"/>
            </a:pPr>
            <a:r>
              <a:rPr lang="cs-CZ" i="1" dirty="0"/>
              <a:t>hřmotná </a:t>
            </a:r>
            <a:r>
              <a:rPr lang="cs-CZ" i="1" dirty="0" err="1"/>
              <a:t>Tiámat</a:t>
            </a:r>
            <a:r>
              <a:rPr lang="cs-CZ" i="1" dirty="0"/>
              <a:t>, rodička veškerenstva.</a:t>
            </a:r>
          </a:p>
          <a:p>
            <a:pPr marL="0" indent="0">
              <a:buNone/>
            </a:pPr>
            <a:r>
              <a:rPr lang="cs-CZ" i="1" dirty="0"/>
              <a:t>Své vody mísili dohromady,</a:t>
            </a:r>
          </a:p>
          <a:p>
            <a:pPr marL="0" indent="0">
              <a:buNone/>
            </a:pPr>
            <a:r>
              <a:rPr lang="cs-CZ" i="1" dirty="0"/>
              <a:t>houštiny z rákosu se vzájemně nesplétaly</a:t>
            </a:r>
          </a:p>
          <a:p>
            <a:pPr marL="0" indent="0">
              <a:buNone/>
            </a:pPr>
            <a:r>
              <a:rPr lang="cs-CZ" i="1" dirty="0"/>
              <a:t>a stvoly se na sebe nenavrstvily.</a:t>
            </a:r>
          </a:p>
          <a:p>
            <a:pPr marL="0" indent="0">
              <a:buNone/>
            </a:pPr>
            <a:r>
              <a:rPr lang="cs-CZ" dirty="0"/>
              <a:t>(I. tabulka, ř. 1–6)</a:t>
            </a:r>
          </a:p>
          <a:p>
            <a:endParaRPr lang="cs-CZ" dirty="0"/>
          </a:p>
        </p:txBody>
      </p:sp>
    </p:spTree>
    <p:extLst>
      <p:ext uri="{BB962C8B-B14F-4D97-AF65-F5344CB8AC3E}">
        <p14:creationId xmlns:p14="http://schemas.microsoft.com/office/powerpoint/2010/main" val="1304093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FD67E3-6EAB-7A8B-5D32-20F939B877B5}"/>
              </a:ext>
            </a:extLst>
          </p:cNvPr>
          <p:cNvSpPr>
            <a:spLocks noGrp="1"/>
          </p:cNvSpPr>
          <p:nvPr>
            <p:ph type="title"/>
          </p:nvPr>
        </p:nvSpPr>
        <p:spPr/>
        <p:txBody>
          <a:bodyPr/>
          <a:lstStyle/>
          <a:p>
            <a:pPr algn="ctr"/>
            <a:r>
              <a:rPr lang="cs-CZ" b="1" dirty="0"/>
              <a:t>Ukázka mýtu </a:t>
            </a:r>
            <a:br>
              <a:rPr lang="cs-CZ" b="1" dirty="0"/>
            </a:br>
            <a:r>
              <a:rPr lang="cs-CZ" sz="3200" b="1" dirty="0"/>
              <a:t>(</a:t>
            </a:r>
            <a:r>
              <a:rPr lang="cs-CZ" sz="3200" b="1" dirty="0" err="1"/>
              <a:t>Enúma</a:t>
            </a:r>
            <a:r>
              <a:rPr lang="cs-CZ" sz="3200" b="1" dirty="0"/>
              <a:t> </a:t>
            </a:r>
            <a:r>
              <a:rPr lang="cs-CZ" sz="3200" b="1" dirty="0" err="1"/>
              <a:t>eliš</a:t>
            </a:r>
            <a:r>
              <a:rPr lang="cs-CZ" sz="3200" b="1" dirty="0"/>
              <a:t>)</a:t>
            </a:r>
            <a:endParaRPr lang="cs-CZ" dirty="0"/>
          </a:p>
        </p:txBody>
      </p:sp>
      <p:sp>
        <p:nvSpPr>
          <p:cNvPr id="3" name="Zástupný obsah 2">
            <a:extLst>
              <a:ext uri="{FF2B5EF4-FFF2-40B4-BE49-F238E27FC236}">
                <a16:creationId xmlns:a16="http://schemas.microsoft.com/office/drawing/2014/main" id="{8B53C4C9-7C00-037C-233E-D5F6FF9C72B8}"/>
              </a:ext>
            </a:extLst>
          </p:cNvPr>
          <p:cNvSpPr>
            <a:spLocks noGrp="1"/>
          </p:cNvSpPr>
          <p:nvPr>
            <p:ph idx="1"/>
          </p:nvPr>
        </p:nvSpPr>
        <p:spPr/>
        <p:txBody>
          <a:bodyPr>
            <a:normAutofit fontScale="85000" lnSpcReduction="20000"/>
          </a:bodyPr>
          <a:lstStyle/>
          <a:p>
            <a:pPr marL="0" indent="0">
              <a:buNone/>
            </a:pPr>
            <a:r>
              <a:rPr lang="cs-CZ" sz="2800" i="1" dirty="0"/>
              <a:t>Pozvedl pán potopu, svou mocnou zbraň,</a:t>
            </a:r>
          </a:p>
          <a:p>
            <a:pPr marL="0" indent="0">
              <a:buNone/>
            </a:pPr>
            <a:r>
              <a:rPr lang="cs-CZ" sz="2800" i="1" dirty="0"/>
              <a:t>v hrůzný vůz bouře, jíž vzdorovati nelze, vstoupil,</a:t>
            </a:r>
          </a:p>
          <a:p>
            <a:pPr marL="0" indent="0">
              <a:buNone/>
            </a:pPr>
            <a:r>
              <a:rPr lang="cs-CZ" sz="2800" i="1" dirty="0"/>
              <a:t>čtyřspřeží připřáhl k němu.</a:t>
            </a:r>
          </a:p>
          <a:p>
            <a:pPr marL="0" indent="0">
              <a:buNone/>
            </a:pPr>
            <a:r>
              <a:rPr lang="cs-CZ" sz="2800" i="1" dirty="0"/>
              <a:t>Zabijáka, Nemilosrdného, Pustošitele, Okřídleného;</a:t>
            </a:r>
          </a:p>
          <a:p>
            <a:pPr marL="0" indent="0">
              <a:buNone/>
            </a:pPr>
            <a:r>
              <a:rPr lang="cs-CZ" sz="2800" i="1" dirty="0"/>
              <a:t>pysky mají odhaleny, jejich zuby nesou jed.</a:t>
            </a:r>
          </a:p>
          <a:p>
            <a:pPr marL="0" indent="0">
              <a:buNone/>
            </a:pPr>
            <a:r>
              <a:rPr lang="cs-CZ" sz="2800" i="1" dirty="0"/>
              <a:t>Neznají únavu a umějí pustošit.</a:t>
            </a:r>
          </a:p>
          <a:p>
            <a:pPr marL="0" indent="0">
              <a:buNone/>
            </a:pPr>
            <a:r>
              <a:rPr lang="cs-CZ" sz="2800" i="1" dirty="0"/>
              <a:t>Po pravici jeho boj hrozný a zápas stojí,</a:t>
            </a:r>
          </a:p>
          <a:p>
            <a:pPr marL="0" indent="0">
              <a:buNone/>
            </a:pPr>
            <a:r>
              <a:rPr lang="cs-CZ" sz="2800" i="1" dirty="0"/>
              <a:t>po levici bitva, jež všechny spiklence sráží.</a:t>
            </a:r>
          </a:p>
          <a:p>
            <a:pPr marL="0" indent="0">
              <a:buNone/>
            </a:pPr>
            <a:r>
              <a:rPr lang="cs-CZ" sz="2800" i="1" dirty="0"/>
              <a:t>Oblékl si oděv (a) pancíř, jenž hrůzu vzbuzuje,</a:t>
            </a:r>
          </a:p>
          <a:p>
            <a:pPr marL="0" indent="0">
              <a:buNone/>
            </a:pPr>
            <a:r>
              <a:rPr lang="cs-CZ" sz="2800" i="1" dirty="0"/>
              <a:t>děsivou božskou září pokryl si hlavu.</a:t>
            </a:r>
          </a:p>
          <a:p>
            <a:pPr marL="0" indent="0">
              <a:buNone/>
            </a:pPr>
            <a:r>
              <a:rPr lang="cs-CZ" sz="2800" dirty="0"/>
              <a:t>(IV. tabulka, ř. 49–58)</a:t>
            </a:r>
          </a:p>
          <a:p>
            <a:endParaRPr lang="cs-CZ" dirty="0"/>
          </a:p>
        </p:txBody>
      </p:sp>
    </p:spTree>
    <p:extLst>
      <p:ext uri="{BB962C8B-B14F-4D97-AF65-F5344CB8AC3E}">
        <p14:creationId xmlns:p14="http://schemas.microsoft.com/office/powerpoint/2010/main" val="25177314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0EE0EE-7A57-21AD-F0F6-446A688BAB9E}"/>
              </a:ext>
            </a:extLst>
          </p:cNvPr>
          <p:cNvSpPr>
            <a:spLocks noGrp="1"/>
          </p:cNvSpPr>
          <p:nvPr>
            <p:ph type="title"/>
          </p:nvPr>
        </p:nvSpPr>
        <p:spPr/>
        <p:txBody>
          <a:bodyPr/>
          <a:lstStyle/>
          <a:p>
            <a:pPr algn="ctr"/>
            <a:r>
              <a:rPr lang="cs-CZ" b="1" dirty="0"/>
              <a:t>Ukázka eposu</a:t>
            </a:r>
            <a:br>
              <a:rPr lang="cs-CZ" b="1" dirty="0"/>
            </a:br>
            <a:r>
              <a:rPr lang="cs-CZ" sz="3200" b="1" dirty="0"/>
              <a:t>(Gilgameš)</a:t>
            </a:r>
            <a:endParaRPr lang="cs-CZ" dirty="0"/>
          </a:p>
        </p:txBody>
      </p:sp>
      <p:sp>
        <p:nvSpPr>
          <p:cNvPr id="3" name="Zástupný obsah 2">
            <a:extLst>
              <a:ext uri="{FF2B5EF4-FFF2-40B4-BE49-F238E27FC236}">
                <a16:creationId xmlns:a16="http://schemas.microsoft.com/office/drawing/2014/main" id="{F33D4A6F-1711-18DA-B80C-559457F89AA1}"/>
              </a:ext>
            </a:extLst>
          </p:cNvPr>
          <p:cNvSpPr>
            <a:spLocks noGrp="1"/>
          </p:cNvSpPr>
          <p:nvPr>
            <p:ph idx="1"/>
          </p:nvPr>
        </p:nvSpPr>
        <p:spPr/>
        <p:txBody>
          <a:bodyPr>
            <a:normAutofit fontScale="85000" lnSpcReduction="20000"/>
          </a:bodyPr>
          <a:lstStyle/>
          <a:p>
            <a:pPr marL="0" indent="0">
              <a:buNone/>
            </a:pPr>
            <a:r>
              <a:rPr lang="cs-CZ" sz="2800" i="1" dirty="0"/>
              <a:t>Ten, jenž hlubinu zřel, (samotné) základy země, </a:t>
            </a:r>
          </a:p>
          <a:p>
            <a:pPr marL="0" indent="0">
              <a:buNone/>
            </a:pPr>
            <a:r>
              <a:rPr lang="cs-CZ" sz="2800" i="1" dirty="0"/>
              <a:t>jenž cesty poznal (a) pochopil vše,</a:t>
            </a:r>
          </a:p>
          <a:p>
            <a:pPr marL="0" indent="0">
              <a:buNone/>
            </a:pPr>
            <a:r>
              <a:rPr lang="cs-CZ" sz="2800" i="1" dirty="0"/>
              <a:t>Gilgameš, jenž hlubinu zřel, (samotné) základy země,</a:t>
            </a:r>
          </a:p>
          <a:p>
            <a:pPr marL="0" indent="0">
              <a:buNone/>
            </a:pPr>
            <a:r>
              <a:rPr lang="cs-CZ" sz="2800" i="1" dirty="0"/>
              <a:t>jenž cesty poznal (a) pochopil vše,</a:t>
            </a:r>
          </a:p>
          <a:p>
            <a:pPr marL="0" indent="0">
              <a:buNone/>
            </a:pPr>
            <a:r>
              <a:rPr lang="cs-CZ" sz="2800" i="1" dirty="0"/>
              <a:t>prozkoumal všechny svatyně,</a:t>
            </a:r>
          </a:p>
          <a:p>
            <a:pPr marL="0" indent="0">
              <a:buNone/>
            </a:pPr>
            <a:r>
              <a:rPr lang="cs-CZ" sz="2800" i="1" dirty="0"/>
              <a:t>veškerou moudrost všeho on seznal.</a:t>
            </a:r>
          </a:p>
          <a:p>
            <a:pPr marL="0" indent="0">
              <a:buNone/>
            </a:pPr>
            <a:r>
              <a:rPr lang="cs-CZ" sz="2800" i="1" dirty="0"/>
              <a:t>Tajemné věci uviděl a odhalil skryté,</a:t>
            </a:r>
          </a:p>
          <a:p>
            <a:pPr marL="0" indent="0">
              <a:buNone/>
            </a:pPr>
            <a:r>
              <a:rPr lang="cs-CZ" sz="2800" i="1" dirty="0"/>
              <a:t>přinesl o tom zvěst, co před potopou se stalo.</a:t>
            </a:r>
          </a:p>
          <a:p>
            <a:pPr marL="0" indent="0">
              <a:buNone/>
            </a:pPr>
            <a:r>
              <a:rPr lang="cs-CZ" sz="2800" i="1" dirty="0"/>
              <a:t>Dlouhou pouť vykonal a znaven spočinul;</a:t>
            </a:r>
          </a:p>
          <a:p>
            <a:pPr marL="0" indent="0">
              <a:buNone/>
            </a:pPr>
            <a:r>
              <a:rPr lang="cs-CZ" sz="2800" i="1" dirty="0"/>
              <a:t>všechna ta strázeň zapsána byla v (kamennou) stélu.</a:t>
            </a:r>
          </a:p>
          <a:p>
            <a:pPr marL="0" indent="0">
              <a:buNone/>
            </a:pPr>
            <a:r>
              <a:rPr lang="cs-CZ" sz="2800" dirty="0"/>
              <a:t>(I. tabulka, ř. 1–10)</a:t>
            </a:r>
          </a:p>
          <a:p>
            <a:endParaRPr lang="cs-CZ" dirty="0"/>
          </a:p>
        </p:txBody>
      </p:sp>
    </p:spTree>
    <p:extLst>
      <p:ext uri="{BB962C8B-B14F-4D97-AF65-F5344CB8AC3E}">
        <p14:creationId xmlns:p14="http://schemas.microsoft.com/office/powerpoint/2010/main" val="29017818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3954C5-B531-B42E-5531-4A2B58198E68}"/>
              </a:ext>
            </a:extLst>
          </p:cNvPr>
          <p:cNvSpPr>
            <a:spLocks noGrp="1"/>
          </p:cNvSpPr>
          <p:nvPr>
            <p:ph type="title"/>
          </p:nvPr>
        </p:nvSpPr>
        <p:spPr/>
        <p:txBody>
          <a:bodyPr/>
          <a:lstStyle/>
          <a:p>
            <a:pPr algn="ctr"/>
            <a:r>
              <a:rPr lang="cs-CZ" b="1" dirty="0"/>
              <a:t>Literární texty</a:t>
            </a:r>
          </a:p>
        </p:txBody>
      </p:sp>
      <p:sp>
        <p:nvSpPr>
          <p:cNvPr id="3" name="Zástupný obsah 2">
            <a:extLst>
              <a:ext uri="{FF2B5EF4-FFF2-40B4-BE49-F238E27FC236}">
                <a16:creationId xmlns:a16="http://schemas.microsoft.com/office/drawing/2014/main" id="{DE6E2291-12AD-D95F-32EF-153B906A7711}"/>
              </a:ext>
            </a:extLst>
          </p:cNvPr>
          <p:cNvSpPr>
            <a:spLocks noGrp="1"/>
          </p:cNvSpPr>
          <p:nvPr>
            <p:ph idx="1"/>
          </p:nvPr>
        </p:nvSpPr>
        <p:spPr/>
        <p:txBody>
          <a:bodyPr>
            <a:normAutofit lnSpcReduction="10000"/>
          </a:bodyPr>
          <a:lstStyle/>
          <a:p>
            <a:r>
              <a:rPr lang="cs-CZ" dirty="0"/>
              <a:t>Funkce: poučit a pobavit čtenáře</a:t>
            </a:r>
          </a:p>
          <a:p>
            <a:pPr lvl="1"/>
            <a:r>
              <a:rPr lang="cs-CZ" sz="2800" dirty="0"/>
              <a:t>bajky, pohádky</a:t>
            </a:r>
          </a:p>
          <a:p>
            <a:pPr lvl="1"/>
            <a:r>
              <a:rPr lang="cs-CZ" sz="2800" dirty="0"/>
              <a:t>povídky</a:t>
            </a:r>
          </a:p>
          <a:p>
            <a:pPr lvl="1"/>
            <a:r>
              <a:rPr lang="cs-CZ" sz="2800" dirty="0"/>
              <a:t>dialogy (spory)</a:t>
            </a:r>
          </a:p>
          <a:p>
            <a:pPr lvl="1"/>
            <a:r>
              <a:rPr lang="cs-CZ" sz="2800" dirty="0"/>
              <a:t>mudroslovné texty (Babylonský Job, Babylonská </a:t>
            </a:r>
            <a:r>
              <a:rPr lang="cs-CZ" sz="2800" dirty="0" err="1"/>
              <a:t>theodicea</a:t>
            </a:r>
            <a:r>
              <a:rPr lang="cs-CZ" sz="2800" dirty="0"/>
              <a:t>)</a:t>
            </a:r>
          </a:p>
          <a:p>
            <a:pPr lvl="1"/>
            <a:r>
              <a:rPr lang="cs-CZ" sz="2800" dirty="0"/>
              <a:t>naučení (</a:t>
            </a:r>
            <a:r>
              <a:rPr lang="cs-CZ" sz="2800" dirty="0" err="1"/>
              <a:t>Ptahhotep</a:t>
            </a:r>
            <a:r>
              <a:rPr lang="cs-CZ" sz="2800" dirty="0"/>
              <a:t>)</a:t>
            </a:r>
          </a:p>
          <a:p>
            <a:pPr lvl="1"/>
            <a:r>
              <a:rPr lang="cs-CZ" sz="2800" dirty="0"/>
              <a:t>biografické texty (</a:t>
            </a:r>
            <a:r>
              <a:rPr lang="cs-CZ" sz="2800" dirty="0" err="1"/>
              <a:t>Sinuhet</a:t>
            </a:r>
            <a:r>
              <a:rPr lang="cs-CZ" sz="2800" dirty="0"/>
              <a:t>)</a:t>
            </a:r>
          </a:p>
          <a:p>
            <a:pPr lvl="1"/>
            <a:r>
              <a:rPr lang="cs-CZ" sz="2800" dirty="0"/>
              <a:t>přísloví</a:t>
            </a:r>
          </a:p>
          <a:p>
            <a:pPr lvl="1"/>
            <a:r>
              <a:rPr lang="cs-CZ" sz="2800" dirty="0"/>
              <a:t>hádanky</a:t>
            </a:r>
          </a:p>
          <a:p>
            <a:pPr lvl="1"/>
            <a:r>
              <a:rPr lang="cs-CZ" sz="2800" dirty="0"/>
              <a:t>satirická a humoristická literatura</a:t>
            </a:r>
          </a:p>
          <a:p>
            <a:endParaRPr lang="cs-CZ" dirty="0"/>
          </a:p>
        </p:txBody>
      </p:sp>
    </p:spTree>
    <p:extLst>
      <p:ext uri="{BB962C8B-B14F-4D97-AF65-F5344CB8AC3E}">
        <p14:creationId xmlns:p14="http://schemas.microsoft.com/office/powerpoint/2010/main" val="248970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4C1D92-DF3B-39EE-9685-9DACCFD59308}"/>
              </a:ext>
            </a:extLst>
          </p:cNvPr>
          <p:cNvSpPr>
            <a:spLocks noGrp="1"/>
          </p:cNvSpPr>
          <p:nvPr>
            <p:ph type="title"/>
          </p:nvPr>
        </p:nvSpPr>
        <p:spPr/>
        <p:txBody>
          <a:bodyPr/>
          <a:lstStyle/>
          <a:p>
            <a:pPr algn="ctr"/>
            <a:r>
              <a:rPr lang="cs-CZ" b="1" dirty="0"/>
              <a:t>Mezopotámie</a:t>
            </a:r>
            <a:endParaRPr lang="cs-CZ" dirty="0"/>
          </a:p>
        </p:txBody>
      </p:sp>
      <p:sp>
        <p:nvSpPr>
          <p:cNvPr id="3" name="Zástupný obsah 2">
            <a:extLst>
              <a:ext uri="{FF2B5EF4-FFF2-40B4-BE49-F238E27FC236}">
                <a16:creationId xmlns:a16="http://schemas.microsoft.com/office/drawing/2014/main" id="{57ACAF8B-64AD-0F88-EF0D-7D725BC12050}"/>
              </a:ext>
            </a:extLst>
          </p:cNvPr>
          <p:cNvSpPr>
            <a:spLocks noGrp="1"/>
          </p:cNvSpPr>
          <p:nvPr>
            <p:ph sz="half" idx="1"/>
          </p:nvPr>
        </p:nvSpPr>
        <p:spPr/>
        <p:txBody>
          <a:bodyPr/>
          <a:lstStyle/>
          <a:p>
            <a:pPr eaLnBrk="1" hangingPunct="1"/>
            <a:r>
              <a:rPr lang="cs-CZ" dirty="0"/>
              <a:t>Jižní část (Babylonie); dělí se na Sumer (jih) a </a:t>
            </a:r>
            <a:r>
              <a:rPr lang="cs-CZ" dirty="0" err="1"/>
              <a:t>Akkad</a:t>
            </a:r>
            <a:r>
              <a:rPr lang="cs-CZ" dirty="0"/>
              <a:t> (sever); ve starověku název </a:t>
            </a:r>
            <a:r>
              <a:rPr lang="cs-CZ" dirty="0" err="1"/>
              <a:t>Karduniaš</a:t>
            </a:r>
            <a:r>
              <a:rPr lang="cs-CZ" dirty="0"/>
              <a:t> (z </a:t>
            </a:r>
            <a:r>
              <a:rPr lang="cs-CZ" dirty="0" err="1"/>
              <a:t>kassitštiny</a:t>
            </a:r>
            <a:r>
              <a:rPr lang="cs-CZ" dirty="0"/>
              <a:t>; od poloviny 2. tis. př. n. l.)</a:t>
            </a:r>
          </a:p>
          <a:p>
            <a:pPr eaLnBrk="1" hangingPunct="1"/>
            <a:endParaRPr lang="cs-CZ" dirty="0"/>
          </a:p>
          <a:p>
            <a:pPr eaLnBrk="1" hangingPunct="1"/>
            <a:r>
              <a:rPr lang="cs-CZ" dirty="0"/>
              <a:t>Severní část (Asýrie)</a:t>
            </a:r>
          </a:p>
          <a:p>
            <a:pPr eaLnBrk="1" hangingPunct="1"/>
            <a:endParaRPr lang="cs-CZ" dirty="0"/>
          </a:p>
          <a:p>
            <a:pPr eaLnBrk="1" hangingPunct="1"/>
            <a:r>
              <a:rPr lang="cs-CZ" dirty="0"/>
              <a:t>Žádný souhrnný starověký název</a:t>
            </a:r>
          </a:p>
          <a:p>
            <a:endParaRPr lang="cs-CZ" dirty="0"/>
          </a:p>
        </p:txBody>
      </p:sp>
      <p:pic>
        <p:nvPicPr>
          <p:cNvPr id="6" name="Zástupný obsah 5" descr="Obsah obrázku obraz, kresba, obloha, umění&#10;&#10;Popis byl vytvořen automaticky">
            <a:extLst>
              <a:ext uri="{FF2B5EF4-FFF2-40B4-BE49-F238E27FC236}">
                <a16:creationId xmlns:a16="http://schemas.microsoft.com/office/drawing/2014/main" id="{D655085A-C30B-8FAB-7389-8B0B7DE6629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06771"/>
            <a:ext cx="5181600" cy="3789045"/>
          </a:xfrm>
        </p:spPr>
      </p:pic>
    </p:spTree>
    <p:extLst>
      <p:ext uri="{BB962C8B-B14F-4D97-AF65-F5344CB8AC3E}">
        <p14:creationId xmlns:p14="http://schemas.microsoft.com/office/powerpoint/2010/main" val="427274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F2681A-D2B3-6273-A8C0-BEBA498259F9}"/>
              </a:ext>
            </a:extLst>
          </p:cNvPr>
          <p:cNvSpPr>
            <a:spLocks noGrp="1"/>
          </p:cNvSpPr>
          <p:nvPr>
            <p:ph type="title"/>
          </p:nvPr>
        </p:nvSpPr>
        <p:spPr/>
        <p:txBody>
          <a:bodyPr/>
          <a:lstStyle/>
          <a:p>
            <a:endParaRPr lang="cs-CZ"/>
          </a:p>
        </p:txBody>
      </p:sp>
      <p:pic>
        <p:nvPicPr>
          <p:cNvPr id="4" name="Zástupný obsah 3" descr="Iraq-physical-map.gif">
            <a:extLst>
              <a:ext uri="{FF2B5EF4-FFF2-40B4-BE49-F238E27FC236}">
                <a16:creationId xmlns:a16="http://schemas.microsoft.com/office/drawing/2014/main" id="{323FCAD6-63DA-5D71-F8F3-ADD08ADB485C}"/>
              </a:ext>
            </a:extLst>
          </p:cNvPr>
          <p:cNvPicPr>
            <a:picLocks noGrp="1" noChangeAspect="1"/>
          </p:cNvPicPr>
          <p:nvPr>
            <p:ph idx="1"/>
          </p:nvPr>
        </p:nvPicPr>
        <p:blipFill>
          <a:blip r:embed="rId2"/>
          <a:stretch>
            <a:fillRect/>
          </a:stretch>
        </p:blipFill>
        <p:spPr>
          <a:xfrm>
            <a:off x="2416224" y="0"/>
            <a:ext cx="7359551" cy="6843548"/>
          </a:xfrm>
          <a:prstGeom prst="rect">
            <a:avLst/>
          </a:prstGeom>
        </p:spPr>
      </p:pic>
    </p:spTree>
    <p:extLst>
      <p:ext uri="{BB962C8B-B14F-4D97-AF65-F5344CB8AC3E}">
        <p14:creationId xmlns:p14="http://schemas.microsoft.com/office/powerpoint/2010/main" val="312776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D0A540-1B90-1117-7A00-EBEE5EB83154}"/>
              </a:ext>
            </a:extLst>
          </p:cNvPr>
          <p:cNvSpPr>
            <a:spLocks noGrp="1"/>
          </p:cNvSpPr>
          <p:nvPr>
            <p:ph type="title"/>
          </p:nvPr>
        </p:nvSpPr>
        <p:spPr/>
        <p:txBody>
          <a:bodyPr/>
          <a:lstStyle/>
          <a:p>
            <a:pPr algn="ctr"/>
            <a:r>
              <a:rPr lang="cs-CZ" b="1" dirty="0"/>
              <a:t>Anatolie</a:t>
            </a:r>
          </a:p>
        </p:txBody>
      </p:sp>
      <p:sp>
        <p:nvSpPr>
          <p:cNvPr id="3" name="Zástupný obsah 2">
            <a:extLst>
              <a:ext uri="{FF2B5EF4-FFF2-40B4-BE49-F238E27FC236}">
                <a16:creationId xmlns:a16="http://schemas.microsoft.com/office/drawing/2014/main" id="{C3F3C2C7-82B3-17E1-3A94-866214348626}"/>
              </a:ext>
            </a:extLst>
          </p:cNvPr>
          <p:cNvSpPr>
            <a:spLocks noGrp="1"/>
          </p:cNvSpPr>
          <p:nvPr>
            <p:ph sz="half" idx="1"/>
          </p:nvPr>
        </p:nvSpPr>
        <p:spPr/>
        <p:txBody>
          <a:bodyPr/>
          <a:lstStyle/>
          <a:p>
            <a:pPr eaLnBrk="1" fontAlgn="auto" hangingPunct="1">
              <a:spcAft>
                <a:spcPts val="0"/>
              </a:spcAft>
              <a:defRPr/>
            </a:pPr>
            <a:r>
              <a:rPr lang="cs-CZ" dirty="0"/>
              <a:t>Žádný souhrnný starověký název; označení „Anatolie“ a „Malá Asie“ se objevují až v antice</a:t>
            </a:r>
          </a:p>
          <a:p>
            <a:pPr eaLnBrk="1" fontAlgn="auto" hangingPunct="1">
              <a:spcAft>
                <a:spcPts val="0"/>
              </a:spcAft>
              <a:defRPr/>
            </a:pPr>
            <a:endParaRPr lang="cs-CZ" dirty="0"/>
          </a:p>
          <a:p>
            <a:pPr eaLnBrk="1" fontAlgn="auto" hangingPunct="1">
              <a:spcAft>
                <a:spcPts val="0"/>
              </a:spcAft>
              <a:defRPr/>
            </a:pPr>
            <a:r>
              <a:rPr lang="cs-CZ" dirty="0"/>
              <a:t>Označení podle jednotlivých regionů a států (</a:t>
            </a:r>
            <a:r>
              <a:rPr lang="cs-CZ" dirty="0" err="1"/>
              <a:t>Chatti</a:t>
            </a:r>
            <a:r>
              <a:rPr lang="cs-CZ" dirty="0"/>
              <a:t>, </a:t>
            </a:r>
            <a:r>
              <a:rPr lang="cs-CZ" dirty="0" err="1"/>
              <a:t>Arzawa</a:t>
            </a:r>
            <a:r>
              <a:rPr lang="cs-CZ" dirty="0"/>
              <a:t>, </a:t>
            </a:r>
            <a:r>
              <a:rPr lang="cs-CZ" dirty="0" err="1"/>
              <a:t>Achchijawa</a:t>
            </a:r>
            <a:r>
              <a:rPr lang="cs-CZ" dirty="0"/>
              <a:t>, </a:t>
            </a:r>
            <a:r>
              <a:rPr lang="cs-CZ" dirty="0" err="1"/>
              <a:t>Kizzuwatna</a:t>
            </a:r>
            <a:r>
              <a:rPr lang="cs-CZ" dirty="0"/>
              <a:t>, </a:t>
            </a:r>
            <a:r>
              <a:rPr lang="cs-CZ" dirty="0" err="1"/>
              <a:t>Urartu</a:t>
            </a:r>
            <a:r>
              <a:rPr lang="cs-CZ" dirty="0"/>
              <a:t>, Frýgie, Lýdie, </a:t>
            </a:r>
            <a:r>
              <a:rPr lang="cs-CZ" dirty="0" err="1"/>
              <a:t>Lykie</a:t>
            </a:r>
            <a:r>
              <a:rPr lang="cs-CZ" dirty="0"/>
              <a:t>…)</a:t>
            </a:r>
          </a:p>
          <a:p>
            <a:endParaRPr lang="cs-CZ" dirty="0"/>
          </a:p>
        </p:txBody>
      </p:sp>
      <p:pic>
        <p:nvPicPr>
          <p:cNvPr id="6" name="Zástupný obsah 5" descr="Obsah obrázku venku, obloha, mrak, budova&#10;&#10;Popis byl vytvořen automaticky">
            <a:extLst>
              <a:ext uri="{FF2B5EF4-FFF2-40B4-BE49-F238E27FC236}">
                <a16:creationId xmlns:a16="http://schemas.microsoft.com/office/drawing/2014/main" id="{6E6411D3-A809-6126-9D4F-A4291EA0293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80056" y="1825625"/>
            <a:ext cx="4839999" cy="3226666"/>
          </a:xfrm>
        </p:spPr>
      </p:pic>
    </p:spTree>
    <p:extLst>
      <p:ext uri="{BB962C8B-B14F-4D97-AF65-F5344CB8AC3E}">
        <p14:creationId xmlns:p14="http://schemas.microsoft.com/office/powerpoint/2010/main" val="382514079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2184</Words>
  <Application>Microsoft Office PowerPoint</Application>
  <PresentationFormat>Širokoúhlá obrazovka</PresentationFormat>
  <Paragraphs>258</Paragraphs>
  <Slides>63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63</vt:i4>
      </vt:variant>
    </vt:vector>
  </HeadingPairs>
  <TitlesOfParts>
    <vt:vector size="68" baseType="lpstr">
      <vt:lpstr>Arial</vt:lpstr>
      <vt:lpstr>Calibri</vt:lpstr>
      <vt:lpstr>Calibri Light</vt:lpstr>
      <vt:lpstr>Times New Roman</vt:lpstr>
      <vt:lpstr>Motiv Office</vt:lpstr>
      <vt:lpstr>Dějiny Předního východu</vt:lpstr>
      <vt:lpstr>Literatura ke studiu</vt:lpstr>
      <vt:lpstr>Časové vymezení</vt:lpstr>
      <vt:lpstr>Prostorové vymezení</vt:lpstr>
      <vt:lpstr>Prostorové vymezení</vt:lpstr>
      <vt:lpstr>Prezentace aplikace PowerPoint</vt:lpstr>
      <vt:lpstr>Mezopotámie</vt:lpstr>
      <vt:lpstr>Prezentace aplikace PowerPoint</vt:lpstr>
      <vt:lpstr>Anatolie</vt:lpstr>
      <vt:lpstr>Prezentace aplikace PowerPoint</vt:lpstr>
      <vt:lpstr>Syropalestina (Levanta)</vt:lpstr>
      <vt:lpstr>Arabský poloostrov</vt:lpstr>
      <vt:lpstr>Perský (Arabský) záliv</vt:lpstr>
      <vt:lpstr>Írán</vt:lpstr>
      <vt:lpstr>Kavkaz</vt:lpstr>
      <vt:lpstr>Egypt</vt:lpstr>
      <vt:lpstr>Prezentace aplikace PowerPoint</vt:lpstr>
      <vt:lpstr>Problematika názvu</vt:lpstr>
      <vt:lpstr>Etnická a jazyková struktura Blízkého východu</vt:lpstr>
      <vt:lpstr>Možnosti rekonstrukce</vt:lpstr>
      <vt:lpstr>Klasifikace jazyků</vt:lpstr>
      <vt:lpstr>Genetická klasifikace jazyků</vt:lpstr>
      <vt:lpstr>Písmo</vt:lpstr>
      <vt:lpstr>Ukázka klínového písma</vt:lpstr>
      <vt:lpstr>Ukázka egyptského hieroglyfického písma </vt:lpstr>
      <vt:lpstr>Ukázka egyptského hieratického písma</vt:lpstr>
      <vt:lpstr>Ukázka egyptského démotického písma</vt:lpstr>
      <vt:lpstr>Ukázka ugaritského písma</vt:lpstr>
      <vt:lpstr>Ukázka foinického písma</vt:lpstr>
      <vt:lpstr>Ukázka hebrejského (kvadrátního) písma</vt:lpstr>
      <vt:lpstr>Ukázka luvijského hieroglyfického písma</vt:lpstr>
      <vt:lpstr>Ukázka staroperského klínového písma</vt:lpstr>
      <vt:lpstr>Ukázka středoperského písma</vt:lpstr>
      <vt:lpstr>Prameny k dějinám PV</vt:lpstr>
      <vt:lpstr>Hmotné prameny</vt:lpstr>
      <vt:lpstr>Archeologie na Blízkém východě</vt:lpstr>
      <vt:lpstr>Písemné prameny</vt:lpstr>
      <vt:lpstr>Nosiče písma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Typologie písemných pramenů</vt:lpstr>
      <vt:lpstr>Komemorativní texty</vt:lpstr>
      <vt:lpstr>Ukázka královského nápisu (Chammu-rabi; 1792-1750 př. n. l.)</vt:lpstr>
      <vt:lpstr>Ukázka královského nápisu (Sinacherib; 704-681 př. n. l.)</vt:lpstr>
      <vt:lpstr>Ukázka královského nápisu (Sinacherib; 704-681 př. n. l.)</vt:lpstr>
      <vt:lpstr>Vlastnické texty</vt:lpstr>
      <vt:lpstr>Právní texty</vt:lpstr>
      <vt:lpstr>Ukázka zákoníku (Chammu-rabi)</vt:lpstr>
      <vt:lpstr>Hospodářské texty</vt:lpstr>
      <vt:lpstr>Dopisy</vt:lpstr>
      <vt:lpstr>Ukázka diplomatické korespondence (Tušratta → Amenhotep III.)</vt:lpstr>
      <vt:lpstr>Ukázka diplomatické korespondence (Tušratta → Amenhotep III.)</vt:lpstr>
      <vt:lpstr>Ukázka diplomatické korespondence (vazalův dopis)</vt:lpstr>
      <vt:lpstr>Odborné texty</vt:lpstr>
      <vt:lpstr>Náboženské texty</vt:lpstr>
      <vt:lpstr>Ukázka mýtu  (Enúma eliš)</vt:lpstr>
      <vt:lpstr>Ukázka mýtu  (Enúma eliš)</vt:lpstr>
      <vt:lpstr>Ukázka eposu (Gilgameš)</vt:lpstr>
      <vt:lpstr>Literární texty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Dějiny Předního východu</dc:title>
  <dc:creator>Lukáš Pecha</dc:creator>
  <cp:lastModifiedBy>Lukáš Pecha</cp:lastModifiedBy>
  <cp:revision>17</cp:revision>
  <dcterms:created xsi:type="dcterms:W3CDTF">2023-09-19T10:40:54Z</dcterms:created>
  <dcterms:modified xsi:type="dcterms:W3CDTF">2024-09-15T19:42:22Z</dcterms:modified>
</cp:coreProperties>
</file>