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59" r:id="rId5"/>
    <p:sldId id="262" r:id="rId6"/>
    <p:sldId id="267" r:id="rId7"/>
    <p:sldId id="270" r:id="rId8"/>
    <p:sldId id="263" r:id="rId9"/>
    <p:sldId id="268" r:id="rId10"/>
    <p:sldId id="269" r:id="rId11"/>
    <p:sldId id="258" r:id="rId12"/>
    <p:sldId id="271" r:id="rId13"/>
    <p:sldId id="260" r:id="rId14"/>
    <p:sldId id="264" r:id="rId15"/>
    <p:sldId id="26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76CA3-B209-E949-9FAF-82AA8A6BAE1A}" v="16" dt="2024-10-01T11:06:26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/>
    <p:restoredTop sz="94646"/>
  </p:normalViewPr>
  <p:slideViewPr>
    <p:cSldViewPr snapToGrid="0">
      <p:cViewPr>
        <p:scale>
          <a:sx n="106" d="100"/>
          <a:sy n="106" d="100"/>
        </p:scale>
        <p:origin x="7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ita Khakhanova" userId="3a91145a-fd61-43da-bf51-a6e63bc1d286" providerId="ADAL" clId="{FF476CA3-B209-E949-9FAF-82AA8A6BAE1A}"/>
    <pc:docChg chg="undo custSel addSld delSld modSld">
      <pc:chgData name="Margarita Khakhanova" userId="3a91145a-fd61-43da-bf51-a6e63bc1d286" providerId="ADAL" clId="{FF476CA3-B209-E949-9FAF-82AA8A6BAE1A}" dt="2024-10-06T12:07:57.863" v="601" actId="20577"/>
      <pc:docMkLst>
        <pc:docMk/>
      </pc:docMkLst>
      <pc:sldChg chg="addSp delSp modSp mod">
        <pc:chgData name="Margarita Khakhanova" userId="3a91145a-fd61-43da-bf51-a6e63bc1d286" providerId="ADAL" clId="{FF476CA3-B209-E949-9FAF-82AA8A6BAE1A}" dt="2024-10-01T09:17:54.337" v="476" actId="732"/>
        <pc:sldMkLst>
          <pc:docMk/>
          <pc:sldMk cId="1558388628" sldId="256"/>
        </pc:sldMkLst>
        <pc:spChg chg="mod">
          <ac:chgData name="Margarita Khakhanova" userId="3a91145a-fd61-43da-bf51-a6e63bc1d286" providerId="ADAL" clId="{FF476CA3-B209-E949-9FAF-82AA8A6BAE1A}" dt="2024-10-01T09:15:41.192" v="457" actId="1076"/>
          <ac:spMkLst>
            <pc:docMk/>
            <pc:sldMk cId="1558388628" sldId="256"/>
            <ac:spMk id="2" creationId="{00000000-0000-0000-0000-000000000000}"/>
          </ac:spMkLst>
        </pc:spChg>
        <pc:picChg chg="del">
          <ac:chgData name="Margarita Khakhanova" userId="3a91145a-fd61-43da-bf51-a6e63bc1d286" providerId="ADAL" clId="{FF476CA3-B209-E949-9FAF-82AA8A6BAE1A}" dt="2024-10-01T09:11:47.711" v="450" actId="478"/>
          <ac:picMkLst>
            <pc:docMk/>
            <pc:sldMk cId="1558388628" sldId="256"/>
            <ac:picMk id="4" creationId="{00000000-0000-0000-0000-000000000000}"/>
          </ac:picMkLst>
        </pc:picChg>
        <pc:picChg chg="del">
          <ac:chgData name="Margarita Khakhanova" userId="3a91145a-fd61-43da-bf51-a6e63bc1d286" providerId="ADAL" clId="{FF476CA3-B209-E949-9FAF-82AA8A6BAE1A}" dt="2024-10-01T09:11:58.318" v="451" actId="478"/>
          <ac:picMkLst>
            <pc:docMk/>
            <pc:sldMk cId="1558388628" sldId="256"/>
            <ac:picMk id="5" creationId="{00000000-0000-0000-0000-000000000000}"/>
          </ac:picMkLst>
        </pc:picChg>
        <pc:picChg chg="del">
          <ac:chgData name="Margarita Khakhanova" userId="3a91145a-fd61-43da-bf51-a6e63bc1d286" providerId="ADAL" clId="{FF476CA3-B209-E949-9FAF-82AA8A6BAE1A}" dt="2024-10-01T09:11:46.111" v="449" actId="478"/>
          <ac:picMkLst>
            <pc:docMk/>
            <pc:sldMk cId="1558388628" sldId="256"/>
            <ac:picMk id="6" creationId="{00000000-0000-0000-0000-000000000000}"/>
          </ac:picMkLst>
        </pc:picChg>
        <pc:picChg chg="del">
          <ac:chgData name="Margarita Khakhanova" userId="3a91145a-fd61-43da-bf51-a6e63bc1d286" providerId="ADAL" clId="{FF476CA3-B209-E949-9FAF-82AA8A6BAE1A}" dt="2024-10-01T09:11:43.805" v="447" actId="478"/>
          <ac:picMkLst>
            <pc:docMk/>
            <pc:sldMk cId="1558388628" sldId="256"/>
            <ac:picMk id="7" creationId="{00000000-0000-0000-0000-000000000000}"/>
          </ac:picMkLst>
        </pc:picChg>
        <pc:picChg chg="del">
          <ac:chgData name="Margarita Khakhanova" userId="3a91145a-fd61-43da-bf51-a6e63bc1d286" providerId="ADAL" clId="{FF476CA3-B209-E949-9FAF-82AA8A6BAE1A}" dt="2024-10-01T09:11:59.414" v="452" actId="478"/>
          <ac:picMkLst>
            <pc:docMk/>
            <pc:sldMk cId="1558388628" sldId="256"/>
            <ac:picMk id="8" creationId="{00000000-0000-0000-0000-000000000000}"/>
          </ac:picMkLst>
        </pc:picChg>
        <pc:picChg chg="del">
          <ac:chgData name="Margarita Khakhanova" userId="3a91145a-fd61-43da-bf51-a6e63bc1d286" providerId="ADAL" clId="{FF476CA3-B209-E949-9FAF-82AA8A6BAE1A}" dt="2024-10-01T09:12:00.380" v="453" actId="478"/>
          <ac:picMkLst>
            <pc:docMk/>
            <pc:sldMk cId="1558388628" sldId="256"/>
            <ac:picMk id="9" creationId="{00000000-0000-0000-0000-000000000000}"/>
          </ac:picMkLst>
        </pc:picChg>
        <pc:picChg chg="add mod modCrop">
          <ac:chgData name="Margarita Khakhanova" userId="3a91145a-fd61-43da-bf51-a6e63bc1d286" providerId="ADAL" clId="{FF476CA3-B209-E949-9FAF-82AA8A6BAE1A}" dt="2024-10-01T09:17:54.337" v="476" actId="732"/>
          <ac:picMkLst>
            <pc:docMk/>
            <pc:sldMk cId="1558388628" sldId="256"/>
            <ac:picMk id="10" creationId="{E14DD909-3286-43FF-61C5-902D769FF3A8}"/>
          </ac:picMkLst>
        </pc:picChg>
        <pc:picChg chg="del">
          <ac:chgData name="Margarita Khakhanova" userId="3a91145a-fd61-43da-bf51-a6e63bc1d286" providerId="ADAL" clId="{FF476CA3-B209-E949-9FAF-82AA8A6BAE1A}" dt="2024-10-01T09:11:44.835" v="448" actId="478"/>
          <ac:picMkLst>
            <pc:docMk/>
            <pc:sldMk cId="1558388628" sldId="256"/>
            <ac:picMk id="1026" creationId="{00000000-0000-0000-0000-000000000000}"/>
          </ac:picMkLst>
        </pc:picChg>
      </pc:sldChg>
      <pc:sldChg chg="modSp mod modNotesTx">
        <pc:chgData name="Margarita Khakhanova" userId="3a91145a-fd61-43da-bf51-a6e63bc1d286" providerId="ADAL" clId="{FF476CA3-B209-E949-9FAF-82AA8A6BAE1A}" dt="2024-10-06T12:07:33.806" v="598" actId="20577"/>
        <pc:sldMkLst>
          <pc:docMk/>
          <pc:sldMk cId="325790519" sldId="257"/>
        </pc:sldMkLst>
        <pc:spChg chg="mod">
          <ac:chgData name="Margarita Khakhanova" userId="3a91145a-fd61-43da-bf51-a6e63bc1d286" providerId="ADAL" clId="{FF476CA3-B209-E949-9FAF-82AA8A6BAE1A}" dt="2024-09-30T14:48:40.906" v="247" actId="113"/>
          <ac:spMkLst>
            <pc:docMk/>
            <pc:sldMk cId="325790519" sldId="257"/>
            <ac:spMk id="3" creationId="{00000000-0000-0000-0000-000000000000}"/>
          </ac:spMkLst>
        </pc:spChg>
      </pc:sldChg>
      <pc:sldChg chg="addSp delSp modSp mod">
        <pc:chgData name="Margarita Khakhanova" userId="3a91145a-fd61-43da-bf51-a6e63bc1d286" providerId="ADAL" clId="{FF476CA3-B209-E949-9FAF-82AA8A6BAE1A}" dt="2024-10-01T10:44:04.029" v="573" actId="1076"/>
        <pc:sldMkLst>
          <pc:docMk/>
          <pc:sldMk cId="1690164891" sldId="258"/>
        </pc:sldMkLst>
        <pc:spChg chg="mod">
          <ac:chgData name="Margarita Khakhanova" userId="3a91145a-fd61-43da-bf51-a6e63bc1d286" providerId="ADAL" clId="{FF476CA3-B209-E949-9FAF-82AA8A6BAE1A}" dt="2024-10-01T10:42:22.614" v="545" actId="1076"/>
          <ac:spMkLst>
            <pc:docMk/>
            <pc:sldMk cId="1690164891" sldId="258"/>
            <ac:spMk id="2" creationId="{00000000-0000-0000-0000-000000000000}"/>
          </ac:spMkLst>
        </pc:spChg>
        <pc:spChg chg="mod">
          <ac:chgData name="Margarita Khakhanova" userId="3a91145a-fd61-43da-bf51-a6e63bc1d286" providerId="ADAL" clId="{FF476CA3-B209-E949-9FAF-82AA8A6BAE1A}" dt="2024-10-01T10:42:33.142" v="547" actId="14100"/>
          <ac:spMkLst>
            <pc:docMk/>
            <pc:sldMk cId="1690164891" sldId="258"/>
            <ac:spMk id="4" creationId="{00000000-0000-0000-0000-000000000000}"/>
          </ac:spMkLst>
        </pc:spChg>
        <pc:spChg chg="mod">
          <ac:chgData name="Margarita Khakhanova" userId="3a91145a-fd61-43da-bf51-a6e63bc1d286" providerId="ADAL" clId="{FF476CA3-B209-E949-9FAF-82AA8A6BAE1A}" dt="2024-10-01T10:42:12.448" v="543" actId="1076"/>
          <ac:spMkLst>
            <pc:docMk/>
            <pc:sldMk cId="1690164891" sldId="258"/>
            <ac:spMk id="5" creationId="{00000000-0000-0000-0000-000000000000}"/>
          </ac:spMkLst>
        </pc:spChg>
        <pc:spChg chg="mod">
          <ac:chgData name="Margarita Khakhanova" userId="3a91145a-fd61-43da-bf51-a6e63bc1d286" providerId="ADAL" clId="{FF476CA3-B209-E949-9FAF-82AA8A6BAE1A}" dt="2024-10-01T10:44:04.029" v="573" actId="1076"/>
          <ac:spMkLst>
            <pc:docMk/>
            <pc:sldMk cId="1690164891" sldId="258"/>
            <ac:spMk id="6" creationId="{00000000-0000-0000-0000-000000000000}"/>
          </ac:spMkLst>
        </pc:spChg>
        <pc:spChg chg="mod">
          <ac:chgData name="Margarita Khakhanova" userId="3a91145a-fd61-43da-bf51-a6e63bc1d286" providerId="ADAL" clId="{FF476CA3-B209-E949-9FAF-82AA8A6BAE1A}" dt="2024-10-01T10:43:25.612" v="565" actId="1076"/>
          <ac:spMkLst>
            <pc:docMk/>
            <pc:sldMk cId="1690164891" sldId="258"/>
            <ac:spMk id="7" creationId="{00000000-0000-0000-0000-000000000000}"/>
          </ac:spMkLst>
        </pc:spChg>
        <pc:spChg chg="del mod">
          <ac:chgData name="Margarita Khakhanova" userId="3a91145a-fd61-43da-bf51-a6e63bc1d286" providerId="ADAL" clId="{FF476CA3-B209-E949-9FAF-82AA8A6BAE1A}" dt="2024-10-01T10:43:34.440" v="567" actId="478"/>
          <ac:spMkLst>
            <pc:docMk/>
            <pc:sldMk cId="1690164891" sldId="258"/>
            <ac:spMk id="8" creationId="{00000000-0000-0000-0000-000000000000}"/>
          </ac:spMkLst>
        </pc:spChg>
        <pc:spChg chg="add mod">
          <ac:chgData name="Margarita Khakhanova" userId="3a91145a-fd61-43da-bf51-a6e63bc1d286" providerId="ADAL" clId="{FF476CA3-B209-E949-9FAF-82AA8A6BAE1A}" dt="2024-10-01T10:43:02.149" v="556" actId="1076"/>
          <ac:spMkLst>
            <pc:docMk/>
            <pc:sldMk cId="1690164891" sldId="258"/>
            <ac:spMk id="10" creationId="{669134F2-2A2E-DA2F-4909-5E1A16F9FAB8}"/>
          </ac:spMkLst>
        </pc:spChg>
        <pc:spChg chg="add mod">
          <ac:chgData name="Margarita Khakhanova" userId="3a91145a-fd61-43da-bf51-a6e63bc1d286" providerId="ADAL" clId="{FF476CA3-B209-E949-9FAF-82AA8A6BAE1A}" dt="2024-10-01T10:43:19.914" v="564" actId="1076"/>
          <ac:spMkLst>
            <pc:docMk/>
            <pc:sldMk cId="1690164891" sldId="258"/>
            <ac:spMk id="11" creationId="{E23854F9-F6C6-FB0C-7D00-AEF8D419DF08}"/>
          </ac:spMkLst>
        </pc:spChg>
        <pc:spChg chg="add mod">
          <ac:chgData name="Margarita Khakhanova" userId="3a91145a-fd61-43da-bf51-a6e63bc1d286" providerId="ADAL" clId="{FF476CA3-B209-E949-9FAF-82AA8A6BAE1A}" dt="2024-10-01T10:43:50.479" v="572" actId="1076"/>
          <ac:spMkLst>
            <pc:docMk/>
            <pc:sldMk cId="1690164891" sldId="258"/>
            <ac:spMk id="12" creationId="{6F026BF5-79A6-05A6-DD74-5C912E6E1334}"/>
          </ac:spMkLst>
        </pc:spChg>
        <pc:picChg chg="add mod">
          <ac:chgData name="Margarita Khakhanova" userId="3a91145a-fd61-43da-bf51-a6e63bc1d286" providerId="ADAL" clId="{FF476CA3-B209-E949-9FAF-82AA8A6BAE1A}" dt="2024-10-01T10:41:59.645" v="541" actId="1076"/>
          <ac:picMkLst>
            <pc:docMk/>
            <pc:sldMk cId="1690164891" sldId="258"/>
            <ac:picMk id="9" creationId="{7C6945D7-7A86-74BE-F317-ABA07B9C6EC2}"/>
          </ac:picMkLst>
        </pc:picChg>
      </pc:sldChg>
      <pc:sldChg chg="modSp mod">
        <pc:chgData name="Margarita Khakhanova" userId="3a91145a-fd61-43da-bf51-a6e63bc1d286" providerId="ADAL" clId="{FF476CA3-B209-E949-9FAF-82AA8A6BAE1A}" dt="2024-09-30T14:48:46.776" v="249" actId="113"/>
        <pc:sldMkLst>
          <pc:docMk/>
          <pc:sldMk cId="18942399" sldId="259"/>
        </pc:sldMkLst>
        <pc:spChg chg="mod">
          <ac:chgData name="Margarita Khakhanova" userId="3a91145a-fd61-43da-bf51-a6e63bc1d286" providerId="ADAL" clId="{FF476CA3-B209-E949-9FAF-82AA8A6BAE1A}" dt="2024-09-30T14:48:46.776" v="249" actId="113"/>
          <ac:spMkLst>
            <pc:docMk/>
            <pc:sldMk cId="18942399" sldId="259"/>
            <ac:spMk id="2" creationId="{00000000-0000-0000-0000-000000000000}"/>
          </ac:spMkLst>
        </pc:spChg>
      </pc:sldChg>
      <pc:sldChg chg="addSp delSp modSp mod">
        <pc:chgData name="Margarita Khakhanova" userId="3a91145a-fd61-43da-bf51-a6e63bc1d286" providerId="ADAL" clId="{FF476CA3-B209-E949-9FAF-82AA8A6BAE1A}" dt="2024-10-01T11:06:30.827" v="582" actId="20577"/>
        <pc:sldMkLst>
          <pc:docMk/>
          <pc:sldMk cId="766927298" sldId="260"/>
        </pc:sldMkLst>
        <pc:spChg chg="mod">
          <ac:chgData name="Margarita Khakhanova" userId="3a91145a-fd61-43da-bf51-a6e63bc1d286" providerId="ADAL" clId="{FF476CA3-B209-E949-9FAF-82AA8A6BAE1A}" dt="2024-10-01T09:29:15.913" v="500" actId="1076"/>
          <ac:spMkLst>
            <pc:docMk/>
            <pc:sldMk cId="766927298" sldId="260"/>
            <ac:spMk id="2" creationId="{00000000-0000-0000-0000-000000000000}"/>
          </ac:spMkLst>
        </pc:spChg>
        <pc:spChg chg="mod">
          <ac:chgData name="Margarita Khakhanova" userId="3a91145a-fd61-43da-bf51-a6e63bc1d286" providerId="ADAL" clId="{FF476CA3-B209-E949-9FAF-82AA8A6BAE1A}" dt="2024-10-01T11:06:30.827" v="582" actId="20577"/>
          <ac:spMkLst>
            <pc:docMk/>
            <pc:sldMk cId="766927298" sldId="260"/>
            <ac:spMk id="3" creationId="{00000000-0000-0000-0000-000000000000}"/>
          </ac:spMkLst>
        </pc:spChg>
        <pc:picChg chg="del">
          <ac:chgData name="Margarita Khakhanova" userId="3a91145a-fd61-43da-bf51-a6e63bc1d286" providerId="ADAL" clId="{FF476CA3-B209-E949-9FAF-82AA8A6BAE1A}" dt="2024-09-30T14:30:10.030" v="42" actId="478"/>
          <ac:picMkLst>
            <pc:docMk/>
            <pc:sldMk cId="766927298" sldId="260"/>
            <ac:picMk id="4" creationId="{00000000-0000-0000-0000-000000000000}"/>
          </ac:picMkLst>
        </pc:picChg>
        <pc:picChg chg="mod">
          <ac:chgData name="Margarita Khakhanova" userId="3a91145a-fd61-43da-bf51-a6e63bc1d286" providerId="ADAL" clId="{FF476CA3-B209-E949-9FAF-82AA8A6BAE1A}" dt="2024-09-30T14:48:08.323" v="240" actId="1076"/>
          <ac:picMkLst>
            <pc:docMk/>
            <pc:sldMk cId="766927298" sldId="260"/>
            <ac:picMk id="5" creationId="{00000000-0000-0000-0000-000000000000}"/>
          </ac:picMkLst>
        </pc:picChg>
        <pc:picChg chg="add mod">
          <ac:chgData name="Margarita Khakhanova" userId="3a91145a-fd61-43da-bf51-a6e63bc1d286" providerId="ADAL" clId="{FF476CA3-B209-E949-9FAF-82AA8A6BAE1A}" dt="2024-09-30T14:31:01.590" v="58" actId="1076"/>
          <ac:picMkLst>
            <pc:docMk/>
            <pc:sldMk cId="766927298" sldId="260"/>
            <ac:picMk id="7" creationId="{09324578-0BCA-52CF-318E-2BCE0520DF5E}"/>
          </ac:picMkLst>
        </pc:picChg>
      </pc:sldChg>
      <pc:sldChg chg="addSp delSp modSp mod modNotesTx">
        <pc:chgData name="Margarita Khakhanova" userId="3a91145a-fd61-43da-bf51-a6e63bc1d286" providerId="ADAL" clId="{FF476CA3-B209-E949-9FAF-82AA8A6BAE1A}" dt="2024-10-06T12:07:51.994" v="599" actId="20577"/>
        <pc:sldMkLst>
          <pc:docMk/>
          <pc:sldMk cId="2179682861" sldId="261"/>
        </pc:sldMkLst>
        <pc:spChg chg="mod">
          <ac:chgData name="Margarita Khakhanova" userId="3a91145a-fd61-43da-bf51-a6e63bc1d286" providerId="ADAL" clId="{FF476CA3-B209-E949-9FAF-82AA8A6BAE1A}" dt="2024-09-30T14:48:23.651" v="245" actId="2711"/>
          <ac:spMkLst>
            <pc:docMk/>
            <pc:sldMk cId="2179682861" sldId="261"/>
            <ac:spMk id="2" creationId="{00000000-0000-0000-0000-000000000000}"/>
          </ac:spMkLst>
        </pc:spChg>
        <pc:spChg chg="mod">
          <ac:chgData name="Margarita Khakhanova" userId="3a91145a-fd61-43da-bf51-a6e63bc1d286" providerId="ADAL" clId="{FF476CA3-B209-E949-9FAF-82AA8A6BAE1A}" dt="2024-10-01T11:13:34.265" v="584" actId="20577"/>
          <ac:spMkLst>
            <pc:docMk/>
            <pc:sldMk cId="2179682861" sldId="261"/>
            <ac:spMk id="3" creationId="{00000000-0000-0000-0000-000000000000}"/>
          </ac:spMkLst>
        </pc:spChg>
        <pc:spChg chg="del mod">
          <ac:chgData name="Margarita Khakhanova" userId="3a91145a-fd61-43da-bf51-a6e63bc1d286" providerId="ADAL" clId="{FF476CA3-B209-E949-9FAF-82AA8A6BAE1A}" dt="2024-09-30T14:33:23.386" v="67" actId="478"/>
          <ac:spMkLst>
            <pc:docMk/>
            <pc:sldMk cId="2179682861" sldId="261"/>
            <ac:spMk id="4" creationId="{00000000-0000-0000-0000-000000000000}"/>
          </ac:spMkLst>
        </pc:spChg>
        <pc:spChg chg="del mod">
          <ac:chgData name="Margarita Khakhanova" userId="3a91145a-fd61-43da-bf51-a6e63bc1d286" providerId="ADAL" clId="{FF476CA3-B209-E949-9FAF-82AA8A6BAE1A}" dt="2024-09-30T14:33:30.965" v="71"/>
          <ac:spMkLst>
            <pc:docMk/>
            <pc:sldMk cId="2179682861" sldId="261"/>
            <ac:spMk id="6" creationId="{00000000-0000-0000-0000-000000000000}"/>
          </ac:spMkLst>
        </pc:spChg>
        <pc:picChg chg="mod">
          <ac:chgData name="Margarita Khakhanova" userId="3a91145a-fd61-43da-bf51-a6e63bc1d286" providerId="ADAL" clId="{FF476CA3-B209-E949-9FAF-82AA8A6BAE1A}" dt="2024-09-30T14:36:48.057" v="79" actId="1076"/>
          <ac:picMkLst>
            <pc:docMk/>
            <pc:sldMk cId="2179682861" sldId="261"/>
            <ac:picMk id="5" creationId="{00000000-0000-0000-0000-000000000000}"/>
          </ac:picMkLst>
        </pc:picChg>
        <pc:picChg chg="add mod">
          <ac:chgData name="Margarita Khakhanova" userId="3a91145a-fd61-43da-bf51-a6e63bc1d286" providerId="ADAL" clId="{FF476CA3-B209-E949-9FAF-82AA8A6BAE1A}" dt="2024-09-30T14:42:38.124" v="156" actId="1076"/>
          <ac:picMkLst>
            <pc:docMk/>
            <pc:sldMk cId="2179682861" sldId="261"/>
            <ac:picMk id="8" creationId="{4D2FC912-E691-9C68-CC59-3E704633A9D3}"/>
          </ac:picMkLst>
        </pc:picChg>
      </pc:sldChg>
      <pc:sldChg chg="modSp mod">
        <pc:chgData name="Margarita Khakhanova" userId="3a91145a-fd61-43da-bf51-a6e63bc1d286" providerId="ADAL" clId="{FF476CA3-B209-E949-9FAF-82AA8A6BAE1A}" dt="2024-10-01T09:49:34.153" v="503" actId="1076"/>
        <pc:sldMkLst>
          <pc:docMk/>
          <pc:sldMk cId="3358382953" sldId="262"/>
        </pc:sldMkLst>
        <pc:picChg chg="mod">
          <ac:chgData name="Margarita Khakhanova" userId="3a91145a-fd61-43da-bf51-a6e63bc1d286" providerId="ADAL" clId="{FF476CA3-B209-E949-9FAF-82AA8A6BAE1A}" dt="2024-10-01T09:49:34.153" v="503" actId="1076"/>
          <ac:picMkLst>
            <pc:docMk/>
            <pc:sldMk cId="3358382953" sldId="262"/>
            <ac:picMk id="4" creationId="{00000000-0000-0000-0000-000000000000}"/>
          </ac:picMkLst>
        </pc:picChg>
      </pc:sldChg>
      <pc:sldChg chg="modSp mod">
        <pc:chgData name="Margarita Khakhanova" userId="3a91145a-fd61-43da-bf51-a6e63bc1d286" providerId="ADAL" clId="{FF476CA3-B209-E949-9FAF-82AA8A6BAE1A}" dt="2024-09-30T14:48:54.403" v="251" actId="113"/>
        <pc:sldMkLst>
          <pc:docMk/>
          <pc:sldMk cId="3354506348" sldId="263"/>
        </pc:sldMkLst>
        <pc:spChg chg="mod">
          <ac:chgData name="Margarita Khakhanova" userId="3a91145a-fd61-43da-bf51-a6e63bc1d286" providerId="ADAL" clId="{FF476CA3-B209-E949-9FAF-82AA8A6BAE1A}" dt="2024-09-30T14:48:54.403" v="251" actId="113"/>
          <ac:spMkLst>
            <pc:docMk/>
            <pc:sldMk cId="3354506348" sldId="263"/>
            <ac:spMk id="2" creationId="{00000000-0000-0000-0000-000000000000}"/>
          </ac:spMkLst>
        </pc:spChg>
        <pc:spChg chg="mod">
          <ac:chgData name="Margarita Khakhanova" userId="3a91145a-fd61-43da-bf51-a6e63bc1d286" providerId="ADAL" clId="{FF476CA3-B209-E949-9FAF-82AA8A6BAE1A}" dt="2024-09-30T14:46:28.856" v="211" actId="255"/>
          <ac:spMkLst>
            <pc:docMk/>
            <pc:sldMk cId="3354506348" sldId="263"/>
            <ac:spMk id="3" creationId="{00000000-0000-0000-0000-000000000000}"/>
          </ac:spMkLst>
        </pc:spChg>
        <pc:spChg chg="mod">
          <ac:chgData name="Margarita Khakhanova" userId="3a91145a-fd61-43da-bf51-a6e63bc1d286" providerId="ADAL" clId="{FF476CA3-B209-E949-9FAF-82AA8A6BAE1A}" dt="2024-09-30T14:27:39.043" v="6" actId="790"/>
          <ac:spMkLst>
            <pc:docMk/>
            <pc:sldMk cId="3354506348" sldId="263"/>
            <ac:spMk id="4" creationId="{00000000-0000-0000-0000-000000000000}"/>
          </ac:spMkLst>
        </pc:spChg>
        <pc:spChg chg="mod">
          <ac:chgData name="Margarita Khakhanova" userId="3a91145a-fd61-43da-bf51-a6e63bc1d286" providerId="ADAL" clId="{FF476CA3-B209-E949-9FAF-82AA8A6BAE1A}" dt="2024-09-30T14:46:41.041" v="213" actId="1076"/>
          <ac:spMkLst>
            <pc:docMk/>
            <pc:sldMk cId="3354506348" sldId="263"/>
            <ac:spMk id="5" creationId="{00000000-0000-0000-0000-000000000000}"/>
          </ac:spMkLst>
        </pc:spChg>
        <pc:spChg chg="mod">
          <ac:chgData name="Margarita Khakhanova" userId="3a91145a-fd61-43da-bf51-a6e63bc1d286" providerId="ADAL" clId="{FF476CA3-B209-E949-9FAF-82AA8A6BAE1A}" dt="2024-09-30T14:27:39.043" v="6" actId="790"/>
          <ac:spMkLst>
            <pc:docMk/>
            <pc:sldMk cId="3354506348" sldId="263"/>
            <ac:spMk id="7" creationId="{00000000-0000-0000-0000-000000000000}"/>
          </ac:spMkLst>
        </pc:spChg>
      </pc:sldChg>
      <pc:sldChg chg="addSp delSp modSp mod modNotesTx">
        <pc:chgData name="Margarita Khakhanova" userId="3a91145a-fd61-43da-bf51-a6e63bc1d286" providerId="ADAL" clId="{FF476CA3-B209-E949-9FAF-82AA8A6BAE1A}" dt="2024-10-01T09:26:42.342" v="477" actId="20577"/>
        <pc:sldMkLst>
          <pc:docMk/>
          <pc:sldMk cId="3305218965" sldId="264"/>
        </pc:sldMkLst>
        <pc:spChg chg="mod">
          <ac:chgData name="Margarita Khakhanova" userId="3a91145a-fd61-43da-bf51-a6e63bc1d286" providerId="ADAL" clId="{FF476CA3-B209-E949-9FAF-82AA8A6BAE1A}" dt="2024-10-01T09:26:42.342" v="477" actId="20577"/>
          <ac:spMkLst>
            <pc:docMk/>
            <pc:sldMk cId="3305218965" sldId="264"/>
            <ac:spMk id="2" creationId="{00000000-0000-0000-0000-000000000000}"/>
          </ac:spMkLst>
        </pc:spChg>
        <pc:spChg chg="add del mod">
          <ac:chgData name="Margarita Khakhanova" userId="3a91145a-fd61-43da-bf51-a6e63bc1d286" providerId="ADAL" clId="{FF476CA3-B209-E949-9FAF-82AA8A6BAE1A}" dt="2024-09-30T14:52:59.154" v="255" actId="478"/>
          <ac:spMkLst>
            <pc:docMk/>
            <pc:sldMk cId="3305218965" sldId="264"/>
            <ac:spMk id="5" creationId="{47AEA838-4816-B1E7-988E-749428DED8D6}"/>
          </ac:spMkLst>
        </pc:spChg>
        <pc:spChg chg="del mod">
          <ac:chgData name="Margarita Khakhanova" userId="3a91145a-fd61-43da-bf51-a6e63bc1d286" providerId="ADAL" clId="{FF476CA3-B209-E949-9FAF-82AA8A6BAE1A}" dt="2024-09-30T14:54:12.242" v="271" actId="478"/>
          <ac:spMkLst>
            <pc:docMk/>
            <pc:sldMk cId="3305218965" sldId="264"/>
            <ac:spMk id="9" creationId="{00000000-0000-0000-0000-000000000000}"/>
          </ac:spMkLst>
        </pc:spChg>
        <pc:picChg chg="del">
          <ac:chgData name="Margarita Khakhanova" userId="3a91145a-fd61-43da-bf51-a6e63bc1d286" providerId="ADAL" clId="{FF476CA3-B209-E949-9FAF-82AA8A6BAE1A}" dt="2024-09-30T14:52:56.372" v="254" actId="478"/>
          <ac:picMkLst>
            <pc:docMk/>
            <pc:sldMk cId="3305218965" sldId="264"/>
            <ac:picMk id="4" creationId="{00000000-0000-0000-0000-000000000000}"/>
          </ac:picMkLst>
        </pc:picChg>
        <pc:picChg chg="add del mod">
          <ac:chgData name="Margarita Khakhanova" userId="3a91145a-fd61-43da-bf51-a6e63bc1d286" providerId="ADAL" clId="{FF476CA3-B209-E949-9FAF-82AA8A6BAE1A}" dt="2024-09-30T14:54:15.691" v="273" actId="478"/>
          <ac:picMkLst>
            <pc:docMk/>
            <pc:sldMk cId="3305218965" sldId="264"/>
            <ac:picMk id="7" creationId="{00000000-0000-0000-0000-000000000000}"/>
          </ac:picMkLst>
        </pc:picChg>
        <pc:picChg chg="del">
          <ac:chgData name="Margarita Khakhanova" userId="3a91145a-fd61-43da-bf51-a6e63bc1d286" providerId="ADAL" clId="{FF476CA3-B209-E949-9FAF-82AA8A6BAE1A}" dt="2024-09-30T14:54:01.321" v="266" actId="478"/>
          <ac:picMkLst>
            <pc:docMk/>
            <pc:sldMk cId="3305218965" sldId="264"/>
            <ac:picMk id="8" creationId="{00000000-0000-0000-0000-000000000000}"/>
          </ac:picMkLst>
        </pc:picChg>
        <pc:picChg chg="add mod">
          <ac:chgData name="Margarita Khakhanova" userId="3a91145a-fd61-43da-bf51-a6e63bc1d286" providerId="ADAL" clId="{FF476CA3-B209-E949-9FAF-82AA8A6BAE1A}" dt="2024-09-30T14:54:22.089" v="278" actId="1076"/>
          <ac:picMkLst>
            <pc:docMk/>
            <pc:sldMk cId="3305218965" sldId="264"/>
            <ac:picMk id="10" creationId="{E3AC2F5A-E8F8-49DC-32A5-6A1C516B64D5}"/>
          </ac:picMkLst>
        </pc:picChg>
      </pc:sldChg>
      <pc:sldChg chg="addSp delSp modSp del mod modNotesTx">
        <pc:chgData name="Margarita Khakhanova" userId="3a91145a-fd61-43da-bf51-a6e63bc1d286" providerId="ADAL" clId="{FF476CA3-B209-E949-9FAF-82AA8A6BAE1A}" dt="2024-09-30T14:56:05.350" v="363" actId="2696"/>
        <pc:sldMkLst>
          <pc:docMk/>
          <pc:sldMk cId="2548685953" sldId="266"/>
        </pc:sldMkLst>
        <pc:spChg chg="del mod">
          <ac:chgData name="Margarita Khakhanova" userId="3a91145a-fd61-43da-bf51-a6e63bc1d286" providerId="ADAL" clId="{FF476CA3-B209-E949-9FAF-82AA8A6BAE1A}" dt="2024-09-30T14:55:40.553" v="360" actId="478"/>
          <ac:spMkLst>
            <pc:docMk/>
            <pc:sldMk cId="2548685953" sldId="266"/>
            <ac:spMk id="2" creationId="{00000000-0000-0000-0000-000000000000}"/>
          </ac:spMkLst>
        </pc:spChg>
        <pc:spChg chg="add del mod">
          <ac:chgData name="Margarita Khakhanova" userId="3a91145a-fd61-43da-bf51-a6e63bc1d286" providerId="ADAL" clId="{FF476CA3-B209-E949-9FAF-82AA8A6BAE1A}" dt="2024-09-30T14:55:41.966" v="361" actId="478"/>
          <ac:spMkLst>
            <pc:docMk/>
            <pc:sldMk cId="2548685953" sldId="266"/>
            <ac:spMk id="4" creationId="{78ED65EB-275E-E816-A7BA-A766E5DCF701}"/>
          </ac:spMkLst>
        </pc:spChg>
        <pc:spChg chg="mod">
          <ac:chgData name="Margarita Khakhanova" userId="3a91145a-fd61-43da-bf51-a6e63bc1d286" providerId="ADAL" clId="{FF476CA3-B209-E949-9FAF-82AA8A6BAE1A}" dt="2024-09-30T14:55:26.507" v="357" actId="2711"/>
          <ac:spMkLst>
            <pc:docMk/>
            <pc:sldMk cId="2548685953" sldId="266"/>
            <ac:spMk id="6" creationId="{00000000-0000-0000-0000-000000000000}"/>
          </ac:spMkLst>
        </pc:spChg>
        <pc:spChg chg="del mod">
          <ac:chgData name="Margarita Khakhanova" userId="3a91145a-fd61-43da-bf51-a6e63bc1d286" providerId="ADAL" clId="{FF476CA3-B209-E949-9FAF-82AA8A6BAE1A}" dt="2024-09-30T14:32:05.972" v="63" actId="478"/>
          <ac:spMkLst>
            <pc:docMk/>
            <pc:sldMk cId="2548685953" sldId="266"/>
            <ac:spMk id="8" creationId="{00000000-0000-0000-0000-000000000000}"/>
          </ac:spMkLst>
        </pc:spChg>
        <pc:picChg chg="del">
          <ac:chgData name="Margarita Khakhanova" userId="3a91145a-fd61-43da-bf51-a6e63bc1d286" providerId="ADAL" clId="{FF476CA3-B209-E949-9FAF-82AA8A6BAE1A}" dt="2024-09-30T14:32:04.048" v="62" actId="478"/>
          <ac:picMkLst>
            <pc:docMk/>
            <pc:sldMk cId="2548685953" sldId="266"/>
            <ac:picMk id="7" creationId="{00000000-0000-0000-0000-000000000000}"/>
          </ac:picMkLst>
        </pc:picChg>
        <pc:picChg chg="del">
          <ac:chgData name="Margarita Khakhanova" userId="3a91145a-fd61-43da-bf51-a6e63bc1d286" providerId="ADAL" clId="{FF476CA3-B209-E949-9FAF-82AA8A6BAE1A}" dt="2024-09-30T14:32:07.584" v="64" actId="478"/>
          <ac:picMkLst>
            <pc:docMk/>
            <pc:sldMk cId="2548685953" sldId="266"/>
            <ac:picMk id="10" creationId="{00000000-0000-0000-0000-000000000000}"/>
          </ac:picMkLst>
        </pc:picChg>
      </pc:sldChg>
      <pc:sldChg chg="modSp mod">
        <pc:chgData name="Margarita Khakhanova" userId="3a91145a-fd61-43da-bf51-a6e63bc1d286" providerId="ADAL" clId="{FF476CA3-B209-E949-9FAF-82AA8A6BAE1A}" dt="2024-10-01T10:02:06.573" v="504" actId="1076"/>
        <pc:sldMkLst>
          <pc:docMk/>
          <pc:sldMk cId="4165643854" sldId="267"/>
        </pc:sldMkLst>
        <pc:spChg chg="mod">
          <ac:chgData name="Margarita Khakhanova" userId="3a91145a-fd61-43da-bf51-a6e63bc1d286" providerId="ADAL" clId="{FF476CA3-B209-E949-9FAF-82AA8A6BAE1A}" dt="2024-09-30T14:48:50.543" v="250" actId="113"/>
          <ac:spMkLst>
            <pc:docMk/>
            <pc:sldMk cId="4165643854" sldId="267"/>
            <ac:spMk id="4" creationId="{D4E98B7A-AA46-5B32-E404-68569E7184FD}"/>
          </ac:spMkLst>
        </pc:spChg>
        <pc:picChg chg="mod">
          <ac:chgData name="Margarita Khakhanova" userId="3a91145a-fd61-43da-bf51-a6e63bc1d286" providerId="ADAL" clId="{FF476CA3-B209-E949-9FAF-82AA8A6BAE1A}" dt="2024-10-01T10:02:06.573" v="504" actId="1076"/>
          <ac:picMkLst>
            <pc:docMk/>
            <pc:sldMk cId="4165643854" sldId="267"/>
            <ac:picMk id="10" creationId="{B3264826-B524-F38D-6480-DFEF32D92CC8}"/>
          </ac:picMkLst>
        </pc:picChg>
      </pc:sldChg>
      <pc:sldChg chg="modSp mod">
        <pc:chgData name="Margarita Khakhanova" userId="3a91145a-fd61-43da-bf51-a6e63bc1d286" providerId="ADAL" clId="{FF476CA3-B209-E949-9FAF-82AA8A6BAE1A}" dt="2024-09-30T14:47:08.032" v="220" actId="113"/>
        <pc:sldMkLst>
          <pc:docMk/>
          <pc:sldMk cId="26993702" sldId="268"/>
        </pc:sldMkLst>
        <pc:spChg chg="mod">
          <ac:chgData name="Margarita Khakhanova" userId="3a91145a-fd61-43da-bf51-a6e63bc1d286" providerId="ADAL" clId="{FF476CA3-B209-E949-9FAF-82AA8A6BAE1A}" dt="2024-09-30T14:47:08.032" v="220" actId="113"/>
          <ac:spMkLst>
            <pc:docMk/>
            <pc:sldMk cId="26993702" sldId="268"/>
            <ac:spMk id="2" creationId="{A2C1D746-B8BF-445D-777B-F402132AD10F}"/>
          </ac:spMkLst>
        </pc:spChg>
        <pc:spChg chg="mod">
          <ac:chgData name="Margarita Khakhanova" userId="3a91145a-fd61-43da-bf51-a6e63bc1d286" providerId="ADAL" clId="{FF476CA3-B209-E949-9FAF-82AA8A6BAE1A}" dt="2024-09-30T14:27:39.043" v="6" actId="790"/>
          <ac:spMkLst>
            <pc:docMk/>
            <pc:sldMk cId="26993702" sldId="268"/>
            <ac:spMk id="10" creationId="{573F73F4-2033-EF51-B7F8-D304376C1A27}"/>
          </ac:spMkLst>
        </pc:spChg>
      </pc:sldChg>
      <pc:sldChg chg="modSp mod">
        <pc:chgData name="Margarita Khakhanova" userId="3a91145a-fd61-43da-bf51-a6e63bc1d286" providerId="ADAL" clId="{FF476CA3-B209-E949-9FAF-82AA8A6BAE1A}" dt="2024-09-30T14:47:05.704" v="219" actId="1076"/>
        <pc:sldMkLst>
          <pc:docMk/>
          <pc:sldMk cId="3304620955" sldId="269"/>
        </pc:sldMkLst>
        <pc:spChg chg="mod">
          <ac:chgData name="Margarita Khakhanova" userId="3a91145a-fd61-43da-bf51-a6e63bc1d286" providerId="ADAL" clId="{FF476CA3-B209-E949-9FAF-82AA8A6BAE1A}" dt="2024-09-30T14:47:05.704" v="219" actId="1076"/>
          <ac:spMkLst>
            <pc:docMk/>
            <pc:sldMk cId="3304620955" sldId="269"/>
            <ac:spMk id="2" creationId="{8F5EC7AF-B519-3400-1881-2234DA4D110F}"/>
          </ac:spMkLst>
        </pc:spChg>
        <pc:picChg chg="mod">
          <ac:chgData name="Margarita Khakhanova" userId="3a91145a-fd61-43da-bf51-a6e63bc1d286" providerId="ADAL" clId="{FF476CA3-B209-E949-9FAF-82AA8A6BAE1A}" dt="2024-09-30T14:27:23.507" v="5" actId="1076"/>
          <ac:picMkLst>
            <pc:docMk/>
            <pc:sldMk cId="3304620955" sldId="269"/>
            <ac:picMk id="4" creationId="{C7B88C1E-5FF1-BDDF-C5E8-839B6B177D92}"/>
          </ac:picMkLst>
        </pc:picChg>
      </pc:sldChg>
      <pc:sldChg chg="addSp modSp new mod">
        <pc:chgData name="Margarita Khakhanova" userId="3a91145a-fd61-43da-bf51-a6e63bc1d286" providerId="ADAL" clId="{FF476CA3-B209-E949-9FAF-82AA8A6BAE1A}" dt="2024-09-30T14:47:31.914" v="228" actId="113"/>
        <pc:sldMkLst>
          <pc:docMk/>
          <pc:sldMk cId="323062621" sldId="271"/>
        </pc:sldMkLst>
        <pc:spChg chg="add mod">
          <ac:chgData name="Margarita Khakhanova" userId="3a91145a-fd61-43da-bf51-a6e63bc1d286" providerId="ADAL" clId="{FF476CA3-B209-E949-9FAF-82AA8A6BAE1A}" dt="2024-09-30T14:47:31.914" v="228" actId="113"/>
          <ac:spMkLst>
            <pc:docMk/>
            <pc:sldMk cId="323062621" sldId="271"/>
            <ac:spMk id="3" creationId="{BAB20346-5454-95F5-CFC2-A3E7E48B6861}"/>
          </ac:spMkLst>
        </pc:spChg>
      </pc:sldChg>
      <pc:sldChg chg="addSp modSp new mod modNotesTx">
        <pc:chgData name="Margarita Khakhanova" userId="3a91145a-fd61-43da-bf51-a6e63bc1d286" providerId="ADAL" clId="{FF476CA3-B209-E949-9FAF-82AA8A6BAE1A}" dt="2024-10-06T12:07:57.863" v="601" actId="20577"/>
        <pc:sldMkLst>
          <pc:docMk/>
          <pc:sldMk cId="4273459084" sldId="272"/>
        </pc:sldMkLst>
        <pc:picChg chg="add mod">
          <ac:chgData name="Margarita Khakhanova" userId="3a91145a-fd61-43da-bf51-a6e63bc1d286" providerId="ADAL" clId="{FF476CA3-B209-E949-9FAF-82AA8A6BAE1A}" dt="2024-10-01T11:28:45.971" v="595" actId="1076"/>
          <ac:picMkLst>
            <pc:docMk/>
            <pc:sldMk cId="4273459084" sldId="272"/>
            <ac:picMk id="3" creationId="{FC2AF67B-097E-B8A1-5B1D-4451B4098EDA}"/>
          </ac:picMkLst>
        </pc:picChg>
        <pc:picChg chg="add mod">
          <ac:chgData name="Margarita Khakhanova" userId="3a91145a-fd61-43da-bf51-a6e63bc1d286" providerId="ADAL" clId="{FF476CA3-B209-E949-9FAF-82AA8A6BAE1A}" dt="2024-10-01T11:28:50.401" v="597" actId="1076"/>
          <ac:picMkLst>
            <pc:docMk/>
            <pc:sldMk cId="4273459084" sldId="272"/>
            <ac:picMk id="5" creationId="{61517CEF-C3F3-180A-A131-BA8F0D5F4EE0}"/>
          </ac:picMkLst>
        </pc:picChg>
        <pc:picChg chg="add mod">
          <ac:chgData name="Margarita Khakhanova" userId="3a91145a-fd61-43da-bf51-a6e63bc1d286" providerId="ADAL" clId="{FF476CA3-B209-E949-9FAF-82AA8A6BAE1A}" dt="2024-10-01T11:28:47.769" v="596" actId="1076"/>
          <ac:picMkLst>
            <pc:docMk/>
            <pc:sldMk cId="4273459084" sldId="272"/>
            <ac:picMk id="7" creationId="{B3F3BDC1-47D3-246C-9B71-2A9FD8D72A1A}"/>
          </ac:picMkLst>
        </pc:picChg>
      </pc:sldChg>
      <pc:sldChg chg="modSp add mod">
        <pc:chgData name="Margarita Khakhanova" userId="3a91145a-fd61-43da-bf51-a6e63bc1d286" providerId="ADAL" clId="{FF476CA3-B209-E949-9FAF-82AA8A6BAE1A}" dt="2024-09-30T14:48:44.630" v="248" actId="113"/>
        <pc:sldMkLst>
          <pc:docMk/>
          <pc:sldMk cId="266999655" sldId="273"/>
        </pc:sldMkLst>
        <pc:spChg chg="mod">
          <ac:chgData name="Margarita Khakhanova" userId="3a91145a-fd61-43da-bf51-a6e63bc1d286" providerId="ADAL" clId="{FF476CA3-B209-E949-9FAF-82AA8A6BAE1A}" dt="2024-09-30T14:48:44.630" v="248" actId="113"/>
          <ac:spMkLst>
            <pc:docMk/>
            <pc:sldMk cId="266999655" sldId="273"/>
            <ac:spMk id="3" creationId="{F672CB61-38D1-163A-F8EF-9FF5EAC3BA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1FE78-A835-B64A-A8D5-32205407535D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4C5B-C8CA-EF4E-8601-DEF85106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6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74C5B-C8CA-EF4E-8601-DEF8510602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0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aleph.nkp.cz</a:t>
            </a:r>
            <a:r>
              <a:rPr lang="en-US" dirty="0"/>
              <a:t>/F/?</a:t>
            </a:r>
            <a:r>
              <a:rPr lang="en-US" dirty="0" err="1"/>
              <a:t>func</a:t>
            </a:r>
            <a:r>
              <a:rPr lang="en-US" dirty="0"/>
              <a:t>=</a:t>
            </a:r>
            <a:r>
              <a:rPr lang="en-US" dirty="0" err="1"/>
              <a:t>file&amp;file_name</a:t>
            </a:r>
            <a:r>
              <a:rPr lang="en-US" dirty="0"/>
              <a:t>=base-list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74C5B-C8CA-EF4E-8601-DEF8510602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5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archive.org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74C5B-C8CA-EF4E-8601-DEF8510602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0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74C5B-C8CA-EF4E-8601-DEF8510602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F2F4-84A0-4C2C-AB6D-C9AEFC11D891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20F1-6B17-4E2A-91E4-4CE65A228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32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F2F4-84A0-4C2C-AB6D-C9AEFC11D891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20F1-6B17-4E2A-91E4-4CE65A228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0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F2F4-84A0-4C2C-AB6D-C9AEFC11D891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20F1-6B17-4E2A-91E4-4CE65A228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13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F2F4-84A0-4C2C-AB6D-C9AEFC11D891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20F1-6B17-4E2A-91E4-4CE65A228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1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F2F4-84A0-4C2C-AB6D-C9AEFC11D891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20F1-6B17-4E2A-91E4-4CE65A228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35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F2F4-84A0-4C2C-AB6D-C9AEFC11D891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20F1-6B17-4E2A-91E4-4CE65A228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77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F2F4-84A0-4C2C-AB6D-C9AEFC11D891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20F1-6B17-4E2A-91E4-4CE65A228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47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F2F4-84A0-4C2C-AB6D-C9AEFC11D891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20F1-6B17-4E2A-91E4-4CE65A228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79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F2F4-84A0-4C2C-AB6D-C9AEFC11D891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20F1-6B17-4E2A-91E4-4CE65A228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58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F2F4-84A0-4C2C-AB6D-C9AEFC11D891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20F1-6B17-4E2A-91E4-4CE65A228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94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F2F4-84A0-4C2C-AB6D-C9AEFC11D891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20F1-6B17-4E2A-91E4-4CE65A228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27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F2F4-84A0-4C2C-AB6D-C9AEFC11D891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820F1-6B17-4E2A-91E4-4CE65A228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76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k.cz/meziknihovni-vypujcni-sluzba" TargetMode="External"/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manization_of_Cyrilli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2646" y="425017"/>
            <a:ext cx="9144000" cy="1207598"/>
          </a:xfrm>
        </p:spPr>
        <p:txBody>
          <a:bodyPr/>
          <a:lstStyle/>
          <a:p>
            <a:r>
              <a:rPr lang="cs-CZ" b="1" noProof="0" dirty="0">
                <a:cs typeface="Times New Roman" panose="02020603050405020304" pitchFamily="18" charset="0"/>
              </a:rPr>
              <a:t>Bibliografie a hledání zdrojů</a:t>
            </a:r>
          </a:p>
        </p:txBody>
      </p:sp>
      <p:pic>
        <p:nvPicPr>
          <p:cNvPr id="10" name="Obrázek 9" descr="Obsah obrázku text, snímek obrazovky, software&#10;&#10;Popis byl vytvořen automaticky">
            <a:extLst>
              <a:ext uri="{FF2B5EF4-FFF2-40B4-BE49-F238E27FC236}">
                <a16:creationId xmlns:a16="http://schemas.microsoft.com/office/drawing/2014/main" id="{E14DD909-3286-43FF-61C5-902D769FF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29923" r="6641" b="37145"/>
          <a:stretch/>
        </p:blipFill>
        <p:spPr>
          <a:xfrm>
            <a:off x="2901960" y="2368625"/>
            <a:ext cx="4920016" cy="379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8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EC7AF-B519-3400-1881-2234DA4D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b="1" noProof="0" dirty="0" err="1">
                <a:cs typeface="Times New Roman" panose="02020603050405020304" pitchFamily="18" charset="0"/>
              </a:rPr>
              <a:t>Vedecký</a:t>
            </a:r>
            <a:r>
              <a:rPr lang="cs-CZ" sz="2800" b="1" noProof="0" dirty="0">
                <a:cs typeface="Times New Roman" panose="02020603050405020304" pitchFamily="18" charset="0"/>
              </a:rPr>
              <a:t> </a:t>
            </a:r>
            <a:r>
              <a:rPr lang="cs-CZ" sz="2800" b="1" noProof="0" dirty="0" err="1">
                <a:cs typeface="Times New Roman" panose="02020603050405020304" pitchFamily="18" charset="0"/>
              </a:rPr>
              <a:t>prepis</a:t>
            </a:r>
            <a:r>
              <a:rPr lang="cs-CZ" sz="2800" b="1" noProof="0" dirty="0">
                <a:cs typeface="Times New Roman" panose="02020603050405020304" pitchFamily="18" charset="0"/>
              </a:rPr>
              <a:t> z cyriliky</a:t>
            </a:r>
            <a:br>
              <a:rPr lang="cs-CZ" sz="2800" b="1" noProof="0" dirty="0">
                <a:cs typeface="Times New Roman" panose="02020603050405020304" pitchFamily="18" charset="0"/>
              </a:rPr>
            </a:br>
            <a:endParaRPr lang="cs-CZ" sz="2800" b="1" noProof="0" dirty="0">
              <a:cs typeface="Times New Roman" panose="02020603050405020304" pitchFamily="18" charset="0"/>
            </a:endParaRPr>
          </a:p>
        </p:txBody>
      </p:sp>
      <p:pic>
        <p:nvPicPr>
          <p:cNvPr id="4" name="Zástupný obsah 4" descr="Obsah obrázku text, Písmo, snímek obrazovky, dokument&#10;&#10;Popis byl vytvořen automaticky">
            <a:extLst>
              <a:ext uri="{FF2B5EF4-FFF2-40B4-BE49-F238E27FC236}">
                <a16:creationId xmlns:a16="http://schemas.microsoft.com/office/drawing/2014/main" id="{C7B88C1E-5FF1-BDDF-C5E8-839B6B177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63" y="919049"/>
            <a:ext cx="6561635" cy="5518601"/>
          </a:xfrm>
        </p:spPr>
      </p:pic>
    </p:spTree>
    <p:extLst>
      <p:ext uri="{BB962C8B-B14F-4D97-AF65-F5344CB8AC3E}">
        <p14:creationId xmlns:p14="http://schemas.microsoft.com/office/powerpoint/2010/main" val="330462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624" y="75445"/>
            <a:ext cx="9810861" cy="523220"/>
          </a:xfrm>
        </p:spPr>
        <p:txBody>
          <a:bodyPr>
            <a:normAutofit/>
          </a:bodyPr>
          <a:lstStyle/>
          <a:p>
            <a:r>
              <a:rPr lang="cs-CZ" sz="2800" b="1" noProof="0" dirty="0">
                <a:cs typeface="Times New Roman" panose="02020603050405020304" pitchFamily="18" charset="0"/>
              </a:rPr>
              <a:t>Citace a parafráze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801" y="1238241"/>
            <a:ext cx="53862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noProof="0" dirty="0">
                <a:latin typeface="+mj-lt"/>
                <a:cs typeface="Times New Roman" panose="02020603050405020304" pitchFamily="18" charset="0"/>
              </a:rPr>
              <a:t>Souzním tak s Hansem-Georgem </a:t>
            </a:r>
            <a:r>
              <a:rPr lang="cs-CZ" sz="1400" noProof="0" dirty="0" err="1">
                <a:latin typeface="+mj-lt"/>
                <a:cs typeface="Times New Roman" panose="02020603050405020304" pitchFamily="18" charset="0"/>
              </a:rPr>
              <a:t>Gadamerem</a:t>
            </a:r>
            <a:r>
              <a:rPr lang="cs-CZ" sz="1400" noProof="0" dirty="0">
                <a:latin typeface="+mj-lt"/>
                <a:cs typeface="Times New Roman" panose="02020603050405020304" pitchFamily="18" charset="0"/>
              </a:rPr>
              <a:t>, když napsal: </a:t>
            </a:r>
            <a:r>
              <a:rPr lang="cs-CZ" sz="1400" i="1" noProof="0" dirty="0">
                <a:latin typeface="+mj-lt"/>
                <a:cs typeface="Times New Roman" panose="02020603050405020304" pitchFamily="18" charset="0"/>
              </a:rPr>
              <a:t>„Jde o to, že se na uměleckém díle učíme jistému druhu prodlení. Je to prodlení, které se zjevně vyznačuje tím, že se nestane nudným. Čím více se na to prodlévajíce u něj spolehneme, tím výmluvnější, rozmanitější, a bohatší se nám bude jevit. Podstatou časové zkušenosti s uměním je, že se učíme dlít.“</a:t>
            </a:r>
            <a:r>
              <a:rPr lang="cs-CZ" sz="1400" baseline="30000" noProof="0" dirty="0">
                <a:latin typeface="+mj-lt"/>
                <a:cs typeface="Times New Roman" panose="02020603050405020304" pitchFamily="18" charset="0"/>
              </a:rPr>
              <a:t>1</a:t>
            </a:r>
          </a:p>
          <a:p>
            <a:pPr algn="just"/>
            <a:endParaRPr lang="cs-CZ" sz="1400" i="1" noProof="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cs-CZ" sz="1400" i="1" noProof="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cs-CZ" sz="1400" baseline="30000" noProof="0" dirty="0">
                <a:latin typeface="+mj-lt"/>
                <a:cs typeface="Times New Roman" panose="02020603050405020304" pitchFamily="18" charset="0"/>
              </a:rPr>
              <a:t>1 </a:t>
            </a:r>
            <a:r>
              <a:rPr lang="cs-CZ" sz="1400" noProof="0" dirty="0">
                <a:latin typeface="+mj-lt"/>
                <a:cs typeface="Times New Roman" panose="02020603050405020304" pitchFamily="18" charset="0"/>
              </a:rPr>
              <a:t>Hans-Georg </a:t>
            </a:r>
            <a:r>
              <a:rPr lang="cs-CZ" sz="1400" noProof="0" dirty="0" err="1">
                <a:latin typeface="+mj-lt"/>
                <a:cs typeface="Times New Roman" panose="02020603050405020304" pitchFamily="18" charset="0"/>
              </a:rPr>
              <a:t>Gadamer</a:t>
            </a:r>
            <a:r>
              <a:rPr lang="cs-CZ" sz="1400" noProof="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sz="1400" i="1" noProof="0" dirty="0">
                <a:latin typeface="+mj-lt"/>
                <a:cs typeface="Times New Roman" panose="02020603050405020304" pitchFamily="18" charset="0"/>
              </a:rPr>
              <a:t>Aktualita krásného: umění jako hra, symbol a slavnost</a:t>
            </a:r>
            <a:r>
              <a:rPr lang="cs-CZ" sz="1400" noProof="0" dirty="0">
                <a:latin typeface="+mj-lt"/>
                <a:cs typeface="Times New Roman" panose="02020603050405020304" pitchFamily="18" charset="0"/>
              </a:rPr>
              <a:t>, Praha 2003, s. 52.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2613" y="656843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noProof="0" dirty="0">
                <a:latin typeface="+mj-lt"/>
                <a:cs typeface="Times New Roman" panose="02020603050405020304" pitchFamily="18" charset="0"/>
              </a:rPr>
              <a:t>Přímá citace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78105" y="700337"/>
            <a:ext cx="158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noProof="0" dirty="0">
                <a:latin typeface="+mj-lt"/>
                <a:cs typeface="Times New Roman" panose="02020603050405020304" pitchFamily="18" charset="0"/>
              </a:rPr>
              <a:t>Parafráze</a:t>
            </a:r>
          </a:p>
        </p:txBody>
      </p:sp>
      <p:sp>
        <p:nvSpPr>
          <p:cNvPr id="7" name="Obdélník 6"/>
          <p:cNvSpPr/>
          <p:nvPr/>
        </p:nvSpPr>
        <p:spPr>
          <a:xfrm>
            <a:off x="7002863" y="1192479"/>
            <a:ext cx="48650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noProof="0" dirty="0">
                <a:latin typeface="+mj-lt"/>
                <a:cs typeface="Times New Roman" panose="02020603050405020304" pitchFamily="18" charset="0"/>
              </a:rPr>
              <a:t>Zakladatelem řádu byl kazatel Jan </a:t>
            </a:r>
            <a:r>
              <a:rPr lang="cs-CZ" noProof="0" dirty="0" err="1">
                <a:latin typeface="+mj-lt"/>
                <a:cs typeface="Times New Roman" panose="02020603050405020304" pitchFamily="18" charset="0"/>
              </a:rPr>
              <a:t>Kapistrán</a:t>
            </a:r>
            <a:r>
              <a:rPr lang="cs-CZ" noProof="0" dirty="0">
                <a:latin typeface="+mj-lt"/>
                <a:cs typeface="Times New Roman" panose="02020603050405020304" pitchFamily="18" charset="0"/>
              </a:rPr>
              <a:t>. Jeho postavu rozeznal Bohumil Samek na svorníku soukromé kaple v domě č. 13 na Wurmově ulici v Olomouci, který patrně původně sloužil jako Filipcova olomoucká rezidence.</a:t>
            </a:r>
            <a:r>
              <a:rPr lang="cs-CZ" baseline="30000" noProof="0" dirty="0">
                <a:latin typeface="+mj-lt"/>
                <a:cs typeface="Times New Roman" panose="02020603050405020304" pitchFamily="18" charset="0"/>
              </a:rPr>
              <a:t>1 </a:t>
            </a:r>
            <a:r>
              <a:rPr lang="cs-CZ" noProof="0" dirty="0">
                <a:latin typeface="+mj-lt"/>
                <a:cs typeface="Times New Roman" panose="02020603050405020304" pitchFamily="18" charset="0"/>
              </a:rPr>
              <a:t>Jan Chlíbec píše, že taktéž samotný uherský král Matyáš Korvín byl velkým podporovatelem řádu františkánů-observantů a několikrát se snažil o kanonizaci Jana Kapistrána.</a:t>
            </a:r>
            <a:r>
              <a:rPr lang="cs-CZ" baseline="30000" noProof="0" dirty="0"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9" name="Obrázek 8" descr="Obsah obrázku text, Písmo, snímek obrazovky, algebra&#10;&#10;Popis byl vytvořen automaticky">
            <a:extLst>
              <a:ext uri="{FF2B5EF4-FFF2-40B4-BE49-F238E27FC236}">
                <a16:creationId xmlns:a16="http://schemas.microsoft.com/office/drawing/2014/main" id="{7C6945D7-7A86-74BE-F317-ABA07B9C6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9" y="3928169"/>
            <a:ext cx="5386228" cy="207713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69134F2-2A2E-DA2F-4909-5E1A16F9FAB8}"/>
              </a:ext>
            </a:extLst>
          </p:cNvPr>
          <p:cNvSpPr txBox="1"/>
          <p:nvPr/>
        </p:nvSpPr>
        <p:spPr>
          <a:xfrm>
            <a:off x="144363" y="119247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1.</a:t>
            </a:r>
            <a:endParaRPr lang="en-US" dirty="0">
              <a:latin typeface="+mj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3854F9-F6C6-FB0C-7D00-AEF8D419DF08}"/>
              </a:ext>
            </a:extLst>
          </p:cNvPr>
          <p:cNvSpPr txBox="1"/>
          <p:nvPr/>
        </p:nvSpPr>
        <p:spPr>
          <a:xfrm>
            <a:off x="154927" y="3743503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2.</a:t>
            </a:r>
            <a:endParaRPr lang="en-US" dirty="0">
              <a:latin typeface="+mj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F026BF5-79A6-05A6-DD74-5C912E6E1334}"/>
              </a:ext>
            </a:extLst>
          </p:cNvPr>
          <p:cNvSpPr txBox="1"/>
          <p:nvPr/>
        </p:nvSpPr>
        <p:spPr>
          <a:xfrm>
            <a:off x="6643469" y="123824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3.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16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AB20346-5454-95F5-CFC2-A3E7E48B6861}"/>
              </a:ext>
            </a:extLst>
          </p:cNvPr>
          <p:cNvSpPr txBox="1"/>
          <p:nvPr/>
        </p:nvSpPr>
        <p:spPr>
          <a:xfrm>
            <a:off x="2906485" y="2123105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dirty="0">
                <a:latin typeface="+mj-lt"/>
                <a:cs typeface="Times New Roman" panose="02020603050405020304" pitchFamily="18" charset="0"/>
              </a:rPr>
              <a:t>2. </a:t>
            </a:r>
            <a:r>
              <a:rPr lang="cs-CZ" sz="4400" b="1" noProof="0" dirty="0">
                <a:latin typeface="+mj-lt"/>
                <a:cs typeface="Times New Roman" panose="02020603050405020304" pitchFamily="18" charset="0"/>
              </a:rPr>
              <a:t>Kde hledat literaturu – knihovny a databáze</a:t>
            </a:r>
          </a:p>
        </p:txBody>
      </p:sp>
    </p:spTree>
    <p:extLst>
      <p:ext uri="{BB962C8B-B14F-4D97-AF65-F5344CB8AC3E}">
        <p14:creationId xmlns:p14="http://schemas.microsoft.com/office/powerpoint/2010/main" val="323062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410" y="195753"/>
            <a:ext cx="10515600" cy="380634"/>
          </a:xfrm>
        </p:spPr>
        <p:txBody>
          <a:bodyPr>
            <a:noAutofit/>
          </a:bodyPr>
          <a:lstStyle/>
          <a:p>
            <a:r>
              <a:rPr lang="cs-CZ" sz="2800" b="1" noProof="0" dirty="0">
                <a:cs typeface="Times New Roman" panose="02020603050405020304" pitchFamily="18" charset="0"/>
              </a:rPr>
              <a:t>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410" y="1668157"/>
            <a:ext cx="4889290" cy="3521686"/>
          </a:xfrm>
        </p:spPr>
        <p:txBody>
          <a:bodyPr>
            <a:noAutofit/>
          </a:bodyPr>
          <a:lstStyle/>
          <a:p>
            <a:pPr algn="ctr"/>
            <a:r>
              <a:rPr lang="cs-CZ" sz="2000" noProof="0" dirty="0">
                <a:latin typeface="+mj-lt"/>
                <a:cs typeface="Times New Roman" panose="02020603050405020304" pitchFamily="18" charset="0"/>
              </a:rPr>
              <a:t>Knihovny Semináře dějin umění                                                  (</a:t>
            </a:r>
            <a:r>
              <a:rPr lang="cs-CZ" sz="2000" noProof="0" dirty="0" err="1">
                <a:latin typeface="+mj-lt"/>
                <a:cs typeface="Times New Roman" panose="02020603050405020304" pitchFamily="18" charset="0"/>
              </a:rPr>
              <a:t>Gettyho</a:t>
            </a:r>
            <a:r>
              <a:rPr lang="cs-CZ" sz="2000" noProof="0" dirty="0">
                <a:latin typeface="+mj-lt"/>
                <a:cs typeface="Times New Roman" panose="02020603050405020304" pitchFamily="18" charset="0"/>
              </a:rPr>
              <a:t> knihovna, Knihovna Hanse </a:t>
            </a:r>
            <a:r>
              <a:rPr lang="cs-CZ" sz="2000" noProof="0" dirty="0" err="1">
                <a:latin typeface="+mj-lt"/>
                <a:cs typeface="Times New Roman" panose="02020603050405020304" pitchFamily="18" charset="0"/>
              </a:rPr>
              <a:t>Beltinga</a:t>
            </a:r>
            <a:r>
              <a:rPr lang="cs-CZ" sz="2000" noProof="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cs-CZ" sz="2000" noProof="0" dirty="0">
                <a:latin typeface="+mj-lt"/>
                <a:cs typeface="Times New Roman" panose="02020603050405020304" pitchFamily="18" charset="0"/>
              </a:rPr>
              <a:t>Ústřední knihovna FF MUNI</a:t>
            </a:r>
          </a:p>
          <a:p>
            <a:pPr algn="ctr"/>
            <a:r>
              <a:rPr lang="cs-CZ" sz="2000" noProof="0" dirty="0">
                <a:latin typeface="+mj-lt"/>
                <a:cs typeface="Times New Roman" panose="02020603050405020304" pitchFamily="18" charset="0"/>
              </a:rPr>
              <a:t>Moravská zemská knihovna </a:t>
            </a:r>
          </a:p>
          <a:p>
            <a:pPr algn="ctr"/>
            <a:endParaRPr lang="cs-CZ" sz="20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cs-CZ" sz="2000" noProof="0" dirty="0">
                <a:latin typeface="+mj-lt"/>
                <a:cs typeface="Times New Roman" panose="02020603050405020304" pitchFamily="18" charset="0"/>
                <a:hlinkClick r:id="rId2"/>
              </a:rPr>
              <a:t>https://katalog.muni.cz</a:t>
            </a:r>
            <a:r>
              <a:rPr lang="cs-CZ" sz="2000" noProof="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cs-CZ" sz="2000" noProof="0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000" noProof="0" dirty="0">
                <a:latin typeface="+mj-lt"/>
                <a:cs typeface="Times New Roman" panose="02020603050405020304" pitchFamily="18" charset="0"/>
              </a:rPr>
              <a:t>možnost meziknihovní výpůjční služby (!)</a:t>
            </a:r>
          </a:p>
          <a:p>
            <a:pPr marL="0" indent="0" algn="ctr">
              <a:buNone/>
            </a:pPr>
            <a:r>
              <a:rPr lang="cs-CZ" sz="2000" noProof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https://www.mzk.cz/meziknihovni-vypujcni-sluzba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997" y="3489244"/>
            <a:ext cx="5525481" cy="2982686"/>
          </a:xfrm>
          <a:prstGeom prst="rect">
            <a:avLst/>
          </a:prstGeom>
        </p:spPr>
      </p:pic>
      <p:pic>
        <p:nvPicPr>
          <p:cNvPr id="7" name="Obrázek 6" descr="Obsah obrázku knihovna, výjev, místnost, interiér&#10;&#10;Popis byl vytvořen automaticky">
            <a:extLst>
              <a:ext uri="{FF2B5EF4-FFF2-40B4-BE49-F238E27FC236}">
                <a16:creationId xmlns:a16="http://schemas.microsoft.com/office/drawing/2014/main" id="{09324578-0BCA-52CF-318E-2BCE0520D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9873"/>
            <a:ext cx="5726984" cy="32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2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2695"/>
            <a:ext cx="10515600" cy="1019962"/>
          </a:xfrm>
        </p:spPr>
        <p:txBody>
          <a:bodyPr>
            <a:normAutofit/>
          </a:bodyPr>
          <a:lstStyle/>
          <a:p>
            <a:r>
              <a:rPr lang="cs-CZ" sz="2800" b="1" noProof="0" dirty="0">
                <a:cs typeface="Times New Roman" panose="02020603050405020304" pitchFamily="18" charset="0"/>
              </a:rPr>
              <a:t> Katalog </a:t>
            </a:r>
            <a:r>
              <a:rPr lang="cs-CZ" sz="2800" b="1" dirty="0">
                <a:cs typeface="Times New Roman" panose="02020603050405020304" pitchFamily="18" charset="0"/>
              </a:rPr>
              <a:t>A</a:t>
            </a:r>
            <a:r>
              <a:rPr lang="cs-CZ" sz="2800" b="1" noProof="0" dirty="0" err="1">
                <a:cs typeface="Times New Roman" panose="02020603050405020304" pitchFamily="18" charset="0"/>
              </a:rPr>
              <a:t>leph</a:t>
            </a:r>
            <a:endParaRPr lang="cs-CZ" sz="2800" b="1" noProof="0" dirty="0">
              <a:cs typeface="Times New Roman" panose="02020603050405020304" pitchFamily="18" charset="0"/>
            </a:endParaRPr>
          </a:p>
        </p:txBody>
      </p:sp>
      <p:pic>
        <p:nvPicPr>
          <p:cNvPr id="10" name="Obrázek 9" descr="Obsah obrázku text, Písmo, snímek obrazovky&#10;&#10;Popis byl vytvořen automaticky">
            <a:extLst>
              <a:ext uri="{FF2B5EF4-FFF2-40B4-BE49-F238E27FC236}">
                <a16:creationId xmlns:a16="http://schemas.microsoft.com/office/drawing/2014/main" id="{E3AC2F5A-E8F8-49DC-32A5-6A1C516B6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2" y="1452914"/>
            <a:ext cx="10677651" cy="39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1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218" y="76080"/>
            <a:ext cx="9185910" cy="627245"/>
          </a:xfrm>
        </p:spPr>
        <p:txBody>
          <a:bodyPr>
            <a:normAutofit/>
          </a:bodyPr>
          <a:lstStyle/>
          <a:p>
            <a:r>
              <a:rPr lang="cs-CZ" sz="2800" b="1" noProof="0" dirty="0">
                <a:cs typeface="Times New Roman" panose="02020603050405020304" pitchFamily="18" charset="0"/>
              </a:rPr>
              <a:t>Databáze a další možné 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2510" y="1081827"/>
            <a:ext cx="3012831" cy="3045313"/>
          </a:xfrm>
        </p:spPr>
        <p:txBody>
          <a:bodyPr>
            <a:normAutofit/>
          </a:bodyPr>
          <a:lstStyle/>
          <a:p>
            <a:pPr fontAlgn="base"/>
            <a:r>
              <a:rPr lang="en-US" sz="1800" noProof="0" dirty="0" err="1">
                <a:latin typeface="+mj-lt"/>
                <a:cs typeface="Times New Roman" panose="02020603050405020304" pitchFamily="18" charset="0"/>
              </a:rPr>
              <a:t>Jstor</a:t>
            </a:r>
            <a:r>
              <a:rPr lang="en-US" sz="1800" noProof="0" dirty="0">
                <a:latin typeface="+mj-lt"/>
                <a:cs typeface="Times New Roman" panose="02020603050405020304" pitchFamily="18" charset="0"/>
              </a:rPr>
              <a:t>​</a:t>
            </a:r>
          </a:p>
          <a:p>
            <a:pPr fontAlgn="base"/>
            <a:r>
              <a:rPr lang="en-US" sz="1800" noProof="0" dirty="0" err="1">
                <a:latin typeface="+mj-lt"/>
                <a:cs typeface="Times New Roman" panose="02020603050405020304" pitchFamily="18" charset="0"/>
              </a:rPr>
              <a:t>Persee.fr</a:t>
            </a:r>
            <a:r>
              <a:rPr lang="en-US" sz="1800" noProof="0" dirty="0">
                <a:latin typeface="+mj-lt"/>
                <a:cs typeface="Times New Roman" panose="02020603050405020304" pitchFamily="18" charset="0"/>
              </a:rPr>
              <a:t>​</a:t>
            </a:r>
          </a:p>
          <a:p>
            <a:pPr fontAlgn="base"/>
            <a:r>
              <a:rPr lang="en-US" sz="1800" noProof="0" dirty="0" err="1">
                <a:latin typeface="+mj-lt"/>
                <a:cs typeface="Times New Roman" panose="02020603050405020304" pitchFamily="18" charset="0"/>
              </a:rPr>
              <a:t>Archive.org</a:t>
            </a:r>
            <a:r>
              <a:rPr lang="en-US" sz="1800" noProof="0" dirty="0">
                <a:latin typeface="+mj-lt"/>
                <a:cs typeface="Times New Roman" panose="02020603050405020304" pitchFamily="18" charset="0"/>
              </a:rPr>
              <a:t>​</a:t>
            </a:r>
          </a:p>
          <a:p>
            <a:pPr fontAlgn="base"/>
            <a:r>
              <a:rPr lang="en-US" sz="1800" noProof="0" dirty="0" err="1">
                <a:latin typeface="+mj-lt"/>
                <a:cs typeface="Times New Roman" panose="02020603050405020304" pitchFamily="18" charset="0"/>
              </a:rPr>
              <a:t>Academia.edu</a:t>
            </a:r>
            <a:endParaRPr lang="en-US" sz="1800" noProof="0" dirty="0">
              <a:latin typeface="+mj-lt"/>
              <a:cs typeface="Times New Roman" panose="02020603050405020304" pitchFamily="18" charset="0"/>
            </a:endParaRPr>
          </a:p>
          <a:p>
            <a:pPr fontAlgn="base"/>
            <a:r>
              <a:rPr lang="en-US" sz="1800" dirty="0">
                <a:latin typeface="+mj-lt"/>
                <a:cs typeface="Times New Roman" panose="02020603050405020304" pitchFamily="18" charset="0"/>
              </a:rPr>
              <a:t>Research 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ate</a:t>
            </a:r>
          </a:p>
          <a:p>
            <a:pPr fontAlgn="base"/>
            <a:r>
              <a:rPr lang="en-US" sz="1800" noProof="0" dirty="0">
                <a:latin typeface="+mj-lt"/>
                <a:cs typeface="Times New Roman" panose="02020603050405020304" pitchFamily="18" charset="0"/>
              </a:rPr>
              <a:t>Google Scholar </a:t>
            </a:r>
          </a:p>
          <a:p>
            <a:pPr fontAlgn="base"/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Regesta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Imperii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endParaRPr lang="en-US" sz="1800" noProof="0" dirty="0">
              <a:latin typeface="+mj-lt"/>
              <a:cs typeface="Times New Roman" panose="02020603050405020304" pitchFamily="18" charset="0"/>
            </a:endParaRPr>
          </a:p>
          <a:p>
            <a:pPr fontAlgn="base"/>
            <a:endParaRPr lang="cs-CZ" sz="1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2843" t="9843" r="23856" b="25766"/>
          <a:stretch/>
        </p:blipFill>
        <p:spPr>
          <a:xfrm>
            <a:off x="353157" y="703325"/>
            <a:ext cx="4114462" cy="2795955"/>
          </a:xfrm>
          <a:prstGeom prst="rect">
            <a:avLst/>
          </a:prstGeom>
        </p:spPr>
      </p:pic>
      <p:pic>
        <p:nvPicPr>
          <p:cNvPr id="8" name="Obrázek 7" descr="Obsah obrázku text, software, Webová stránka, Webové stránky&#10;&#10;Popis byl vytvořen automaticky">
            <a:extLst>
              <a:ext uri="{FF2B5EF4-FFF2-40B4-BE49-F238E27FC236}">
                <a16:creationId xmlns:a16="http://schemas.microsoft.com/office/drawing/2014/main" id="{4D2FC912-E691-9C68-CC59-3E704633A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52" y="3738546"/>
            <a:ext cx="6081933" cy="29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8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Písmo, snímek obrazovky&#10;&#10;Popis byl vytvořen automaticky">
            <a:extLst>
              <a:ext uri="{FF2B5EF4-FFF2-40B4-BE49-F238E27FC236}">
                <a16:creationId xmlns:a16="http://schemas.microsoft.com/office/drawing/2014/main" id="{FC2AF67B-097E-B8A1-5B1D-4451B4098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6" y="4588209"/>
            <a:ext cx="9415257" cy="1526121"/>
          </a:xfrm>
          <a:prstGeom prst="rect">
            <a:avLst/>
          </a:prstGeom>
        </p:spPr>
      </p:pic>
      <p:pic>
        <p:nvPicPr>
          <p:cNvPr id="5" name="Obrázek 4" descr="Obsah obrázku text, Písmo, logo, snímek obrazovky&#10;&#10;Popis byl vytvořen automaticky">
            <a:extLst>
              <a:ext uri="{FF2B5EF4-FFF2-40B4-BE49-F238E27FC236}">
                <a16:creationId xmlns:a16="http://schemas.microsoft.com/office/drawing/2014/main" id="{61517CEF-C3F3-180A-A131-BA8F0D5F4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6" y="553668"/>
            <a:ext cx="7202466" cy="1951762"/>
          </a:xfrm>
          <a:prstGeom prst="rect">
            <a:avLst/>
          </a:prstGeom>
        </p:spPr>
      </p:pic>
      <p:pic>
        <p:nvPicPr>
          <p:cNvPr id="7" name="Obrázek 6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B3F3BDC1-47D3-246C-9B71-2A9FD8D72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13" y="2741069"/>
            <a:ext cx="7852058" cy="13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5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6135" y="1259195"/>
            <a:ext cx="9753600" cy="3512894"/>
          </a:xfrm>
        </p:spPr>
        <p:txBody>
          <a:bodyPr>
            <a:normAutofit/>
          </a:bodyPr>
          <a:lstStyle/>
          <a:p>
            <a:endParaRPr lang="cs-CZ" sz="4400" b="1" noProof="0" dirty="0">
              <a:latin typeface="+mj-lt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4400" b="1" noProof="0" dirty="0">
                <a:latin typeface="+mj-lt"/>
                <a:cs typeface="Times New Roman" panose="02020603050405020304" pitchFamily="18" charset="0"/>
              </a:rPr>
              <a:t>Citační norma a proč citovat</a:t>
            </a:r>
          </a:p>
          <a:p>
            <a:pPr marL="514350" indent="-514350">
              <a:buFont typeface="+mj-lt"/>
              <a:buAutoNum type="arabicPeriod"/>
            </a:pPr>
            <a:endParaRPr lang="cs-CZ" sz="4400" b="1" noProof="0" dirty="0">
              <a:latin typeface="+mj-lt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4400" b="1" noProof="0" dirty="0">
                <a:latin typeface="+mj-lt"/>
                <a:cs typeface="Times New Roman" panose="02020603050405020304" pitchFamily="18" charset="0"/>
              </a:rPr>
              <a:t>Kde hledat literaturu – knihovny a databáze</a:t>
            </a:r>
          </a:p>
        </p:txBody>
      </p:sp>
    </p:spTree>
    <p:extLst>
      <p:ext uri="{BB962C8B-B14F-4D97-AF65-F5344CB8AC3E}">
        <p14:creationId xmlns:p14="http://schemas.microsoft.com/office/powerpoint/2010/main" val="32579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F0EC2-DD68-08EC-0C68-4034BEB9D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672CB61-38D1-163A-F8EF-9FF5EAC3BAA1}"/>
              </a:ext>
            </a:extLst>
          </p:cNvPr>
          <p:cNvSpPr txBox="1"/>
          <p:nvPr/>
        </p:nvSpPr>
        <p:spPr>
          <a:xfrm>
            <a:off x="3632994" y="2749406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dirty="0">
                <a:latin typeface="+mj-lt"/>
                <a:cs typeface="Times New Roman" panose="02020603050405020304" pitchFamily="18" charset="0"/>
              </a:rPr>
              <a:t>1. </a:t>
            </a:r>
            <a:r>
              <a:rPr lang="cs-CZ" sz="4400" b="1" noProof="0" dirty="0">
                <a:latin typeface="+mj-lt"/>
                <a:cs typeface="Times New Roman" panose="02020603050405020304" pitchFamily="18" charset="0"/>
              </a:rPr>
              <a:t>Citační norma </a:t>
            </a:r>
          </a:p>
        </p:txBody>
      </p:sp>
    </p:spTree>
    <p:extLst>
      <p:ext uri="{BB962C8B-B14F-4D97-AF65-F5344CB8AC3E}">
        <p14:creationId xmlns:p14="http://schemas.microsoft.com/office/powerpoint/2010/main" val="26699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321" y="189760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b="1" noProof="0" dirty="0">
                <a:cs typeface="Times New Roman" panose="02020603050405020304" pitchFamily="18" charset="0"/>
              </a:rPr>
              <a:t> Citační norma dle časopisu Umění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74" t="13005" r="20373" b="30419"/>
          <a:stretch/>
        </p:blipFill>
        <p:spPr>
          <a:xfrm>
            <a:off x="482111" y="1703824"/>
            <a:ext cx="8371744" cy="44144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281" y="2127738"/>
            <a:ext cx="2425433" cy="33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58" t="15394" r="2765" b="5519"/>
          <a:stretch/>
        </p:blipFill>
        <p:spPr>
          <a:xfrm>
            <a:off x="487680" y="496089"/>
            <a:ext cx="10466256" cy="58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8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4E98B7A-AA46-5B32-E404-68569E7184FD}"/>
              </a:ext>
            </a:extLst>
          </p:cNvPr>
          <p:cNvSpPr txBox="1">
            <a:spLocks/>
          </p:cNvSpPr>
          <p:nvPr/>
        </p:nvSpPr>
        <p:spPr>
          <a:xfrm>
            <a:off x="141514" y="5396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noProof="0" dirty="0">
                <a:cs typeface="Times New Roman" panose="02020603050405020304" pitchFamily="18" charset="0"/>
              </a:rPr>
              <a:t> Citační norma dle časopisu </a:t>
            </a:r>
            <a:r>
              <a:rPr lang="cs-CZ" sz="2800" b="1" noProof="0" dirty="0" err="1">
                <a:cs typeface="Times New Roman" panose="02020603050405020304" pitchFamily="18" charset="0"/>
              </a:rPr>
              <a:t>Convivium</a:t>
            </a:r>
            <a:r>
              <a:rPr lang="cs-CZ" sz="2800" b="1" noProof="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Obrázek 5" descr="Obsah obrázku text, vizitka, Písmo, logo&#10;&#10;Popis byl vytvořen automaticky">
            <a:extLst>
              <a:ext uri="{FF2B5EF4-FFF2-40B4-BE49-F238E27FC236}">
                <a16:creationId xmlns:a16="http://schemas.microsoft.com/office/drawing/2014/main" id="{16A33978-DC81-AEAD-1614-CA0EB816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1006061"/>
            <a:ext cx="5607393" cy="2668093"/>
          </a:xfrm>
          <a:prstGeom prst="rect">
            <a:avLst/>
          </a:prstGeom>
        </p:spPr>
      </p:pic>
      <p:pic>
        <p:nvPicPr>
          <p:cNvPr id="10" name="Obrázek 9" descr="Obsah obrázku text, Písmo, snímek obrazovky, design&#10;&#10;Popis byl vytvořen automaticky">
            <a:extLst>
              <a:ext uri="{FF2B5EF4-FFF2-40B4-BE49-F238E27FC236}">
                <a16:creationId xmlns:a16="http://schemas.microsoft.com/office/drawing/2014/main" id="{B3264826-B524-F38D-6480-DFEF32D92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58" y="1221011"/>
            <a:ext cx="4060373" cy="49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4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papír, Písmo, dopis&#10;&#10;Popis byl vytvořen automaticky">
            <a:extLst>
              <a:ext uri="{FF2B5EF4-FFF2-40B4-BE49-F238E27FC236}">
                <a16:creationId xmlns:a16="http://schemas.microsoft.com/office/drawing/2014/main" id="{345DBB93-21B2-7922-778D-3B70A866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4" y="1260814"/>
            <a:ext cx="7772400" cy="49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2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9997" y="117809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b="1" noProof="0" dirty="0">
                <a:cs typeface="Times New Roman" panose="02020603050405020304" pitchFamily="18" charset="0"/>
              </a:rPr>
              <a:t>Řazení v seznamu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9314" y="1825625"/>
            <a:ext cx="2889738" cy="1181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noProof="0" dirty="0">
                <a:latin typeface="+mj-lt"/>
                <a:cs typeface="Times New Roman" panose="02020603050405020304" pitchFamily="18" charset="0"/>
              </a:rPr>
              <a:t>abecedně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19907" y="2736973"/>
            <a:ext cx="42291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cs-CZ" sz="1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Ackermann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cs-CZ" sz="1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Style,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Aesthetics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Art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Criticism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XX, 1962, č. 3, s. 227–237.</a:t>
            </a:r>
          </a:p>
          <a:p>
            <a:pPr algn="just"/>
            <a:endParaRPr lang="cs-CZ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Kurt </a:t>
            </a:r>
            <a:r>
              <a:rPr lang="cs-CZ" sz="1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Badt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Raumphantasien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Raumillusionen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Köln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1963.</a:t>
            </a:r>
          </a:p>
          <a:p>
            <a:pPr algn="just"/>
            <a:endParaRPr lang="cs-CZ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cs-CZ" sz="1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Baxandall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Painting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Fifteenth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Italy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Oxford – New York 1972.</a:t>
            </a:r>
          </a:p>
          <a:p>
            <a:pPr algn="just"/>
            <a:endParaRPr lang="cs-CZ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cs-CZ" sz="1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Białostocki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Renaissance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Bohemia,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Poland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Oxford 1976.</a:t>
            </a:r>
          </a:p>
        </p:txBody>
      </p:sp>
      <p:sp>
        <p:nvSpPr>
          <p:cNvPr id="5" name="Obdélník 4"/>
          <p:cNvSpPr/>
          <p:nvPr/>
        </p:nvSpPr>
        <p:spPr>
          <a:xfrm>
            <a:off x="7373464" y="1782865"/>
            <a:ext cx="304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noProof="0" dirty="0">
                <a:latin typeface="+mj-lt"/>
                <a:cs typeface="Times New Roman" panose="02020603050405020304" pitchFamily="18" charset="0"/>
              </a:rPr>
              <a:t> chronologicky </a:t>
            </a:r>
            <a:br>
              <a:rPr lang="cs-CZ" sz="2800" noProof="0" dirty="0">
                <a:latin typeface="+mj-lt"/>
                <a:cs typeface="Times New Roman" panose="02020603050405020304" pitchFamily="18" charset="0"/>
              </a:rPr>
            </a:br>
            <a:endParaRPr lang="cs-CZ" sz="2800" noProof="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579576" y="2736972"/>
            <a:ext cx="42291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 Kutal, 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České gotické sochařství 1350–1450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Praha 1962.</a:t>
            </a:r>
          </a:p>
          <a:p>
            <a:pPr algn="just"/>
            <a:endParaRPr lang="cs-CZ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cs-CZ" sz="1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Białostocki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Renaissance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Bohemia, </a:t>
            </a:r>
            <a:r>
              <a:rPr lang="cs-CZ" sz="14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Poland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Oxford 1976.</a:t>
            </a:r>
          </a:p>
          <a:p>
            <a:pPr algn="just"/>
            <a:endParaRPr lang="cs-CZ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</a:t>
            </a:r>
            <a:r>
              <a:rPr lang="cs-CZ" sz="1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Norberg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-Schulz, 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Genius loci: k fenomenologii architektury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Praha 1994.</a:t>
            </a:r>
          </a:p>
          <a:p>
            <a:pPr algn="just"/>
            <a:endParaRPr lang="cs-CZ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Hans-Georg </a:t>
            </a:r>
            <a:r>
              <a:rPr lang="cs-CZ" sz="1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Gadamer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Aktualita krásného: umění jako hra, symbol a slavnost</a:t>
            </a:r>
            <a:r>
              <a:rPr lang="cs-CZ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Praha 2003.</a:t>
            </a:r>
          </a:p>
          <a:p>
            <a:pPr algn="just"/>
            <a:endParaRPr lang="cs-CZ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0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1D746-B8BF-445D-777B-F402132A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54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b="1" noProof="0" dirty="0" err="1">
                <a:cs typeface="Times New Roman" panose="02020603050405020304" pitchFamily="18" charset="0"/>
              </a:rPr>
              <a:t>Translitirace</a:t>
            </a:r>
            <a:r>
              <a:rPr lang="cs-CZ" sz="2800" noProof="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Obrázek 6" descr="Obsah obrázku text, snímek obrazovky, číslo, řada/pruh&#10;&#10;Popis byl vytvořen automaticky">
            <a:extLst>
              <a:ext uri="{FF2B5EF4-FFF2-40B4-BE49-F238E27FC236}">
                <a16:creationId xmlns:a16="http://schemas.microsoft.com/office/drawing/2014/main" id="{5E08754D-8A6C-C965-D3E7-EB26B6A68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57" y="1665664"/>
            <a:ext cx="9193040" cy="488697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73F73F4-2033-EF51-B7F8-D304376C1A27}"/>
              </a:ext>
            </a:extLst>
          </p:cNvPr>
          <p:cNvSpPr txBox="1"/>
          <p:nvPr/>
        </p:nvSpPr>
        <p:spPr>
          <a:xfrm>
            <a:off x="479854" y="1126282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noProof="0" dirty="0">
                <a:hlinkClick r:id="rId3"/>
              </a:rPr>
              <a:t>https://en.wikipedia.org/wiki/Romanization_of_Cyrillic</a:t>
            </a:r>
            <a:r>
              <a:rPr lang="cs-CZ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37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8660</TotalTime>
  <Words>473</Words>
  <Application>Microsoft Macintosh PowerPoint</Application>
  <PresentationFormat>Širokoúhlá obrazovka</PresentationFormat>
  <Paragraphs>64</Paragraphs>
  <Slides>16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Times New Roman</vt:lpstr>
      <vt:lpstr>Motiv Office</vt:lpstr>
      <vt:lpstr>Bibliografie a hledání zdrojů</vt:lpstr>
      <vt:lpstr>Prezentace aplikace PowerPoint</vt:lpstr>
      <vt:lpstr>Prezentace aplikace PowerPoint</vt:lpstr>
      <vt:lpstr> Citační norma dle časopisu Umění </vt:lpstr>
      <vt:lpstr>Prezentace aplikace PowerPoint</vt:lpstr>
      <vt:lpstr>Prezentace aplikace PowerPoint</vt:lpstr>
      <vt:lpstr>Prezentace aplikace PowerPoint</vt:lpstr>
      <vt:lpstr>Řazení v seznamu literatury</vt:lpstr>
      <vt:lpstr>Translitirace </vt:lpstr>
      <vt:lpstr>Vedecký prepis z cyriliky </vt:lpstr>
      <vt:lpstr>Citace a parafráze </vt:lpstr>
      <vt:lpstr>Prezentace aplikace PowerPoint</vt:lpstr>
      <vt:lpstr>Knihovny</vt:lpstr>
      <vt:lpstr> Katalog Aleph</vt:lpstr>
      <vt:lpstr>Databáze a další možné zdroje informací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Bibliografie a hledání zdrojů</dc:title>
  <dc:creator>PC</dc:creator>
  <cp:lastModifiedBy>Margarita Khakhanova</cp:lastModifiedBy>
  <cp:revision>15</cp:revision>
  <dcterms:created xsi:type="dcterms:W3CDTF">2021-09-28T17:12:03Z</dcterms:created>
  <dcterms:modified xsi:type="dcterms:W3CDTF">2024-10-06T12:08:05Z</dcterms:modified>
</cp:coreProperties>
</file>