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7" r:id="rId4"/>
  </p:sldMasterIdLst>
  <p:notesMasterIdLst>
    <p:notesMasterId r:id="rId9"/>
  </p:notesMasterIdLst>
  <p:handoutMasterIdLst>
    <p:handoutMasterId r:id="rId10"/>
  </p:handoutMasterIdLst>
  <p:sldIdLst>
    <p:sldId id="436" r:id="rId5"/>
    <p:sldId id="437" r:id="rId6"/>
    <p:sldId id="439" r:id="rId7"/>
    <p:sldId id="438" r:id="rId8"/>
  </p:sldIdLst>
  <p:sldSz cx="12192000" cy="6858000"/>
  <p:notesSz cx="6797675" cy="992822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áša Ayadi" initials="D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D85D"/>
    <a:srgbClr val="FFDD71"/>
    <a:srgbClr val="4BC8FF"/>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109" d="100"/>
          <a:sy n="109" d="100"/>
        </p:scale>
        <p:origin x="114" y="12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Wihoda" userId="58322e09a6bf6d7c" providerId="LiveId" clId="{F0BC803C-37BC-4D43-B7F3-EE6D940FA371}"/>
    <pc:docChg chg="delSld modSld">
      <pc:chgData name="Martin Wihoda" userId="58322e09a6bf6d7c" providerId="LiveId" clId="{F0BC803C-37BC-4D43-B7F3-EE6D940FA371}" dt="2020-10-10T15:35:52.052" v="50" actId="1076"/>
      <pc:docMkLst>
        <pc:docMk/>
      </pc:docMkLst>
      <pc:sldChg chg="modSp mod">
        <pc:chgData name="Martin Wihoda" userId="58322e09a6bf6d7c" providerId="LiveId" clId="{F0BC803C-37BC-4D43-B7F3-EE6D940FA371}" dt="2020-10-10T15:29:27.001" v="16" actId="20577"/>
        <pc:sldMkLst>
          <pc:docMk/>
          <pc:sldMk cId="3295407149" sldId="436"/>
        </pc:sldMkLst>
        <pc:spChg chg="mod">
          <ac:chgData name="Martin Wihoda" userId="58322e09a6bf6d7c" providerId="LiveId" clId="{F0BC803C-37BC-4D43-B7F3-EE6D940FA371}" dt="2020-10-10T15:29:27.001" v="16" actId="20577"/>
          <ac:spMkLst>
            <pc:docMk/>
            <pc:sldMk cId="3295407149" sldId="436"/>
            <ac:spMk id="7" creationId="{00000000-0000-0000-0000-000000000000}"/>
          </ac:spMkLst>
        </pc:spChg>
      </pc:sldChg>
      <pc:sldChg chg="del">
        <pc:chgData name="Martin Wihoda" userId="58322e09a6bf6d7c" providerId="LiveId" clId="{F0BC803C-37BC-4D43-B7F3-EE6D940FA371}" dt="2020-10-10T15:30:21.342" v="17" actId="2696"/>
        <pc:sldMkLst>
          <pc:docMk/>
          <pc:sldMk cId="4118038389" sldId="440"/>
        </pc:sldMkLst>
      </pc:sldChg>
      <pc:sldChg chg="modSp mod">
        <pc:chgData name="Martin Wihoda" userId="58322e09a6bf6d7c" providerId="LiveId" clId="{F0BC803C-37BC-4D43-B7F3-EE6D940FA371}" dt="2020-10-10T15:35:52.052" v="50" actId="1076"/>
        <pc:sldMkLst>
          <pc:docMk/>
          <pc:sldMk cId="1661931061" sldId="441"/>
        </pc:sldMkLst>
        <pc:spChg chg="mod">
          <ac:chgData name="Martin Wihoda" userId="58322e09a6bf6d7c" providerId="LiveId" clId="{F0BC803C-37BC-4D43-B7F3-EE6D940FA371}" dt="2020-10-10T15:35:46.552" v="49" actId="1076"/>
          <ac:spMkLst>
            <pc:docMk/>
            <pc:sldMk cId="1661931061" sldId="441"/>
            <ac:spMk id="4" creationId="{00000000-0000-0000-0000-000000000000}"/>
          </ac:spMkLst>
        </pc:spChg>
        <pc:picChg chg="mod">
          <ac:chgData name="Martin Wihoda" userId="58322e09a6bf6d7c" providerId="LiveId" clId="{F0BC803C-37BC-4D43-B7F3-EE6D940FA371}" dt="2020-10-10T15:35:52.052" v="50" actId="1076"/>
          <ac:picMkLst>
            <pc:docMk/>
            <pc:sldMk cId="1661931061" sldId="441"/>
            <ac:picMk id="3"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907"/>
            <a:ext cx="5438140"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Schůzka pracovní skupiny HR Award FF MU 13.1.2020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5D21EF72-3072-4710-A17A-9B68D35C3D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2" cy="105682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221CE213-A173-41CF-BA99-7A8C39EDDC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00ECF312-612B-4D8F-9ADA-7B8234D63D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4BC8FF"/>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Schůzka pracovní skupiny HR Award FF MU 13.1.2020 	</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4921D43C-AA8B-4250-B0E5-825E8D675E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3731" y="6048047"/>
            <a:ext cx="874748"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ARTS">
    <p:bg>
      <p:bgPr>
        <a:solidFill>
          <a:srgbClr val="4BC8FF"/>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F1B3041E-A881-4F77-88F8-58E6399466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300"/>
            <a:ext cx="4147317" cy="2833315"/>
          </a:xfrm>
          <a:prstGeom prst="rect">
            <a:avLst/>
          </a:prstGeom>
        </p:spPr>
      </p:pic>
      <p:sp>
        <p:nvSpPr>
          <p:cNvPr id="3" name="Zástupný symbol pro zápatí 1">
            <a:extLst>
              <a:ext uri="{FF2B5EF4-FFF2-40B4-BE49-F238E27FC236}">
                <a16:creationId xmlns:a16="http://schemas.microsoft.com/office/drawing/2014/main" id="{62C38F51-21B5-4FCA-8498-6F65C0DB2C33}"/>
              </a:ext>
            </a:extLst>
          </p:cNvPr>
          <p:cNvSpPr>
            <a:spLocks noGrp="1"/>
          </p:cNvSpPr>
          <p:nvPr>
            <p:ph type="ftr" sz="quarter" idx="10"/>
          </p:nvPr>
        </p:nvSpPr>
        <p:spPr>
          <a:xfrm>
            <a:off x="720000" y="6228000"/>
            <a:ext cx="7920000" cy="252000"/>
          </a:xfrm>
        </p:spPr>
        <p:txBody>
          <a:bodyPr/>
          <a:lstStyle>
            <a:lvl1pPr>
              <a:defRPr>
                <a:solidFill>
                  <a:srgbClr val="4BC8FF"/>
                </a:solidFill>
              </a:defRPr>
            </a:lvl1pPr>
          </a:lstStyle>
          <a:p>
            <a:r>
              <a:rPr lang="cs-CZ"/>
              <a:t>Schůzka pracovní skupiny HR Award FF MU 13.1.2020 	</a:t>
            </a:r>
            <a:endParaRPr lang="cs-CZ" dirty="0"/>
          </a:p>
        </p:txBody>
      </p:sp>
      <p:sp>
        <p:nvSpPr>
          <p:cNvPr id="4" name="Zástupný symbol pro číslo snímku 2">
            <a:extLst>
              <a:ext uri="{FF2B5EF4-FFF2-40B4-BE49-F238E27FC236}">
                <a16:creationId xmlns:a16="http://schemas.microsoft.com/office/drawing/2014/main" id="{1CB56087-1653-4687-91A3-3216416E0183}"/>
              </a:ext>
            </a:extLst>
          </p:cNvPr>
          <p:cNvSpPr>
            <a:spLocks noGrp="1"/>
          </p:cNvSpPr>
          <p:nvPr>
            <p:ph type="sldNum" sz="quarter" idx="11"/>
          </p:nvPr>
        </p:nvSpPr>
        <p:spPr>
          <a:xfrm>
            <a:off x="414000" y="6228000"/>
            <a:ext cx="252000" cy="252000"/>
          </a:xfrm>
        </p:spPr>
        <p:txBody>
          <a:bodyPr/>
          <a:lstStyle>
            <a:lvl1pPr>
              <a:defRPr>
                <a:solidFill>
                  <a:srgbClr val="4BC8FF"/>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33B71AC8-4CA1-4239-89AB-D9E452AEC91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Schůzka pracovní skupiny HR Award FF MU 13.1.2020 	</a:t>
            </a:r>
            <a:endParaRPr lang="cs-CZ" dirty="0"/>
          </a:p>
        </p:txBody>
      </p:sp>
      <p:sp>
        <p:nvSpPr>
          <p:cNvPr id="5" name="Zástupný symbol pro číslo snímku 2">
            <a:extLst>
              <a:ext uri="{FF2B5EF4-FFF2-40B4-BE49-F238E27FC236}">
                <a16:creationId xmlns:a16="http://schemas.microsoft.com/office/drawing/2014/main" id="{07684D48-9ECE-47F4-B60D-1F10FA1F06D0}"/>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Schůzka pracovní skupiny HR Award FF MU 13.1.2020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499F8229-0F91-48F2-B8B9-3D62AB080C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Schůzka pracovní skupiny HR Award FF MU 13.1.2020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66181539-CB28-4249-8656-2F8138AB97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1" cy="104934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Schůzka pracovní skupiny HR Award FF MU 13.1.2020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0E614447-E10C-4DB8-8B61-754F2BE0F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FACE40E-5B18-41AE-BFE5-D68E8FEAA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4F2E8CD9-E848-4CA4-A74F-A0CE634CAE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FE84F8C4-4400-4A78-A6D4-5E5C184CD9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EEB07A44-568B-4E49-86CC-C885AAEC3A2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667EE8C0-D8F0-4FB0-9F14-EA71A89C68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Schůzka pracovní skupiny HR Award FF MU 13.1.2020 	</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1.xml"/><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386367" y="5692462"/>
            <a:ext cx="2382592" cy="901521"/>
          </a:xfrm>
        </p:spPr>
        <p:txBody>
          <a:bodyPr/>
          <a:lstStyle/>
          <a:p>
            <a:r>
              <a:rPr lang="cs-CZ" dirty="0"/>
              <a:t>Prof. PhDr. Martin </a:t>
            </a:r>
            <a:r>
              <a:rPr lang="cs-CZ" dirty="0" err="1"/>
              <a:t>Wihoda</a:t>
            </a:r>
            <a:r>
              <a:rPr lang="cs-CZ" dirty="0"/>
              <a:t>, PhD. </a:t>
            </a:r>
          </a:p>
          <a:p>
            <a:r>
              <a:rPr lang="cs-CZ" dirty="0" err="1"/>
              <a:t>Faculty</a:t>
            </a:r>
            <a:r>
              <a:rPr lang="cs-CZ" dirty="0"/>
              <a:t> </a:t>
            </a:r>
            <a:r>
              <a:rPr lang="cs-CZ" dirty="0" err="1"/>
              <a:t>of</a:t>
            </a:r>
            <a:r>
              <a:rPr lang="cs-CZ" dirty="0"/>
              <a:t> </a:t>
            </a:r>
            <a:r>
              <a:rPr lang="cs-CZ" dirty="0" err="1"/>
              <a:t>Arts</a:t>
            </a:r>
            <a:r>
              <a:rPr lang="cs-CZ" dirty="0"/>
              <a:t> </a:t>
            </a:r>
          </a:p>
          <a:p>
            <a:r>
              <a:rPr lang="cs-CZ" dirty="0"/>
              <a:t>Masaryk University </a:t>
            </a:r>
          </a:p>
          <a:p>
            <a:r>
              <a:rPr lang="cs-CZ" dirty="0"/>
              <a:t>Czech Republic 	</a:t>
            </a:r>
          </a:p>
        </p:txBody>
      </p:sp>
      <p:sp>
        <p:nvSpPr>
          <p:cNvPr id="3" name="Obdélník 2">
            <a:extLst>
              <a:ext uri="{FF2B5EF4-FFF2-40B4-BE49-F238E27FC236}">
                <a16:creationId xmlns:a16="http://schemas.microsoft.com/office/drawing/2014/main" id="{D40D6567-807E-DCDB-CACA-DC1803A7B18E}"/>
              </a:ext>
            </a:extLst>
          </p:cNvPr>
          <p:cNvSpPr/>
          <p:nvPr/>
        </p:nvSpPr>
        <p:spPr>
          <a:xfrm>
            <a:off x="959407" y="2705797"/>
            <a:ext cx="2610269" cy="58477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eaLnBrk="1" hangingPunct="1"/>
            <a:r>
              <a:rPr lang="cs-CZ" altLang="cs-CZ" sz="1600" b="1" dirty="0">
                <a:latin typeface="Times New Roman" panose="02020603050405020304" pitchFamily="18" charset="0"/>
                <a:cs typeface="Times New Roman" panose="02020603050405020304" pitchFamily="18" charset="0"/>
              </a:rPr>
              <a:t>Příběh pražského </a:t>
            </a:r>
            <a:r>
              <a:rPr lang="cs-CZ" altLang="cs-CZ" sz="1600" b="1" dirty="0" err="1">
                <a:latin typeface="Times New Roman" panose="02020603050405020304" pitchFamily="18" charset="0"/>
                <a:cs typeface="Times New Roman" panose="02020603050405020304" pitchFamily="18" charset="0"/>
              </a:rPr>
              <a:t>vilika</a:t>
            </a:r>
            <a:r>
              <a:rPr lang="cs-CZ" altLang="cs-CZ" sz="1600" b="1" dirty="0">
                <a:latin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cs typeface="Times New Roman" panose="02020603050405020304" pitchFamily="18" charset="0"/>
              </a:rPr>
              <a:t>Zderada</a:t>
            </a:r>
            <a:endParaRPr lang="cs-CZ" altLang="cs-CZ"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5407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Obsah obrázku text&#10;&#10;Popis byl vytvořen automaticky">
            <a:extLst>
              <a:ext uri="{FF2B5EF4-FFF2-40B4-BE49-F238E27FC236}">
                <a16:creationId xmlns:a16="http://schemas.microsoft.com/office/drawing/2014/main" id="{01E59900-F345-C737-1EED-946A01E590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36" y="0"/>
            <a:ext cx="4044318" cy="6858000"/>
          </a:xfrm>
          <a:prstGeom prst="rect">
            <a:avLst/>
          </a:prstGeom>
        </p:spPr>
      </p:pic>
      <p:pic>
        <p:nvPicPr>
          <p:cNvPr id="6" name="Obrázek 5" descr="Obsah obrázku text&#10;&#10;Popis byl vytvořen automaticky">
            <a:extLst>
              <a:ext uri="{FF2B5EF4-FFF2-40B4-BE49-F238E27FC236}">
                <a16:creationId xmlns:a16="http://schemas.microsoft.com/office/drawing/2014/main" id="{06B61E3D-CE4F-3103-F48A-825EE8D719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29205" y="0"/>
            <a:ext cx="4133589" cy="6858000"/>
          </a:xfrm>
          <a:prstGeom prst="rect">
            <a:avLst/>
          </a:prstGeom>
        </p:spPr>
      </p:pic>
      <p:pic>
        <p:nvPicPr>
          <p:cNvPr id="8" name="Obrázek 7" descr="Obsah obrázku text, noviny, účtenka&#10;&#10;Popis byl vytvořen automaticky">
            <a:extLst>
              <a:ext uri="{FF2B5EF4-FFF2-40B4-BE49-F238E27FC236}">
                <a16:creationId xmlns:a16="http://schemas.microsoft.com/office/drawing/2014/main" id="{35543177-ADF2-A943-F016-88AB2F64BC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47682" y="0"/>
            <a:ext cx="4044318" cy="6858000"/>
          </a:xfrm>
          <a:prstGeom prst="rect">
            <a:avLst/>
          </a:prstGeom>
        </p:spPr>
      </p:pic>
    </p:spTree>
    <p:extLst>
      <p:ext uri="{BB962C8B-B14F-4D97-AF65-F5344CB8AC3E}">
        <p14:creationId xmlns:p14="http://schemas.microsoft.com/office/powerpoint/2010/main" val="4126449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a:extLst>
              <a:ext uri="{FF2B5EF4-FFF2-40B4-BE49-F238E27FC236}">
                <a16:creationId xmlns:a16="http://schemas.microsoft.com/office/drawing/2014/main" id="{09232FFC-AD2E-1DCC-9587-E722D3A1E14C}"/>
              </a:ext>
            </a:extLst>
          </p:cNvPr>
          <p:cNvSpPr/>
          <p:nvPr/>
        </p:nvSpPr>
        <p:spPr>
          <a:xfrm>
            <a:off x="245876" y="433905"/>
            <a:ext cx="1380905" cy="33855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eaLnBrk="1" hangingPunct="1"/>
            <a:r>
              <a:rPr lang="cs-CZ" altLang="cs-CZ" sz="1600" b="1" dirty="0">
                <a:latin typeface="Times New Roman" panose="02020603050405020304" pitchFamily="18" charset="0"/>
                <a:cs typeface="Times New Roman" panose="02020603050405020304" pitchFamily="18" charset="0"/>
              </a:rPr>
              <a:t>Knížecí Brno</a:t>
            </a:r>
          </a:p>
        </p:txBody>
      </p:sp>
      <p:sp>
        <p:nvSpPr>
          <p:cNvPr id="2" name="TextovéPole 1">
            <a:extLst>
              <a:ext uri="{FF2B5EF4-FFF2-40B4-BE49-F238E27FC236}">
                <a16:creationId xmlns:a16="http://schemas.microsoft.com/office/drawing/2014/main" id="{376151D4-2155-5C92-07BB-F4D4CC5F9B4F}"/>
              </a:ext>
            </a:extLst>
          </p:cNvPr>
          <p:cNvSpPr txBox="1"/>
          <p:nvPr/>
        </p:nvSpPr>
        <p:spPr>
          <a:xfrm>
            <a:off x="245876" y="1097624"/>
            <a:ext cx="6304393" cy="544764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r>
              <a:rPr lang="cs-CZ"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II/43</a:t>
            </a: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Téhož roku, dne 17. dubna ve středu, druhý týden po velikonocích, shořel kostel svatých mučedníků Víta, Václava a Vojtěcha na hradě Praze.</a:t>
            </a:r>
            <a:endParaRPr lang="cs-CZ"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Téhož roku se král Vratislav velmi rozhněval na svého bra­tra Konráda, protože nezapomenuv na vzájemnou lásku, stranil synům svého bratra Oty, Svatoplukovi a Otíkovi. Král je totiž vypudil z otcovského dědictví a dal hrad Olomouc i jiné hrady svému synu Boleslavovi; ten však nedlouhý čas potom byl na řečeném hradě zachvácen předčasnou smrtí dne 11. srpna. A poněvadž ona trojice bratří, Jaromír, Ota a Konrád, pokud byli živi, tak byli jedné mysli, že je král nemohl žádnými úskoky od sebe odtrhnouti, a jako prý se lev bál tří býčků, když stáli, srazivše rohy dohromady, tak se král nikdy neodvážil napadnouti své bratry. Ale když viděl, jak je Konrád po smrti svých bratří osamocen a všude bratrské podpory zbaven, vtrhl s vojskem na Moravu, aby ho rovněž vypudil z území, jež mu losem i provazcem dědictví, byvši mu od otce uděleno, právem připadlo. Při­táhl ke hradu Brnu, kde král, stoje tam uprostřed mocných země, nařídil obležení dokola. Když stanovil místa, kde má který předák postaviti stany,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vilik</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Zderad</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člověk ošemetný, mrknuv po straně na krále, učinil na mladého Břetislava, stojícího mezi předními muži před otcem, hanlivou narážku: „Pane králi, poněvadž si tvůj syn v létě rád hraje a koupá se v řece, je-li tvé milosti libo, ať si postaví se svými lidmi stany podle řeky na této straně hradu.“ To řekl proto, že před nějakým časem v končinách saských, když se řečený jinoch v poledne koupal v řece, přikvapili na ně nepřátelé a napadli je, jak jsme svrchu pověděli.</a:t>
            </a: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 slovo velmi hluboko utkvělo v mysli toho jinocha a tolik ho bolelo, jako kdyby mu byl jedem kalený šíp poranil srdce. Smuten odešel do tábora a nepožil jídla, dokud nevyšly hvězdy. Za tmavé noci pak svolal své druhy, otevřel jim rány svého srdce a ptal se o radu, kterak by se mohl pomstíti nad nešlechetným vladařem. A téže noci poslal též tajně k svému strýci Konrádovi, zpravil ho o své pohaně i kdo se jí dopustil, a prosil ho o radu, co činiti. On odpověděl: „Znáš-li sebe, kdo jsi, neboj se uhasiti oheň, který mne neméně pálí než tebe; nedbati té věci nebylo by chvalitebné.“ Neboť nebylo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tajno</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Konráda, že to všechno činil král k radě Zderadově. Když posel vyřídil Břetislavovi slova strýcova, všichni měli radost, souhlasili a chválili vesměs mínění knížete, jako by od Boha jim bylo dáno, poněvadž i oni sami dříve k témuž radili. Co více? Celou tu noc se konala rada o věci, jež se ráno dokonala.</a:t>
            </a:r>
          </a:p>
        </p:txBody>
      </p:sp>
    </p:spTree>
    <p:extLst>
      <p:ext uri="{BB962C8B-B14F-4D97-AF65-F5344CB8AC3E}">
        <p14:creationId xmlns:p14="http://schemas.microsoft.com/office/powerpoint/2010/main" val="2647224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87597F30-ED1B-C85B-0585-578307B092C8}"/>
              </a:ext>
            </a:extLst>
          </p:cNvPr>
          <p:cNvSpPr txBox="1"/>
          <p:nvPr/>
        </p:nvSpPr>
        <p:spPr>
          <a:xfrm>
            <a:off x="279842" y="4390188"/>
            <a:ext cx="10317264" cy="230832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r>
              <a:rPr lang="cs-CZ"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II/44</a:t>
            </a: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Neboť na úsvitě vzkázal Břetislav řečenému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vilikovi</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že by se rád s ním sešel, kde mu libo, k tajné poradě. On, nic zlého netuše, vzal s sebou předáka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Držimíra</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toliko sami dva vyšli. Jakmile je mladík zdáli spatřil, vyběhl jim naproti, jen co by kamenem dohodil; dal totiž svým bojovníkům znamení, aby, jak mu vrhne svou rukavici na prsa, učinili, co slíbili učinit. Potom krátce vyčetl mu, čím ho vladař častokrát urazil, a dodal: „Hle, důvěru, kterou jsem ti slíbil, odvolávám,“ a obrátiv koně, vhodil mu do tváře rukavici. Jako když rozzuřený lev zdvihne hřívu a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spustě</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ocas, uzlem na jeho konci šlehaje se do čela a ostnem, jejž má pod ocasem, bodaje se do zadku, žene se proti všemu, co mu stojí v cestě, právě tak ihned vyskočí ze zástupu jinoši ozbrojení a plní ohně,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Nožislav</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jeho bratr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Držikraj</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synové Lubomírovi, a třetí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Borša</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syn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Olenův</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 vyzdvihnou vysoko trojím kopím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Zderada</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se marně pokoušel o útěk, udeří jím jako otepí o zemi, kopyty svých koní ho pošlapou, opět a opět do něho bijí a pak přibodnou jeho tělo kopími k zemi. A tak dne 11. července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Zderad</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l"/>
            <a:r>
              <a:rPr lang="cs-CZ"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přítel štěstěny klamné, byl z vrcholu jejího kola</a:t>
            </a:r>
            <a:endPar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stržen takovou smrtí.</a:t>
            </a:r>
          </a:p>
          <a:p>
            <a:pPr algn="l"/>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Ale předák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Držimír</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přiběhl zsinalý do tábora a oznámil králi, co se stalo. Král jediný </a:t>
            </a:r>
            <a:r>
              <a:rPr lang="cs-CZ"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Zderada</a:t>
            </a:r>
            <a:r>
              <a:rPr lang="cs-CZ"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želel a plakal, a všichni mladíka chválili, ač si netroufali chváliti ho veřejně. Břetislav však přenesl svůj tábor nedaleko za jeden vršek stranou od druhých a za ním šla větší a statečnější část vojska.</a:t>
            </a:r>
          </a:p>
        </p:txBody>
      </p:sp>
      <p:sp>
        <p:nvSpPr>
          <p:cNvPr id="5" name="Obdélník 4">
            <a:extLst>
              <a:ext uri="{FF2B5EF4-FFF2-40B4-BE49-F238E27FC236}">
                <a16:creationId xmlns:a16="http://schemas.microsoft.com/office/drawing/2014/main" id="{2110B9FD-153F-2B81-08E6-7644095304DB}"/>
              </a:ext>
            </a:extLst>
          </p:cNvPr>
          <p:cNvSpPr/>
          <p:nvPr/>
        </p:nvSpPr>
        <p:spPr>
          <a:xfrm>
            <a:off x="8972801" y="151549"/>
            <a:ext cx="1624305" cy="33855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eaLnBrk="1" hangingPunct="1"/>
            <a:r>
              <a:rPr lang="cs-CZ" altLang="cs-CZ" sz="1600" b="1" dirty="0">
                <a:latin typeface="Times New Roman" panose="02020603050405020304" pitchFamily="18" charset="0"/>
                <a:cs typeface="Times New Roman" panose="02020603050405020304" pitchFamily="18" charset="0"/>
              </a:rPr>
              <a:t>Zderadova smrt</a:t>
            </a:r>
          </a:p>
        </p:txBody>
      </p:sp>
    </p:spTree>
    <p:extLst>
      <p:ext uri="{BB962C8B-B14F-4D97-AF65-F5344CB8AC3E}">
        <p14:creationId xmlns:p14="http://schemas.microsoft.com/office/powerpoint/2010/main" val="810014998"/>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ARTS-CZ.potx" id="{7F92F868-9C57-4639-98F4-0808D6A0A63C}" vid="{8AFB0011-5B6D-4F7A-BE5C-0EE76BB56A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09E71FA4281C7049BA8C4C0558981252" ma:contentTypeVersion="2" ma:contentTypeDescription="Vytvoří nový dokument" ma:contentTypeScope="" ma:versionID="6287bf9a8a7b409c9da84f45f4a855ed">
  <xsd:schema xmlns:xsd="http://www.w3.org/2001/XMLSchema" xmlns:xs="http://www.w3.org/2001/XMLSchema" xmlns:p="http://schemas.microsoft.com/office/2006/metadata/properties" xmlns:ns2="6e1710c4-4631-4bfb-b806-662380d4244a" targetNamespace="http://schemas.microsoft.com/office/2006/metadata/properties" ma:root="true" ma:fieldsID="d9672b51fd534686e53a3f0fcdc9701d" ns2:_="">
    <xsd:import namespace="6e1710c4-4631-4bfb-b806-662380d4244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1710c4-4631-4bfb-b806-662380d424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3F7FCB-6B9E-45EE-A72C-18D14627973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B9DA5D1-B5F9-4E7F-B59A-2E88A2D494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1710c4-4631-4bfb-b806-662380d424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85486A-6085-4937-9783-D49598942D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prezentace-arts-cz</Template>
  <TotalTime>0</TotalTime>
  <Words>851</Words>
  <Application>Microsoft Office PowerPoint</Application>
  <PresentationFormat>Širokoúhlá obrazovka</PresentationFormat>
  <Paragraphs>16</Paragraphs>
  <Slides>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vt:i4>
      </vt:variant>
    </vt:vector>
  </HeadingPairs>
  <TitlesOfParts>
    <vt:vector size="9" baseType="lpstr">
      <vt:lpstr>Arial</vt:lpstr>
      <vt:lpstr>Tahoma</vt:lpstr>
      <vt:lpstr>Times New Roman</vt:lpstr>
      <vt:lpstr>Wingdings</vt:lpstr>
      <vt:lpstr>Prezentace_MU_CZ</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Dáša Ayadi</dc:creator>
  <cp:lastModifiedBy>Martin Wihoda</cp:lastModifiedBy>
  <cp:revision>269</cp:revision>
  <cp:lastPrinted>2019-10-16T06:26:31Z</cp:lastPrinted>
  <dcterms:created xsi:type="dcterms:W3CDTF">2019-09-26T11:11:15Z</dcterms:created>
  <dcterms:modified xsi:type="dcterms:W3CDTF">2024-11-11T07:35:10Z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0x01010009E71FA4281C7049BA8C4C0558981252</vt:lpwstr>
  </property>
</Properties>
</file>