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4"/>
  </p:sldMasterIdLst>
  <p:notesMasterIdLst>
    <p:notesMasterId r:id="rId8"/>
  </p:notesMasterIdLst>
  <p:handoutMasterIdLst>
    <p:handoutMasterId r:id="rId9"/>
  </p:handoutMasterIdLst>
  <p:sldIdLst>
    <p:sldId id="436" r:id="rId5"/>
    <p:sldId id="438" r:id="rId6"/>
    <p:sldId id="439" r:id="rId7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40D6567-807E-DCDB-CACA-DC1803A7B18E}"/>
              </a:ext>
            </a:extLst>
          </p:cNvPr>
          <p:cNvSpPr/>
          <p:nvPr/>
        </p:nvSpPr>
        <p:spPr>
          <a:xfrm>
            <a:off x="959407" y="2705797"/>
            <a:ext cx="261026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Vratislav a zemští světci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id="{F8090945-3179-6D39-B7EF-0F8493346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362" y="0"/>
            <a:ext cx="4082540" cy="6858000"/>
          </a:xfrm>
          <a:prstGeom prst="rect">
            <a:avLst/>
          </a:prstGeom>
        </p:spPr>
      </p:pic>
      <p:pic>
        <p:nvPicPr>
          <p:cNvPr id="12" name="Obrázek 11" descr="Obsah obrázku text&#10;&#10;Popis byl vytvořen automaticky">
            <a:extLst>
              <a:ext uri="{FF2B5EF4-FFF2-40B4-BE49-F238E27FC236}">
                <a16:creationId xmlns:a16="http://schemas.microsoft.com/office/drawing/2014/main" id="{20E50C3E-9BBC-1929-3F38-2DA5F1696A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712" y="0"/>
            <a:ext cx="41763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1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056B38B-5C99-371D-B4F0-7A77C14B6C8D}"/>
              </a:ext>
            </a:extLst>
          </p:cNvPr>
          <p:cNvSpPr txBox="1"/>
          <p:nvPr/>
        </p:nvSpPr>
        <p:spPr>
          <a:xfrm>
            <a:off x="149470" y="78718"/>
            <a:ext cx="7271238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cs-CZ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II/47</a:t>
            </a:r>
          </a:p>
          <a:p>
            <a:pPr algn="l"/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Tedy v řečené noci, co se mezi knížaty dály výše vylíčené věci, naši patroni, totiž svatý Václav a svatý Vojtěch, navštívili vězně v žaláři, sklíčené velikým trápením, a vysvobodili je přesvatou laskavostí takto: nejdříve vytrhli přední veřeje i s dveřmi, potom vypáčili zadní, železem pobitá dvířka samého žaláře a také přerazili a ven vyhodili kládu, do níž nohy odsouzenců bývají ukrutně vsazeny. A ihned v sluch odsouzenců zazněl milý hlas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řkoucí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„Dosud vám i této vlasti naše přímluvy chyběly, protože jste byli nehodni milosti Boží od té doby, co tuto válku, více než občanskou, mezi Čechami a Moravou vedla vaše knížata. Ale poněvadž milost Boží, milosrdenství a ohled se vztahuje na svaté Boží a vyvolené jeho a my tam míříme, kam ona shlédla, zajisté se naše přítomnost projeví přímluvou jen tam, kde se dříve projeví smilováním milost Boží. Proto, jsouce již jisti milosrdenstvím Božím, vstaňte, do kostela pospěšte a všem povězte, že my, svatý Václav a svatý Vojtěch, jsme vás propustili a mír přinesli.“ Ti hned, jako by byli procitli z </a:t>
            </a:r>
            <a:r>
              <a:rPr lang="cs-CZ" sz="16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těžkého snu, 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již zbaveni pout vyšli na svobodu, kdežto strážci ještě spali, a vykonali, co jim bylo uloženo.</a:t>
            </a:r>
          </a:p>
          <a:p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právě toho dne se objevil ještě jiný zázrak, neboť, jak to svatí mučedníci v svém zjevení oznámili, Konrád, bratr králův, sjednal mír mezi týmž králem a jeho synem. Neboť předtím byli tito mezi sebou tak znesvářeni, že jeden na druhého měl podezření: ten se hrozně bál, aby nebyl stolce zbaven, onen pak, aby nebyl od otce zajat. K onomu se přidala mládež stejného s ním věku a většina předáků, totiž lidí osobně ráznějších a v boji statečnějších, tomu zase přáli biskup Kosmas, představení kostelů a všichni oni věkem starší a v radě užitečnější mocní země, spolu se vší válečnou hotovostí lidu, a ctili ho s velkou láskou. A vskutku toho času byl by býval spáchán nejhorší zločin po založení hradu Prahy, kdyby svatá laskavost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nejblahoslavenějšího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Václava a veliké milosrdenství všemohoucího Boha nebyly utišily podle přání králova povstání všech předních mužů i lidu.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244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412</Words>
  <Application>Microsoft Office PowerPoint</Application>
  <PresentationFormat>Širokoúhlá obrazovka</PresentationFormat>
  <Paragraphs>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272</cp:revision>
  <cp:lastPrinted>2019-10-16T06:26:31Z</cp:lastPrinted>
  <dcterms:created xsi:type="dcterms:W3CDTF">2019-09-26T11:11:15Z</dcterms:created>
  <dcterms:modified xsi:type="dcterms:W3CDTF">2024-11-25T07:02:36Z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