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5"/>
  </p:notesMasterIdLst>
  <p:handoutMasterIdLst>
    <p:handoutMasterId r:id="rId16"/>
  </p:handoutMasterIdLst>
  <p:sldIdLst>
    <p:sldId id="437" r:id="rId5"/>
    <p:sldId id="438" r:id="rId6"/>
    <p:sldId id="446" r:id="rId7"/>
    <p:sldId id="439" r:id="rId8"/>
    <p:sldId id="440" r:id="rId9"/>
    <p:sldId id="441" r:id="rId10"/>
    <p:sldId id="442" r:id="rId11"/>
    <p:sldId id="443" r:id="rId12"/>
    <p:sldId id="444" r:id="rId13"/>
    <p:sldId id="445" r:id="rId14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344E98-7955-42AA-A479-AC53BAEF057E}" v="26" dt="2021-04-19T15:12:47.0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14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Wihoda" userId="58322e09a6bf6d7c" providerId="LiveId" clId="{2507BB03-91D4-4011-99EF-E88F0508AE49}"/>
    <pc:docChg chg="undo custSel addSld delSld modSld sldOrd">
      <pc:chgData name="Martin Wihoda" userId="58322e09a6bf6d7c" providerId="LiveId" clId="{2507BB03-91D4-4011-99EF-E88F0508AE49}" dt="2020-11-03T08:35:13.183" v="1182" actId="20577"/>
      <pc:docMkLst>
        <pc:docMk/>
      </pc:docMkLst>
      <pc:sldChg chg="addSp delSp modSp mod">
        <pc:chgData name="Martin Wihoda" userId="58322e09a6bf6d7c" providerId="LiveId" clId="{2507BB03-91D4-4011-99EF-E88F0508AE49}" dt="2020-11-03T08:03:06.550" v="71" actId="14100"/>
        <pc:sldMkLst>
          <pc:docMk/>
          <pc:sldMk cId="3295407149" sldId="436"/>
        </pc:sldMkLst>
        <pc:spChg chg="add mod">
          <ac:chgData name="Martin Wihoda" userId="58322e09a6bf6d7c" providerId="LiveId" clId="{2507BB03-91D4-4011-99EF-E88F0508AE49}" dt="2020-11-03T08:03:00.086" v="69" actId="255"/>
          <ac:spMkLst>
            <pc:docMk/>
            <pc:sldMk cId="3295407149" sldId="436"/>
            <ac:spMk id="4" creationId="{C701426D-ED6A-44AF-98A2-02FD345386CC}"/>
          </ac:spMkLst>
        </pc:spChg>
        <pc:spChg chg="del">
          <ac:chgData name="Martin Wihoda" userId="58322e09a6bf6d7c" providerId="LiveId" clId="{2507BB03-91D4-4011-99EF-E88F0508AE49}" dt="2020-11-02T16:38:43.333" v="4" actId="21"/>
          <ac:spMkLst>
            <pc:docMk/>
            <pc:sldMk cId="3295407149" sldId="436"/>
            <ac:spMk id="7" creationId="{00000000-0000-0000-0000-000000000000}"/>
          </ac:spMkLst>
        </pc:spChg>
        <pc:picChg chg="add mod">
          <ac:chgData name="Martin Wihoda" userId="58322e09a6bf6d7c" providerId="LiveId" clId="{2507BB03-91D4-4011-99EF-E88F0508AE49}" dt="2020-11-03T08:03:06.550" v="71" actId="14100"/>
          <ac:picMkLst>
            <pc:docMk/>
            <pc:sldMk cId="3295407149" sldId="436"/>
            <ac:picMk id="3" creationId="{8E18ACF4-C307-49A0-95A4-0FF037A6FB72}"/>
          </ac:picMkLst>
        </pc:picChg>
        <pc:picChg chg="del mod">
          <ac:chgData name="Martin Wihoda" userId="58322e09a6bf6d7c" providerId="LiveId" clId="{2507BB03-91D4-4011-99EF-E88F0508AE49}" dt="2020-11-02T16:38:23.678" v="1" actId="21"/>
          <ac:picMkLst>
            <pc:docMk/>
            <pc:sldMk cId="3295407149" sldId="436"/>
            <ac:picMk id="8" creationId="{00000000-0000-0000-0000-000000000000}"/>
          </ac:picMkLst>
        </pc:picChg>
      </pc:sldChg>
      <pc:sldChg chg="del">
        <pc:chgData name="Martin Wihoda" userId="58322e09a6bf6d7c" providerId="LiveId" clId="{2507BB03-91D4-4011-99EF-E88F0508AE49}" dt="2020-11-02T16:39:13.774" v="10" actId="2696"/>
        <pc:sldMkLst>
          <pc:docMk/>
          <pc:sldMk cId="2322237152" sldId="437"/>
        </pc:sldMkLst>
      </pc:sldChg>
      <pc:sldChg chg="addSp delSp modSp new mod">
        <pc:chgData name="Martin Wihoda" userId="58322e09a6bf6d7c" providerId="LiveId" clId="{2507BB03-91D4-4011-99EF-E88F0508AE49}" dt="2020-11-03T08:20:56.047" v="614" actId="1076"/>
        <pc:sldMkLst>
          <pc:docMk/>
          <pc:sldMk cId="3364217968" sldId="437"/>
        </pc:sldMkLst>
        <pc:spChg chg="del">
          <ac:chgData name="Martin Wihoda" userId="58322e09a6bf6d7c" providerId="LiveId" clId="{2507BB03-91D4-4011-99EF-E88F0508AE49}" dt="2020-11-02T16:39:29.667" v="13" actId="21"/>
          <ac:spMkLst>
            <pc:docMk/>
            <pc:sldMk cId="3364217968" sldId="437"/>
            <ac:spMk id="2" creationId="{0C8AE42E-993B-4A6E-84BD-006DA83A0BB4}"/>
          </ac:spMkLst>
        </pc:spChg>
        <pc:spChg chg="add mod">
          <ac:chgData name="Martin Wihoda" userId="58322e09a6bf6d7c" providerId="LiveId" clId="{2507BB03-91D4-4011-99EF-E88F0508AE49}" dt="2020-11-03T08:05:39.283" v="97" actId="1076"/>
          <ac:spMkLst>
            <pc:docMk/>
            <pc:sldMk cId="3364217968" sldId="437"/>
            <ac:spMk id="5" creationId="{62EDFA3A-8A48-4FDF-B0BB-789AD6D5E60A}"/>
          </ac:spMkLst>
        </pc:spChg>
        <pc:spChg chg="add mod">
          <ac:chgData name="Martin Wihoda" userId="58322e09a6bf6d7c" providerId="LiveId" clId="{2507BB03-91D4-4011-99EF-E88F0508AE49}" dt="2020-11-03T08:20:52.174" v="613" actId="14100"/>
          <ac:spMkLst>
            <pc:docMk/>
            <pc:sldMk cId="3364217968" sldId="437"/>
            <ac:spMk id="6" creationId="{CC7A3E25-C92E-408B-8D83-8A585663E4F1}"/>
          </ac:spMkLst>
        </pc:spChg>
        <pc:picChg chg="add mod">
          <ac:chgData name="Martin Wihoda" userId="58322e09a6bf6d7c" providerId="LiveId" clId="{2507BB03-91D4-4011-99EF-E88F0508AE49}" dt="2020-11-03T08:20:56.047" v="614" actId="1076"/>
          <ac:picMkLst>
            <pc:docMk/>
            <pc:sldMk cId="3364217968" sldId="437"/>
            <ac:picMk id="4" creationId="{9D600745-152C-41AF-8538-E45E39EAABA6}"/>
          </ac:picMkLst>
        </pc:picChg>
      </pc:sldChg>
      <pc:sldChg chg="addSp delSp modSp new mod">
        <pc:chgData name="Martin Wihoda" userId="58322e09a6bf6d7c" providerId="LiveId" clId="{2507BB03-91D4-4011-99EF-E88F0508AE49}" dt="2020-11-03T08:35:13.183" v="1182" actId="20577"/>
        <pc:sldMkLst>
          <pc:docMk/>
          <pc:sldMk cId="2598323548" sldId="438"/>
        </pc:sldMkLst>
        <pc:spChg chg="del">
          <ac:chgData name="Martin Wihoda" userId="58322e09a6bf6d7c" providerId="LiveId" clId="{2507BB03-91D4-4011-99EF-E88F0508AE49}" dt="2020-11-02T16:39:37.206" v="15" actId="21"/>
          <ac:spMkLst>
            <pc:docMk/>
            <pc:sldMk cId="2598323548" sldId="438"/>
            <ac:spMk id="2" creationId="{7005DBDE-7965-46B8-B626-662869FFD7BC}"/>
          </ac:spMkLst>
        </pc:spChg>
        <pc:spChg chg="add del">
          <ac:chgData name="Martin Wihoda" userId="58322e09a6bf6d7c" providerId="LiveId" clId="{2507BB03-91D4-4011-99EF-E88F0508AE49}" dt="2020-11-02T16:41:28.586" v="25" actId="22"/>
          <ac:spMkLst>
            <pc:docMk/>
            <pc:sldMk cId="2598323548" sldId="438"/>
            <ac:spMk id="4" creationId="{53F726A0-AD05-4557-A62C-76819F9E6EE5}"/>
          </ac:spMkLst>
        </pc:spChg>
        <pc:spChg chg="add mod">
          <ac:chgData name="Martin Wihoda" userId="58322e09a6bf6d7c" providerId="LiveId" clId="{2507BB03-91D4-4011-99EF-E88F0508AE49}" dt="2020-11-03T08:32:30.074" v="1105" actId="1076"/>
          <ac:spMkLst>
            <pc:docMk/>
            <pc:sldMk cId="2598323548" sldId="438"/>
            <ac:spMk id="7" creationId="{F78310BC-DD5A-4508-A204-4EAE6D9929EE}"/>
          </ac:spMkLst>
        </pc:spChg>
        <pc:spChg chg="add mod">
          <ac:chgData name="Martin Wihoda" userId="58322e09a6bf6d7c" providerId="LiveId" clId="{2507BB03-91D4-4011-99EF-E88F0508AE49}" dt="2020-11-03T08:35:13.183" v="1182" actId="20577"/>
          <ac:spMkLst>
            <pc:docMk/>
            <pc:sldMk cId="2598323548" sldId="438"/>
            <ac:spMk id="9" creationId="{D9B67FF3-DF65-4588-8E1A-74D323307EF0}"/>
          </ac:spMkLst>
        </pc:spChg>
        <pc:picChg chg="add mod">
          <ac:chgData name="Martin Wihoda" userId="58322e09a6bf6d7c" providerId="LiveId" clId="{2507BB03-91D4-4011-99EF-E88F0508AE49}" dt="2020-11-03T08:21:12.761" v="617" actId="14100"/>
          <ac:picMkLst>
            <pc:docMk/>
            <pc:sldMk cId="2598323548" sldId="438"/>
            <ac:picMk id="3" creationId="{35020FB0-A882-4DD0-B1D7-148D742876E1}"/>
          </ac:picMkLst>
        </pc:picChg>
        <pc:picChg chg="add">
          <ac:chgData name="Martin Wihoda" userId="58322e09a6bf6d7c" providerId="LiveId" clId="{2507BB03-91D4-4011-99EF-E88F0508AE49}" dt="2020-11-02T16:42:05.967" v="27" actId="22"/>
          <ac:picMkLst>
            <pc:docMk/>
            <pc:sldMk cId="2598323548" sldId="438"/>
            <ac:picMk id="5" creationId="{E1A2A7B6-378B-441D-B1F7-1BC40A52249F}"/>
          </ac:picMkLst>
        </pc:picChg>
      </pc:sldChg>
      <pc:sldChg chg="del">
        <pc:chgData name="Martin Wihoda" userId="58322e09a6bf6d7c" providerId="LiveId" clId="{2507BB03-91D4-4011-99EF-E88F0508AE49}" dt="2020-11-02T16:39:14.895" v="11" actId="2696"/>
        <pc:sldMkLst>
          <pc:docMk/>
          <pc:sldMk cId="1957631614" sldId="439"/>
        </pc:sldMkLst>
      </pc:sldChg>
      <pc:sldChg chg="addSp delSp modSp new mod modAnim">
        <pc:chgData name="Martin Wihoda" userId="58322e09a6bf6d7c" providerId="LiveId" clId="{2507BB03-91D4-4011-99EF-E88F0508AE49}" dt="2020-11-03T08:21:27.989" v="619" actId="1076"/>
        <pc:sldMkLst>
          <pc:docMk/>
          <pc:sldMk cId="4105454376" sldId="439"/>
        </pc:sldMkLst>
        <pc:spChg chg="add del mod">
          <ac:chgData name="Martin Wihoda" userId="58322e09a6bf6d7c" providerId="LiveId" clId="{2507BB03-91D4-4011-99EF-E88F0508AE49}" dt="2020-11-03T08:07:55.511" v="220" actId="21"/>
          <ac:spMkLst>
            <pc:docMk/>
            <pc:sldMk cId="4105454376" sldId="439"/>
            <ac:spMk id="2" creationId="{8348E4AD-FF5F-4234-9DB8-0705179123D5}"/>
          </ac:spMkLst>
        </pc:spChg>
        <pc:spChg chg="del">
          <ac:chgData name="Martin Wihoda" userId="58322e09a6bf6d7c" providerId="LiveId" clId="{2507BB03-91D4-4011-99EF-E88F0508AE49}" dt="2020-11-02T16:39:44.169" v="17" actId="21"/>
          <ac:spMkLst>
            <pc:docMk/>
            <pc:sldMk cId="4105454376" sldId="439"/>
            <ac:spMk id="2" creationId="{BFD78FF7-C09E-40A9-8371-3F8834E44B10}"/>
          </ac:spMkLst>
        </pc:spChg>
        <pc:spChg chg="add mod">
          <ac:chgData name="Martin Wihoda" userId="58322e09a6bf6d7c" providerId="LiveId" clId="{2507BB03-91D4-4011-99EF-E88F0508AE49}" dt="2020-11-03T08:09:09.865" v="234" actId="1076"/>
          <ac:spMkLst>
            <pc:docMk/>
            <pc:sldMk cId="4105454376" sldId="439"/>
            <ac:spMk id="6" creationId="{3607F07D-ADCE-45E6-A931-FE2DA01C36B7}"/>
          </ac:spMkLst>
        </pc:spChg>
        <pc:spChg chg="add mod">
          <ac:chgData name="Martin Wihoda" userId="58322e09a6bf6d7c" providerId="LiveId" clId="{2507BB03-91D4-4011-99EF-E88F0508AE49}" dt="2020-11-03T08:21:27.989" v="619" actId="1076"/>
          <ac:spMkLst>
            <pc:docMk/>
            <pc:sldMk cId="4105454376" sldId="439"/>
            <ac:spMk id="8" creationId="{93CA8388-8697-4FE8-B08D-93C09220B2C2}"/>
          </ac:spMkLst>
        </pc:spChg>
        <pc:picChg chg="add">
          <ac:chgData name="Martin Wihoda" userId="58322e09a6bf6d7c" providerId="LiveId" clId="{2507BB03-91D4-4011-99EF-E88F0508AE49}" dt="2020-11-02T16:42:57.948" v="30" actId="22"/>
          <ac:picMkLst>
            <pc:docMk/>
            <pc:sldMk cId="4105454376" sldId="439"/>
            <ac:picMk id="3" creationId="{19EA1BFB-270A-4E2C-8EFC-642379075060}"/>
          </ac:picMkLst>
        </pc:picChg>
        <pc:picChg chg="add mod">
          <ac:chgData name="Martin Wihoda" userId="58322e09a6bf6d7c" providerId="LiveId" clId="{2507BB03-91D4-4011-99EF-E88F0508AE49}" dt="2020-11-03T08:21:19.728" v="618" actId="1076"/>
          <ac:picMkLst>
            <pc:docMk/>
            <pc:sldMk cId="4105454376" sldId="439"/>
            <ac:picMk id="4" creationId="{761B668D-D06F-4353-BCCF-FCB2BD2D0104}"/>
          </ac:picMkLst>
        </pc:picChg>
      </pc:sldChg>
      <pc:sldChg chg="del">
        <pc:chgData name="Martin Wihoda" userId="58322e09a6bf6d7c" providerId="LiveId" clId="{2507BB03-91D4-4011-99EF-E88F0508AE49}" dt="2020-11-02T16:39:13.084" v="9" actId="2696"/>
        <pc:sldMkLst>
          <pc:docMk/>
          <pc:sldMk cId="2487501760" sldId="440"/>
        </pc:sldMkLst>
      </pc:sldChg>
      <pc:sldChg chg="addSp delSp new del mod">
        <pc:chgData name="Martin Wihoda" userId="58322e09a6bf6d7c" providerId="LiveId" clId="{2507BB03-91D4-4011-99EF-E88F0508AE49}" dt="2020-11-03T08:08:38.295" v="229" actId="2696"/>
        <pc:sldMkLst>
          <pc:docMk/>
          <pc:sldMk cId="2871404667" sldId="440"/>
        </pc:sldMkLst>
        <pc:spChg chg="del">
          <ac:chgData name="Martin Wihoda" userId="58322e09a6bf6d7c" providerId="LiveId" clId="{2507BB03-91D4-4011-99EF-E88F0508AE49}" dt="2020-11-02T16:39:51.245" v="19" actId="21"/>
          <ac:spMkLst>
            <pc:docMk/>
            <pc:sldMk cId="2871404667" sldId="440"/>
            <ac:spMk id="2" creationId="{D7825AA5-4295-40EB-83B7-1294267DFB68}"/>
          </ac:spMkLst>
        </pc:spChg>
        <pc:spChg chg="add">
          <ac:chgData name="Martin Wihoda" userId="58322e09a6bf6d7c" providerId="LiveId" clId="{2507BB03-91D4-4011-99EF-E88F0508AE49}" dt="2020-11-02T16:44:23.006" v="35" actId="22"/>
          <ac:spMkLst>
            <pc:docMk/>
            <pc:sldMk cId="2871404667" sldId="440"/>
            <ac:spMk id="7" creationId="{C96DFC4C-8B88-41BC-9D18-C5ABA3DDDC74}"/>
          </ac:spMkLst>
        </pc:spChg>
        <pc:picChg chg="add">
          <ac:chgData name="Martin Wihoda" userId="58322e09a6bf6d7c" providerId="LiveId" clId="{2507BB03-91D4-4011-99EF-E88F0508AE49}" dt="2020-11-02T16:43:57.434" v="33" actId="22"/>
          <ac:picMkLst>
            <pc:docMk/>
            <pc:sldMk cId="2871404667" sldId="440"/>
            <ac:picMk id="3" creationId="{D213B1D3-859E-4C61-8A62-1F6C528F2543}"/>
          </ac:picMkLst>
        </pc:picChg>
        <pc:picChg chg="add">
          <ac:chgData name="Martin Wihoda" userId="58322e09a6bf6d7c" providerId="LiveId" clId="{2507BB03-91D4-4011-99EF-E88F0508AE49}" dt="2020-11-02T16:44:10.741" v="34" actId="22"/>
          <ac:picMkLst>
            <pc:docMk/>
            <pc:sldMk cId="2871404667" sldId="440"/>
            <ac:picMk id="5" creationId="{B9DD4A3C-BE5B-4776-A18A-3564BC16F113}"/>
          </ac:picMkLst>
        </pc:picChg>
      </pc:sldChg>
      <pc:sldChg chg="del">
        <pc:chgData name="Martin Wihoda" userId="58322e09a6bf6d7c" providerId="LiveId" clId="{2507BB03-91D4-4011-99EF-E88F0508AE49}" dt="2020-11-02T16:39:12.312" v="8" actId="2696"/>
        <pc:sldMkLst>
          <pc:docMk/>
          <pc:sldMk cId="2232978098" sldId="441"/>
        </pc:sldMkLst>
      </pc:sldChg>
      <pc:sldChg chg="addSp delSp new del mod">
        <pc:chgData name="Martin Wihoda" userId="58322e09a6bf6d7c" providerId="LiveId" clId="{2507BB03-91D4-4011-99EF-E88F0508AE49}" dt="2020-11-03T08:13:31.141" v="467" actId="2696"/>
        <pc:sldMkLst>
          <pc:docMk/>
          <pc:sldMk cId="3726746733" sldId="441"/>
        </pc:sldMkLst>
        <pc:spChg chg="del">
          <ac:chgData name="Martin Wihoda" userId="58322e09a6bf6d7c" providerId="LiveId" clId="{2507BB03-91D4-4011-99EF-E88F0508AE49}" dt="2020-11-02T16:44:42.613" v="39" actId="21"/>
          <ac:spMkLst>
            <pc:docMk/>
            <pc:sldMk cId="3726746733" sldId="441"/>
            <ac:spMk id="2" creationId="{BE38E1B5-490B-4B9C-B884-D4C414DBA88E}"/>
          </ac:spMkLst>
        </pc:spChg>
        <pc:spChg chg="add">
          <ac:chgData name="Martin Wihoda" userId="58322e09a6bf6d7c" providerId="LiveId" clId="{2507BB03-91D4-4011-99EF-E88F0508AE49}" dt="2020-11-02T16:45:16.352" v="41" actId="22"/>
          <ac:spMkLst>
            <pc:docMk/>
            <pc:sldMk cId="3726746733" sldId="441"/>
            <ac:spMk id="6" creationId="{1FDDFEEB-E23C-4C32-BF91-D3E671EB9887}"/>
          </ac:spMkLst>
        </pc:spChg>
        <pc:picChg chg="add">
          <ac:chgData name="Martin Wihoda" userId="58322e09a6bf6d7c" providerId="LiveId" clId="{2507BB03-91D4-4011-99EF-E88F0508AE49}" dt="2020-11-02T16:44:58.746" v="40" actId="22"/>
          <ac:picMkLst>
            <pc:docMk/>
            <pc:sldMk cId="3726746733" sldId="441"/>
            <ac:picMk id="4" creationId="{EFF1A89F-B38E-46AF-9A47-C5BCA1F43441}"/>
          </ac:picMkLst>
        </pc:picChg>
      </pc:sldChg>
      <pc:sldChg chg="addSp delSp modSp new mod ord">
        <pc:chgData name="Martin Wihoda" userId="58322e09a6bf6d7c" providerId="LiveId" clId="{2507BB03-91D4-4011-99EF-E88F0508AE49}" dt="2020-11-03T08:13:22.314" v="466" actId="20577"/>
        <pc:sldMkLst>
          <pc:docMk/>
          <pc:sldMk cId="2976106515" sldId="442"/>
        </pc:sldMkLst>
        <pc:spChg chg="del">
          <ac:chgData name="Martin Wihoda" userId="58322e09a6bf6d7c" providerId="LiveId" clId="{2507BB03-91D4-4011-99EF-E88F0508AE49}" dt="2020-11-02T16:44:37.950" v="38" actId="21"/>
          <ac:spMkLst>
            <pc:docMk/>
            <pc:sldMk cId="2976106515" sldId="442"/>
            <ac:spMk id="2" creationId="{FB88D2D6-E88F-460D-B642-CF9D24628FB5}"/>
          </ac:spMkLst>
        </pc:spChg>
        <pc:spChg chg="add mod">
          <ac:chgData name="Martin Wihoda" userId="58322e09a6bf6d7c" providerId="LiveId" clId="{2507BB03-91D4-4011-99EF-E88F0508AE49}" dt="2020-11-03T08:13:02.062" v="455" actId="20577"/>
          <ac:spMkLst>
            <pc:docMk/>
            <pc:sldMk cId="2976106515" sldId="442"/>
            <ac:spMk id="7" creationId="{42F89EAB-81CB-4194-AFF2-CC3FE8096F06}"/>
          </ac:spMkLst>
        </pc:spChg>
        <pc:spChg chg="add mod">
          <ac:chgData name="Martin Wihoda" userId="58322e09a6bf6d7c" providerId="LiveId" clId="{2507BB03-91D4-4011-99EF-E88F0508AE49}" dt="2020-11-03T08:13:22.314" v="466" actId="20577"/>
          <ac:spMkLst>
            <pc:docMk/>
            <pc:sldMk cId="2976106515" sldId="442"/>
            <ac:spMk id="8" creationId="{84B731F8-A1BC-4530-BA46-ECE80D63748C}"/>
          </ac:spMkLst>
        </pc:spChg>
        <pc:picChg chg="add mod">
          <ac:chgData name="Martin Wihoda" userId="58322e09a6bf6d7c" providerId="LiveId" clId="{2507BB03-91D4-4011-99EF-E88F0508AE49}" dt="2020-11-03T08:10:31.198" v="249" actId="1076"/>
          <ac:picMkLst>
            <pc:docMk/>
            <pc:sldMk cId="2976106515" sldId="442"/>
            <ac:picMk id="3" creationId="{BC77E1AD-0249-43D3-B835-74A67BD26483}"/>
          </ac:picMkLst>
        </pc:picChg>
        <pc:picChg chg="add mod">
          <ac:chgData name="Martin Wihoda" userId="58322e09a6bf6d7c" providerId="LiveId" clId="{2507BB03-91D4-4011-99EF-E88F0508AE49}" dt="2020-11-03T08:13:08.950" v="456" actId="1076"/>
          <ac:picMkLst>
            <pc:docMk/>
            <pc:sldMk cId="2976106515" sldId="442"/>
            <ac:picMk id="4" creationId="{18506A66-4D0B-4F9C-A943-21A85D89A9DC}"/>
          </ac:picMkLst>
        </pc:picChg>
        <pc:picChg chg="add">
          <ac:chgData name="Martin Wihoda" userId="58322e09a6bf6d7c" providerId="LiveId" clId="{2507BB03-91D4-4011-99EF-E88F0508AE49}" dt="2020-11-02T16:45:41.372" v="43" actId="22"/>
          <ac:picMkLst>
            <pc:docMk/>
            <pc:sldMk cId="2976106515" sldId="442"/>
            <ac:picMk id="6" creationId="{8EBA5B8C-8D2A-43BB-AB51-2B3BD54DE3A6}"/>
          </ac:picMkLst>
        </pc:picChg>
      </pc:sldChg>
      <pc:sldChg chg="del">
        <pc:chgData name="Martin Wihoda" userId="58322e09a6bf6d7c" providerId="LiveId" clId="{2507BB03-91D4-4011-99EF-E88F0508AE49}" dt="2020-11-02T16:39:11.694" v="7" actId="2696"/>
        <pc:sldMkLst>
          <pc:docMk/>
          <pc:sldMk cId="4228161166" sldId="442"/>
        </pc:sldMkLst>
      </pc:sldChg>
      <pc:sldChg chg="addSp delSp modSp new mod modAnim">
        <pc:chgData name="Martin Wihoda" userId="58322e09a6bf6d7c" providerId="LiveId" clId="{2507BB03-91D4-4011-99EF-E88F0508AE49}" dt="2020-11-03T08:16:07.843" v="542" actId="1076"/>
        <pc:sldMkLst>
          <pc:docMk/>
          <pc:sldMk cId="3954090722" sldId="443"/>
        </pc:sldMkLst>
        <pc:spChg chg="del">
          <ac:chgData name="Martin Wihoda" userId="58322e09a6bf6d7c" providerId="LiveId" clId="{2507BB03-91D4-4011-99EF-E88F0508AE49}" dt="2020-11-02T16:46:08.134" v="46" actId="21"/>
          <ac:spMkLst>
            <pc:docMk/>
            <pc:sldMk cId="3954090722" sldId="443"/>
            <ac:spMk id="2" creationId="{32F50463-49DA-4968-8481-47DD284BAE1B}"/>
          </ac:spMkLst>
        </pc:spChg>
        <pc:spChg chg="add mod">
          <ac:chgData name="Martin Wihoda" userId="58322e09a6bf6d7c" providerId="LiveId" clId="{2507BB03-91D4-4011-99EF-E88F0508AE49}" dt="2020-11-03T08:15:58.204" v="540" actId="1076"/>
          <ac:spMkLst>
            <pc:docMk/>
            <pc:sldMk cId="3954090722" sldId="443"/>
            <ac:spMk id="4" creationId="{383F16EB-C571-4F61-B3AD-8D6BDF6C475F}"/>
          </ac:spMkLst>
        </pc:spChg>
        <pc:spChg chg="add mod">
          <ac:chgData name="Martin Wihoda" userId="58322e09a6bf6d7c" providerId="LiveId" clId="{2507BB03-91D4-4011-99EF-E88F0508AE49}" dt="2020-11-03T08:16:07.843" v="542" actId="1076"/>
          <ac:spMkLst>
            <pc:docMk/>
            <pc:sldMk cId="3954090722" sldId="443"/>
            <ac:spMk id="6" creationId="{A304EBD5-3E11-4C82-893B-16BED3676973}"/>
          </ac:spMkLst>
        </pc:spChg>
        <pc:picChg chg="add del mod">
          <ac:chgData name="Martin Wihoda" userId="58322e09a6bf6d7c" providerId="LiveId" clId="{2507BB03-91D4-4011-99EF-E88F0508AE49}" dt="2020-11-03T08:15:29.457" v="532" actId="21"/>
          <ac:picMkLst>
            <pc:docMk/>
            <pc:sldMk cId="3954090722" sldId="443"/>
            <ac:picMk id="5" creationId="{60B5B05F-FB09-400A-BC8F-31E30ACB325F}"/>
          </ac:picMkLst>
        </pc:picChg>
        <pc:picChg chg="add mod">
          <ac:chgData name="Martin Wihoda" userId="58322e09a6bf6d7c" providerId="LiveId" clId="{2507BB03-91D4-4011-99EF-E88F0508AE49}" dt="2020-11-03T08:15:54.161" v="539" actId="14100"/>
          <ac:picMkLst>
            <pc:docMk/>
            <pc:sldMk cId="3954090722" sldId="443"/>
            <ac:picMk id="7" creationId="{B6DBFD7C-F178-48AB-98D8-EAB425F1201C}"/>
          </ac:picMkLst>
        </pc:picChg>
      </pc:sldChg>
      <pc:sldChg chg="addSp delSp modSp new mod">
        <pc:chgData name="Martin Wihoda" userId="58322e09a6bf6d7c" providerId="LiveId" clId="{2507BB03-91D4-4011-99EF-E88F0508AE49}" dt="2020-11-03T08:20:23.243" v="612" actId="20577"/>
        <pc:sldMkLst>
          <pc:docMk/>
          <pc:sldMk cId="2252022676" sldId="444"/>
        </pc:sldMkLst>
        <pc:spChg chg="del">
          <ac:chgData name="Martin Wihoda" userId="58322e09a6bf6d7c" providerId="LiveId" clId="{2507BB03-91D4-4011-99EF-E88F0508AE49}" dt="2020-11-02T16:46:16.185" v="48" actId="21"/>
          <ac:spMkLst>
            <pc:docMk/>
            <pc:sldMk cId="2252022676" sldId="444"/>
            <ac:spMk id="2" creationId="{E2CF4A38-6E2B-41B8-90A4-85094AC60E96}"/>
          </ac:spMkLst>
        </pc:spChg>
        <pc:spChg chg="add mod">
          <ac:chgData name="Martin Wihoda" userId="58322e09a6bf6d7c" providerId="LiveId" clId="{2507BB03-91D4-4011-99EF-E88F0508AE49}" dt="2020-11-03T08:19:39.824" v="591" actId="207"/>
          <ac:spMkLst>
            <pc:docMk/>
            <pc:sldMk cId="2252022676" sldId="444"/>
            <ac:spMk id="5" creationId="{C8B6A290-3394-4235-8CDE-CBB704B9E173}"/>
          </ac:spMkLst>
        </pc:spChg>
        <pc:spChg chg="add mod">
          <ac:chgData name="Martin Wihoda" userId="58322e09a6bf6d7c" providerId="LiveId" clId="{2507BB03-91D4-4011-99EF-E88F0508AE49}" dt="2020-11-03T08:20:23.243" v="612" actId="20577"/>
          <ac:spMkLst>
            <pc:docMk/>
            <pc:sldMk cId="2252022676" sldId="444"/>
            <ac:spMk id="6" creationId="{7CFFBC25-32CB-49AB-B695-5318D5A00266}"/>
          </ac:spMkLst>
        </pc:spChg>
        <pc:picChg chg="add mod">
          <ac:chgData name="Martin Wihoda" userId="58322e09a6bf6d7c" providerId="LiveId" clId="{2507BB03-91D4-4011-99EF-E88F0508AE49}" dt="2020-11-03T08:19:07.146" v="575" actId="1076"/>
          <ac:picMkLst>
            <pc:docMk/>
            <pc:sldMk cId="2252022676" sldId="444"/>
            <ac:picMk id="4" creationId="{58F29357-0645-4E3E-A86B-AFEB4A83EA9C}"/>
          </ac:picMkLst>
        </pc:picChg>
      </pc:sldChg>
      <pc:sldChg chg="addSp delSp modSp new mod modAnim">
        <pc:chgData name="Martin Wihoda" userId="58322e09a6bf6d7c" providerId="LiveId" clId="{2507BB03-91D4-4011-99EF-E88F0508AE49}" dt="2020-11-03T08:30:42.867" v="1000"/>
        <pc:sldMkLst>
          <pc:docMk/>
          <pc:sldMk cId="1414967275" sldId="445"/>
        </pc:sldMkLst>
        <pc:spChg chg="del">
          <ac:chgData name="Martin Wihoda" userId="58322e09a6bf6d7c" providerId="LiveId" clId="{2507BB03-91D4-4011-99EF-E88F0508AE49}" dt="2020-11-03T08:00:27.611" v="59" actId="21"/>
          <ac:spMkLst>
            <pc:docMk/>
            <pc:sldMk cId="1414967275" sldId="445"/>
            <ac:spMk id="2" creationId="{443DC128-3C2F-4E00-917C-B51B24C88484}"/>
          </ac:spMkLst>
        </pc:spChg>
        <pc:spChg chg="add mod">
          <ac:chgData name="Martin Wihoda" userId="58322e09a6bf6d7c" providerId="LiveId" clId="{2507BB03-91D4-4011-99EF-E88F0508AE49}" dt="2020-11-03T08:22:31.569" v="649" actId="20577"/>
          <ac:spMkLst>
            <pc:docMk/>
            <pc:sldMk cId="1414967275" sldId="445"/>
            <ac:spMk id="6" creationId="{03793107-3ED2-49C0-959C-1986E84067DA}"/>
          </ac:spMkLst>
        </pc:spChg>
        <pc:spChg chg="add mod">
          <ac:chgData name="Martin Wihoda" userId="58322e09a6bf6d7c" providerId="LiveId" clId="{2507BB03-91D4-4011-99EF-E88F0508AE49}" dt="2020-11-03T08:17:15.657" v="554" actId="1076"/>
          <ac:spMkLst>
            <pc:docMk/>
            <pc:sldMk cId="1414967275" sldId="445"/>
            <ac:spMk id="9" creationId="{C76A437C-5AFF-4EC6-A14C-86964A89BFD4}"/>
          </ac:spMkLst>
        </pc:spChg>
        <pc:picChg chg="add mod">
          <ac:chgData name="Martin Wihoda" userId="58322e09a6bf6d7c" providerId="LiveId" clId="{2507BB03-91D4-4011-99EF-E88F0508AE49}" dt="2020-11-03T08:17:25.264" v="556" actId="1076"/>
          <ac:picMkLst>
            <pc:docMk/>
            <pc:sldMk cId="1414967275" sldId="445"/>
            <ac:picMk id="4" creationId="{4D0C047D-03F5-4CFF-8E21-828E8CBAF7BA}"/>
          </ac:picMkLst>
        </pc:picChg>
        <pc:picChg chg="add mod">
          <ac:chgData name="Martin Wihoda" userId="58322e09a6bf6d7c" providerId="LiveId" clId="{2507BB03-91D4-4011-99EF-E88F0508AE49}" dt="2020-11-03T08:17:09.973" v="553" actId="1076"/>
          <ac:picMkLst>
            <pc:docMk/>
            <pc:sldMk cId="1414967275" sldId="445"/>
            <ac:picMk id="7" creationId="{828DCACE-F708-45D3-B51E-E554B9C68E3B}"/>
          </ac:picMkLst>
        </pc:picChg>
      </pc:sldChg>
      <pc:sldChg chg="addSp delSp modSp new mod">
        <pc:chgData name="Martin Wihoda" userId="58322e09a6bf6d7c" providerId="LiveId" clId="{2507BB03-91D4-4011-99EF-E88F0508AE49}" dt="2020-11-03T08:28:09.158" v="999" actId="1076"/>
        <pc:sldMkLst>
          <pc:docMk/>
          <pc:sldMk cId="1907088566" sldId="446"/>
        </pc:sldMkLst>
        <pc:spChg chg="del">
          <ac:chgData name="Martin Wihoda" userId="58322e09a6bf6d7c" providerId="LiveId" clId="{2507BB03-91D4-4011-99EF-E88F0508AE49}" dt="2020-11-03T08:01:37.086" v="64" actId="21"/>
          <ac:spMkLst>
            <pc:docMk/>
            <pc:sldMk cId="1907088566" sldId="446"/>
            <ac:spMk id="2" creationId="{CAEF28E4-0A2E-40EF-B395-9EB336043105}"/>
          </ac:spMkLst>
        </pc:spChg>
        <pc:spChg chg="add mod">
          <ac:chgData name="Martin Wihoda" userId="58322e09a6bf6d7c" providerId="LiveId" clId="{2507BB03-91D4-4011-99EF-E88F0508AE49}" dt="2020-11-03T08:28:09.158" v="999" actId="1076"/>
          <ac:spMkLst>
            <pc:docMk/>
            <pc:sldMk cId="1907088566" sldId="446"/>
            <ac:spMk id="5" creationId="{7169DAAA-7D48-4687-8EE5-D8108B7C5B70}"/>
          </ac:spMkLst>
        </pc:spChg>
        <pc:spChg chg="add mod">
          <ac:chgData name="Martin Wihoda" userId="58322e09a6bf6d7c" providerId="LiveId" clId="{2507BB03-91D4-4011-99EF-E88F0508AE49}" dt="2020-11-03T08:28:02.648" v="997" actId="14100"/>
          <ac:spMkLst>
            <pc:docMk/>
            <pc:sldMk cId="1907088566" sldId="446"/>
            <ac:spMk id="8" creationId="{E8118566-2372-4D32-804B-00F351A3BE1A}"/>
          </ac:spMkLst>
        </pc:spChg>
        <pc:picChg chg="add mod">
          <ac:chgData name="Martin Wihoda" userId="58322e09a6bf6d7c" providerId="LiveId" clId="{2507BB03-91D4-4011-99EF-E88F0508AE49}" dt="2020-11-03T08:28:05.715" v="998" actId="1076"/>
          <ac:picMkLst>
            <pc:docMk/>
            <pc:sldMk cId="1907088566" sldId="446"/>
            <ac:picMk id="4" creationId="{B3170B16-DE49-4744-9BD5-28F06B0836AE}"/>
          </ac:picMkLst>
        </pc:picChg>
        <pc:picChg chg="add del">
          <ac:chgData name="Martin Wihoda" userId="58322e09a6bf6d7c" providerId="LiveId" clId="{2507BB03-91D4-4011-99EF-E88F0508AE49}" dt="2020-11-03T08:02:12.760" v="67" actId="22"/>
          <ac:picMkLst>
            <pc:docMk/>
            <pc:sldMk cId="1907088566" sldId="446"/>
            <ac:picMk id="6" creationId="{F9257DCB-C201-4965-AA12-BBCB0B7404B6}"/>
          </ac:picMkLst>
        </pc:picChg>
      </pc:sldChg>
    </pc:docChg>
  </pc:docChgLst>
  <pc:docChgLst>
    <pc:chgData name="Martin Wihoda" userId="58322e09a6bf6d7c" providerId="LiveId" clId="{39491009-59A5-4EA2-9341-78FBC8070160}"/>
    <pc:docChg chg="delSld">
      <pc:chgData name="Martin Wihoda" userId="58322e09a6bf6d7c" providerId="LiveId" clId="{39491009-59A5-4EA2-9341-78FBC8070160}" dt="2020-10-27T12:20:31.876" v="0" actId="2696"/>
      <pc:docMkLst>
        <pc:docMk/>
      </pc:docMkLst>
      <pc:sldChg chg="del">
        <pc:chgData name="Martin Wihoda" userId="58322e09a6bf6d7c" providerId="LiveId" clId="{39491009-59A5-4EA2-9341-78FBC8070160}" dt="2020-10-27T12:20:31.876" v="0" actId="2696"/>
        <pc:sldMkLst>
          <pc:docMk/>
          <pc:sldMk cId="3953290518" sldId="438"/>
        </pc:sldMkLst>
      </pc:sldChg>
    </pc:docChg>
  </pc:docChgLst>
  <pc:docChgLst>
    <pc:chgData name="Martin Wihoda" userId="58322e09a6bf6d7c" providerId="LiveId" clId="{E9344E98-7955-42AA-A479-AC53BAEF057E}"/>
    <pc:docChg chg="addSld modSld">
      <pc:chgData name="Martin Wihoda" userId="58322e09a6bf6d7c" providerId="LiveId" clId="{E9344E98-7955-42AA-A479-AC53BAEF057E}" dt="2021-04-19T15:13:14.260" v="237" actId="20577"/>
      <pc:docMkLst>
        <pc:docMk/>
      </pc:docMkLst>
      <pc:sldChg chg="addSp modSp mod">
        <pc:chgData name="Martin Wihoda" userId="58322e09a6bf6d7c" providerId="LiveId" clId="{E9344E98-7955-42AA-A479-AC53BAEF057E}" dt="2021-04-19T15:01:01.482" v="142" actId="114"/>
        <pc:sldMkLst>
          <pc:docMk/>
          <pc:sldMk cId="690359732" sldId="437"/>
        </pc:sldMkLst>
        <pc:spChg chg="mod">
          <ac:chgData name="Martin Wihoda" userId="58322e09a6bf6d7c" providerId="LiveId" clId="{E9344E98-7955-42AA-A479-AC53BAEF057E}" dt="2021-04-15T12:31:41.109" v="7" actId="1076"/>
          <ac:spMkLst>
            <pc:docMk/>
            <pc:sldMk cId="690359732" sldId="437"/>
            <ac:spMk id="4" creationId="{00000000-0000-0000-0000-000000000000}"/>
          </ac:spMkLst>
        </pc:spChg>
        <pc:spChg chg="add mod">
          <ac:chgData name="Martin Wihoda" userId="58322e09a6bf6d7c" providerId="LiveId" clId="{E9344E98-7955-42AA-A479-AC53BAEF057E}" dt="2021-04-19T15:01:01.482" v="142" actId="114"/>
          <ac:spMkLst>
            <pc:docMk/>
            <pc:sldMk cId="690359732" sldId="437"/>
            <ac:spMk id="5" creationId="{AC77E5DD-BE28-4961-BDA0-0004A0ECC68E}"/>
          </ac:spMkLst>
        </pc:spChg>
        <pc:picChg chg="mod">
          <ac:chgData name="Martin Wihoda" userId="58322e09a6bf6d7c" providerId="LiveId" clId="{E9344E98-7955-42AA-A479-AC53BAEF057E}" dt="2021-04-15T12:31:28.059" v="3" actId="14100"/>
          <ac:picMkLst>
            <pc:docMk/>
            <pc:sldMk cId="690359732" sldId="437"/>
            <ac:picMk id="3" creationId="{00000000-0000-0000-0000-000000000000}"/>
          </ac:picMkLst>
        </pc:picChg>
      </pc:sldChg>
      <pc:sldChg chg="modSp">
        <pc:chgData name="Martin Wihoda" userId="58322e09a6bf6d7c" providerId="LiveId" clId="{E9344E98-7955-42AA-A479-AC53BAEF057E}" dt="2021-04-15T12:32:18.018" v="12" actId="1076"/>
        <pc:sldMkLst>
          <pc:docMk/>
          <pc:sldMk cId="2805996347" sldId="438"/>
        </pc:sldMkLst>
        <pc:picChg chg="mod">
          <ac:chgData name="Martin Wihoda" userId="58322e09a6bf6d7c" providerId="LiveId" clId="{E9344E98-7955-42AA-A479-AC53BAEF057E}" dt="2021-04-15T12:32:18.018" v="12" actId="1076"/>
          <ac:picMkLst>
            <pc:docMk/>
            <pc:sldMk cId="2805996347" sldId="438"/>
            <ac:picMk id="3" creationId="{00000000-0000-0000-0000-000000000000}"/>
          </ac:picMkLst>
        </pc:picChg>
        <pc:picChg chg="mod">
          <ac:chgData name="Martin Wihoda" userId="58322e09a6bf6d7c" providerId="LiveId" clId="{E9344E98-7955-42AA-A479-AC53BAEF057E}" dt="2021-04-15T12:32:15.214" v="11" actId="1076"/>
          <ac:picMkLst>
            <pc:docMk/>
            <pc:sldMk cId="2805996347" sldId="438"/>
            <ac:picMk id="4" creationId="{00000000-0000-0000-0000-000000000000}"/>
          </ac:picMkLst>
        </pc:picChg>
      </pc:sldChg>
      <pc:sldChg chg="modSp mod">
        <pc:chgData name="Martin Wihoda" userId="58322e09a6bf6d7c" providerId="LiveId" clId="{E9344E98-7955-42AA-A479-AC53BAEF057E}" dt="2021-04-15T12:33:01.184" v="16" actId="14100"/>
        <pc:sldMkLst>
          <pc:docMk/>
          <pc:sldMk cId="1102046818" sldId="439"/>
        </pc:sldMkLst>
        <pc:spChg chg="mod">
          <ac:chgData name="Martin Wihoda" userId="58322e09a6bf6d7c" providerId="LiveId" clId="{E9344E98-7955-42AA-A479-AC53BAEF057E}" dt="2021-04-15T12:32:53.154" v="15" actId="113"/>
          <ac:spMkLst>
            <pc:docMk/>
            <pc:sldMk cId="1102046818" sldId="439"/>
            <ac:spMk id="6" creationId="{00000000-0000-0000-0000-000000000000}"/>
          </ac:spMkLst>
        </pc:spChg>
        <pc:picChg chg="mod">
          <ac:chgData name="Martin Wihoda" userId="58322e09a6bf6d7c" providerId="LiveId" clId="{E9344E98-7955-42AA-A479-AC53BAEF057E}" dt="2021-04-15T12:32:46.816" v="14" actId="14100"/>
          <ac:picMkLst>
            <pc:docMk/>
            <pc:sldMk cId="1102046818" sldId="439"/>
            <ac:picMk id="3" creationId="{00000000-0000-0000-0000-000000000000}"/>
          </ac:picMkLst>
        </pc:picChg>
        <pc:picChg chg="mod">
          <ac:chgData name="Martin Wihoda" userId="58322e09a6bf6d7c" providerId="LiveId" clId="{E9344E98-7955-42AA-A479-AC53BAEF057E}" dt="2021-04-15T12:32:42.216" v="13" actId="1076"/>
          <ac:picMkLst>
            <pc:docMk/>
            <pc:sldMk cId="1102046818" sldId="439"/>
            <ac:picMk id="4" creationId="{00000000-0000-0000-0000-000000000000}"/>
          </ac:picMkLst>
        </pc:picChg>
        <pc:picChg chg="mod">
          <ac:chgData name="Martin Wihoda" userId="58322e09a6bf6d7c" providerId="LiveId" clId="{E9344E98-7955-42AA-A479-AC53BAEF057E}" dt="2021-04-15T12:33:01.184" v="16" actId="14100"/>
          <ac:picMkLst>
            <pc:docMk/>
            <pc:sldMk cId="1102046818" sldId="439"/>
            <ac:picMk id="5" creationId="{00000000-0000-0000-0000-000000000000}"/>
          </ac:picMkLst>
        </pc:picChg>
      </pc:sldChg>
      <pc:sldChg chg="modSp mod">
        <pc:chgData name="Martin Wihoda" userId="58322e09a6bf6d7c" providerId="LiveId" clId="{E9344E98-7955-42AA-A479-AC53BAEF057E}" dt="2021-04-15T12:34:07.186" v="22" actId="1076"/>
        <pc:sldMkLst>
          <pc:docMk/>
          <pc:sldMk cId="949793037" sldId="440"/>
        </pc:sldMkLst>
        <pc:spChg chg="mod">
          <ac:chgData name="Martin Wihoda" userId="58322e09a6bf6d7c" providerId="LiveId" clId="{E9344E98-7955-42AA-A479-AC53BAEF057E}" dt="2021-04-15T12:33:51.433" v="17" actId="1076"/>
          <ac:spMkLst>
            <pc:docMk/>
            <pc:sldMk cId="949793037" sldId="440"/>
            <ac:spMk id="6" creationId="{00000000-0000-0000-0000-000000000000}"/>
          </ac:spMkLst>
        </pc:spChg>
        <pc:picChg chg="mod">
          <ac:chgData name="Martin Wihoda" userId="58322e09a6bf6d7c" providerId="LiveId" clId="{E9344E98-7955-42AA-A479-AC53BAEF057E}" dt="2021-04-15T12:33:56.094" v="19" actId="14100"/>
          <ac:picMkLst>
            <pc:docMk/>
            <pc:sldMk cId="949793037" sldId="440"/>
            <ac:picMk id="3" creationId="{00000000-0000-0000-0000-000000000000}"/>
          </ac:picMkLst>
        </pc:picChg>
        <pc:picChg chg="mod">
          <ac:chgData name="Martin Wihoda" userId="58322e09a6bf6d7c" providerId="LiveId" clId="{E9344E98-7955-42AA-A479-AC53BAEF057E}" dt="2021-04-15T12:34:07.186" v="22" actId="1076"/>
          <ac:picMkLst>
            <pc:docMk/>
            <pc:sldMk cId="949793037" sldId="440"/>
            <ac:picMk id="4" creationId="{00000000-0000-0000-0000-000000000000}"/>
          </ac:picMkLst>
        </pc:picChg>
        <pc:picChg chg="mod">
          <ac:chgData name="Martin Wihoda" userId="58322e09a6bf6d7c" providerId="LiveId" clId="{E9344E98-7955-42AA-A479-AC53BAEF057E}" dt="2021-04-15T12:34:02.960" v="21" actId="1076"/>
          <ac:picMkLst>
            <pc:docMk/>
            <pc:sldMk cId="949793037" sldId="440"/>
            <ac:picMk id="5" creationId="{00000000-0000-0000-0000-000000000000}"/>
          </ac:picMkLst>
        </pc:picChg>
      </pc:sldChg>
      <pc:sldChg chg="modSp mod">
        <pc:chgData name="Martin Wihoda" userId="58322e09a6bf6d7c" providerId="LiveId" clId="{E9344E98-7955-42AA-A479-AC53BAEF057E}" dt="2021-04-15T12:35:36.411" v="38" actId="1076"/>
        <pc:sldMkLst>
          <pc:docMk/>
          <pc:sldMk cId="611060579" sldId="441"/>
        </pc:sldMkLst>
        <pc:spChg chg="mod">
          <ac:chgData name="Martin Wihoda" userId="58322e09a6bf6d7c" providerId="LiveId" clId="{E9344E98-7955-42AA-A479-AC53BAEF057E}" dt="2021-04-15T12:35:36.411" v="38" actId="1076"/>
          <ac:spMkLst>
            <pc:docMk/>
            <pc:sldMk cId="611060579" sldId="441"/>
            <ac:spMk id="6" creationId="{00000000-0000-0000-0000-000000000000}"/>
          </ac:spMkLst>
        </pc:spChg>
        <pc:picChg chg="mod">
          <ac:chgData name="Martin Wihoda" userId="58322e09a6bf6d7c" providerId="LiveId" clId="{E9344E98-7955-42AA-A479-AC53BAEF057E}" dt="2021-04-15T12:34:49.232" v="27" actId="1076"/>
          <ac:picMkLst>
            <pc:docMk/>
            <pc:sldMk cId="611060579" sldId="441"/>
            <ac:picMk id="4" creationId="{00000000-0000-0000-0000-000000000000}"/>
          </ac:picMkLst>
        </pc:picChg>
        <pc:picChg chg="mod">
          <ac:chgData name="Martin Wihoda" userId="58322e09a6bf6d7c" providerId="LiveId" clId="{E9344E98-7955-42AA-A479-AC53BAEF057E}" dt="2021-04-15T12:34:41.200" v="24" actId="1076"/>
          <ac:picMkLst>
            <pc:docMk/>
            <pc:sldMk cId="611060579" sldId="441"/>
            <ac:picMk id="5" creationId="{00000000-0000-0000-0000-000000000000}"/>
          </ac:picMkLst>
        </pc:picChg>
      </pc:sldChg>
      <pc:sldChg chg="modSp mod">
        <pc:chgData name="Martin Wihoda" userId="58322e09a6bf6d7c" providerId="LiveId" clId="{E9344E98-7955-42AA-A479-AC53BAEF057E}" dt="2021-04-15T12:36:36.208" v="41" actId="14100"/>
        <pc:sldMkLst>
          <pc:docMk/>
          <pc:sldMk cId="640296258" sldId="443"/>
        </pc:sldMkLst>
        <pc:spChg chg="mod">
          <ac:chgData name="Martin Wihoda" userId="58322e09a6bf6d7c" providerId="LiveId" clId="{E9344E98-7955-42AA-A479-AC53BAEF057E}" dt="2021-04-15T12:36:31.700" v="40" actId="1076"/>
          <ac:spMkLst>
            <pc:docMk/>
            <pc:sldMk cId="640296258" sldId="443"/>
            <ac:spMk id="5" creationId="{00000000-0000-0000-0000-000000000000}"/>
          </ac:spMkLst>
        </pc:spChg>
        <pc:picChg chg="mod">
          <ac:chgData name="Martin Wihoda" userId="58322e09a6bf6d7c" providerId="LiveId" clId="{E9344E98-7955-42AA-A479-AC53BAEF057E}" dt="2021-04-15T12:36:36.208" v="41" actId="14100"/>
          <ac:picMkLst>
            <pc:docMk/>
            <pc:sldMk cId="640296258" sldId="443"/>
            <ac:picMk id="3" creationId="{00000000-0000-0000-0000-000000000000}"/>
          </ac:picMkLst>
        </pc:picChg>
        <pc:picChg chg="mod">
          <ac:chgData name="Martin Wihoda" userId="58322e09a6bf6d7c" providerId="LiveId" clId="{E9344E98-7955-42AA-A479-AC53BAEF057E}" dt="2021-04-15T12:36:27.888" v="39" actId="1076"/>
          <ac:picMkLst>
            <pc:docMk/>
            <pc:sldMk cId="640296258" sldId="443"/>
            <ac:picMk id="4" creationId="{00000000-0000-0000-0000-000000000000}"/>
          </ac:picMkLst>
        </pc:picChg>
      </pc:sldChg>
      <pc:sldChg chg="modSp mod">
        <pc:chgData name="Martin Wihoda" userId="58322e09a6bf6d7c" providerId="LiveId" clId="{E9344E98-7955-42AA-A479-AC53BAEF057E}" dt="2021-04-15T12:40:06.072" v="48" actId="14100"/>
        <pc:sldMkLst>
          <pc:docMk/>
          <pc:sldMk cId="3756726696" sldId="444"/>
        </pc:sldMkLst>
        <pc:spChg chg="mod">
          <ac:chgData name="Martin Wihoda" userId="58322e09a6bf6d7c" providerId="LiveId" clId="{E9344E98-7955-42AA-A479-AC53BAEF057E}" dt="2021-04-15T12:37:40.745" v="47" actId="1076"/>
          <ac:spMkLst>
            <pc:docMk/>
            <pc:sldMk cId="3756726696" sldId="444"/>
            <ac:spMk id="4" creationId="{00000000-0000-0000-0000-000000000000}"/>
          </ac:spMkLst>
        </pc:spChg>
        <pc:spChg chg="mod">
          <ac:chgData name="Martin Wihoda" userId="58322e09a6bf6d7c" providerId="LiveId" clId="{E9344E98-7955-42AA-A479-AC53BAEF057E}" dt="2021-04-15T12:37:36.619" v="46" actId="1076"/>
          <ac:spMkLst>
            <pc:docMk/>
            <pc:sldMk cId="3756726696" sldId="444"/>
            <ac:spMk id="5" creationId="{00000000-0000-0000-0000-000000000000}"/>
          </ac:spMkLst>
        </pc:spChg>
        <pc:picChg chg="mod">
          <ac:chgData name="Martin Wihoda" userId="58322e09a6bf6d7c" providerId="LiveId" clId="{E9344E98-7955-42AA-A479-AC53BAEF057E}" dt="2021-04-15T12:37:21.662" v="43" actId="14100"/>
          <ac:picMkLst>
            <pc:docMk/>
            <pc:sldMk cId="3756726696" sldId="444"/>
            <ac:picMk id="3" creationId="{00000000-0000-0000-0000-000000000000}"/>
          </ac:picMkLst>
        </pc:picChg>
        <pc:picChg chg="mod">
          <ac:chgData name="Martin Wihoda" userId="58322e09a6bf6d7c" providerId="LiveId" clId="{E9344E98-7955-42AA-A479-AC53BAEF057E}" dt="2021-04-15T12:40:06.072" v="48" actId="14100"/>
          <ac:picMkLst>
            <pc:docMk/>
            <pc:sldMk cId="3756726696" sldId="444"/>
            <ac:picMk id="6" creationId="{00000000-0000-0000-0000-000000000000}"/>
          </ac:picMkLst>
        </pc:picChg>
      </pc:sldChg>
      <pc:sldChg chg="addSp delSp modSp new mod modAnim">
        <pc:chgData name="Martin Wihoda" userId="58322e09a6bf6d7c" providerId="LiveId" clId="{E9344E98-7955-42AA-A479-AC53BAEF057E}" dt="2021-04-19T15:13:14.260" v="237" actId="20577"/>
        <pc:sldMkLst>
          <pc:docMk/>
          <pc:sldMk cId="3095416675" sldId="446"/>
        </pc:sldMkLst>
        <pc:spChg chg="del">
          <ac:chgData name="Martin Wihoda" userId="58322e09a6bf6d7c" providerId="LiveId" clId="{E9344E98-7955-42AA-A479-AC53BAEF057E}" dt="2021-04-19T15:08:53.778" v="144" actId="21"/>
          <ac:spMkLst>
            <pc:docMk/>
            <pc:sldMk cId="3095416675" sldId="446"/>
            <ac:spMk id="2" creationId="{15181969-D4DD-4343-AB9C-56902CF550FF}"/>
          </ac:spMkLst>
        </pc:spChg>
        <pc:spChg chg="add mod">
          <ac:chgData name="Martin Wihoda" userId="58322e09a6bf6d7c" providerId="LiveId" clId="{E9344E98-7955-42AA-A479-AC53BAEF057E}" dt="2021-04-19T15:13:14.260" v="237" actId="20577"/>
          <ac:spMkLst>
            <pc:docMk/>
            <pc:sldMk cId="3095416675" sldId="446"/>
            <ac:spMk id="11" creationId="{7B6A7C69-30B2-4FBA-9C5F-AECA63AF601B}"/>
          </ac:spMkLst>
        </pc:spChg>
        <pc:picChg chg="add mod">
          <ac:chgData name="Martin Wihoda" userId="58322e09a6bf6d7c" providerId="LiveId" clId="{E9344E98-7955-42AA-A479-AC53BAEF057E}" dt="2021-04-19T15:10:37.596" v="172" actId="14100"/>
          <ac:picMkLst>
            <pc:docMk/>
            <pc:sldMk cId="3095416675" sldId="446"/>
            <ac:picMk id="4" creationId="{EC144065-AC6C-4E11-8EC1-D0DC28D4E0D7}"/>
          </ac:picMkLst>
        </pc:picChg>
        <pc:picChg chg="add mod">
          <ac:chgData name="Martin Wihoda" userId="58322e09a6bf6d7c" providerId="LiveId" clId="{E9344E98-7955-42AA-A479-AC53BAEF057E}" dt="2021-04-19T15:10:41.783" v="174" actId="1076"/>
          <ac:picMkLst>
            <pc:docMk/>
            <pc:sldMk cId="3095416675" sldId="446"/>
            <ac:picMk id="6" creationId="{89E6009B-1FF2-41C8-9DD9-D2673C6517EC}"/>
          </ac:picMkLst>
        </pc:picChg>
        <pc:picChg chg="add mod">
          <ac:chgData name="Martin Wihoda" userId="58322e09a6bf6d7c" providerId="LiveId" clId="{E9344E98-7955-42AA-A479-AC53BAEF057E}" dt="2021-04-19T15:10:23.912" v="167" actId="1076"/>
          <ac:picMkLst>
            <pc:docMk/>
            <pc:sldMk cId="3095416675" sldId="446"/>
            <ac:picMk id="8" creationId="{CB5AD8D2-F34E-4779-81BD-EBA1DBD3B1A2}"/>
          </ac:picMkLst>
        </pc:picChg>
        <pc:picChg chg="add mod">
          <ac:chgData name="Martin Wihoda" userId="58322e09a6bf6d7c" providerId="LiveId" clId="{E9344E98-7955-42AA-A479-AC53BAEF057E}" dt="2021-04-19T15:10:31.788" v="170" actId="1076"/>
          <ac:picMkLst>
            <pc:docMk/>
            <pc:sldMk cId="3095416675" sldId="446"/>
            <ac:picMk id="10" creationId="{9E3B05D3-96C3-4234-9807-CF17FBB3206E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9625141" y="1012372"/>
            <a:ext cx="1780509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eaLnBrk="1" hangingPunct="1"/>
            <a:r>
              <a:rPr lang="cs-CZ" altLang="de-DE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Seveřané </a:t>
            </a:r>
          </a:p>
          <a:p>
            <a:pPr algn="ctr" eaLnBrk="1" hangingPunct="1"/>
            <a:r>
              <a:rPr lang="cs-CZ" altLang="de-DE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dějinách středověké </a:t>
            </a:r>
          </a:p>
          <a:p>
            <a:pPr algn="ctr" eaLnBrk="1" hangingPunct="1"/>
            <a:r>
              <a:rPr lang="cs-CZ" altLang="de-DE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Evropy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AC77E5DD-BE28-4961-BDA0-0004A0ECC68E}"/>
              </a:ext>
            </a:extLst>
          </p:cNvPr>
          <p:cNvSpPr txBox="1"/>
          <p:nvPr/>
        </p:nvSpPr>
        <p:spPr>
          <a:xfrm>
            <a:off x="9797143" y="2970350"/>
            <a:ext cx="1608507" cy="13849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de-DE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 do terminologie</a:t>
            </a:r>
          </a:p>
          <a:p>
            <a:pPr eaLnBrk="1" hangingPunct="1"/>
            <a:endParaRPr lang="cs-CZ" altLang="de-DE" sz="1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Vikingové</a:t>
            </a:r>
          </a:p>
          <a:p>
            <a:pPr eaLnBrk="1" hangingPunct="1"/>
            <a:endParaRPr lang="cs-CZ" altLang="de-DE" sz="1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Nortmani</a:t>
            </a:r>
            <a:endParaRPr lang="cs-CZ" altLang="de-DE" sz="1200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cs-CZ" altLang="de-DE" sz="1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Rhós</a:t>
            </a:r>
            <a:r>
              <a:rPr lang="cs-CZ" altLang="de-DE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altLang="de-DE" sz="1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Ruotsi</a:t>
            </a:r>
            <a:endParaRPr lang="cs-CZ" altLang="de-DE" sz="1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3597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0896506" y="5216180"/>
            <a:ext cx="1025794" cy="27699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cs-CZ" altLang="de-DE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Svět Vikingů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4149664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4416786" y="1011711"/>
            <a:ext cx="1752403" cy="27699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eaLnBrk="1" hangingPunct="1"/>
            <a:r>
              <a:rPr lang="cs-CZ" altLang="de-DE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Romantismus 19. století</a:t>
            </a:r>
          </a:p>
        </p:txBody>
      </p:sp>
    </p:spTree>
    <p:extLst>
      <p:ext uri="{BB962C8B-B14F-4D97-AF65-F5344CB8AC3E}">
        <p14:creationId xmlns:p14="http://schemas.microsoft.com/office/powerpoint/2010/main" val="2805996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>
            <a:extLst>
              <a:ext uri="{FF2B5EF4-FFF2-40B4-BE49-F238E27FC236}">
                <a16:creationId xmlns:a16="http://schemas.microsoft.com/office/drawing/2014/main" id="{7B6A7C69-30B2-4FBA-9C5F-AECA63AF601B}"/>
              </a:ext>
            </a:extLst>
          </p:cNvPr>
          <p:cNvSpPr/>
          <p:nvPr/>
        </p:nvSpPr>
        <p:spPr>
          <a:xfrm>
            <a:off x="5837830" y="911389"/>
            <a:ext cx="1571264" cy="83099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eaLnBrk="1" hangingPunct="1"/>
            <a:r>
              <a:rPr lang="cs-CZ" altLang="de-DE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Vikingové dnes:</a:t>
            </a:r>
          </a:p>
          <a:p>
            <a:pPr eaLnBrk="1" hangingPunct="1"/>
            <a:endParaRPr lang="cs-CZ" altLang="de-DE" sz="1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Pohádky pro děti?</a:t>
            </a:r>
          </a:p>
          <a:p>
            <a:pPr eaLnBrk="1" hangingPunct="1"/>
            <a:r>
              <a:rPr lang="cs-CZ" altLang="de-DE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Komiksy pro dospělé?</a:t>
            </a:r>
          </a:p>
        </p:txBody>
      </p:sp>
    </p:spTree>
    <p:extLst>
      <p:ext uri="{BB962C8B-B14F-4D97-AF65-F5344CB8AC3E}">
        <p14:creationId xmlns:p14="http://schemas.microsoft.com/office/powerpoint/2010/main" val="3095416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4165571" y="1051212"/>
            <a:ext cx="1486304" cy="83099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eaLnBrk="1" hangingPunct="1"/>
            <a:r>
              <a:rPr lang="cs-CZ" altLang="de-DE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Symboly I.</a:t>
            </a:r>
          </a:p>
          <a:p>
            <a:pPr eaLnBrk="1" hangingPunct="1"/>
            <a:endParaRPr lang="cs-CZ" altLang="de-DE" sz="1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Drakary</a:t>
            </a:r>
          </a:p>
          <a:p>
            <a:pPr eaLnBrk="1" hangingPunct="1"/>
            <a:r>
              <a:rPr lang="cs-CZ" altLang="de-DE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de-DE" sz="1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osebergská</a:t>
            </a:r>
            <a:r>
              <a:rPr lang="cs-CZ" altLang="de-DE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mohyla)</a:t>
            </a:r>
          </a:p>
        </p:txBody>
      </p:sp>
    </p:spTree>
    <p:extLst>
      <p:ext uri="{BB962C8B-B14F-4D97-AF65-F5344CB8AC3E}">
        <p14:creationId xmlns:p14="http://schemas.microsoft.com/office/powerpoint/2010/main" val="1102046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558353" y="487404"/>
            <a:ext cx="6398489" cy="138499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s-CZ" altLang="de-DE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Symboly II.</a:t>
            </a:r>
          </a:p>
          <a:p>
            <a:endParaRPr lang="cs-CZ" sz="1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Runy (</a:t>
            </a:r>
            <a:r>
              <a:rPr lang="cs-CZ" sz="1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futhark</a:t>
            </a:r>
            <a:r>
              <a:rPr lang="cs-CZ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Runám se přičítá božský původ. Podle ság bůh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Ódin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(Bůh smrti) obětoval sám sebe, aby dosáhl vyššího vědění. 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Runatál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Thór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(bůh hromu), kladivo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Mjöllni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793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753709" y="956989"/>
            <a:ext cx="1223797" cy="1015663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eaLnBrk="1" hangingPunct="1"/>
            <a:r>
              <a:rPr lang="cs-CZ" altLang="de-DE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Obchodníci</a:t>
            </a:r>
          </a:p>
          <a:p>
            <a:pPr eaLnBrk="1" hangingPunct="1"/>
            <a:endParaRPr lang="cs-CZ" altLang="de-DE" sz="1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Haithabu</a:t>
            </a:r>
            <a:endParaRPr lang="cs-CZ" altLang="de-DE" sz="1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Birka</a:t>
            </a:r>
            <a:endParaRPr lang="cs-CZ" altLang="de-DE" sz="1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Gottland (</a:t>
            </a:r>
            <a:r>
              <a:rPr lang="cs-CZ" altLang="de-DE" sz="1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Visby</a:t>
            </a:r>
            <a:r>
              <a:rPr lang="cs-CZ" altLang="de-DE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11060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8589925" y="4860437"/>
            <a:ext cx="962123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eaLnBrk="1" hangingPunct="1"/>
            <a:r>
              <a:rPr lang="cs-CZ" altLang="de-DE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Válečníci</a:t>
            </a:r>
          </a:p>
          <a:p>
            <a:pPr eaLnBrk="1" hangingPunct="1"/>
            <a:r>
              <a:rPr lang="cs-CZ" altLang="de-DE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de-DE" sz="1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Danewerk</a:t>
            </a:r>
            <a:r>
              <a:rPr lang="cs-CZ" altLang="de-DE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68919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9073495" y="891666"/>
            <a:ext cx="1181734" cy="27699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eaLnBrk="1" hangingPunct="1"/>
            <a:r>
              <a:rPr lang="cs-CZ" altLang="de-DE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Nalézání práva</a:t>
            </a:r>
          </a:p>
        </p:txBody>
      </p:sp>
    </p:spTree>
    <p:extLst>
      <p:ext uri="{BB962C8B-B14F-4D97-AF65-F5344CB8AC3E}">
        <p14:creationId xmlns:p14="http://schemas.microsoft.com/office/powerpoint/2010/main" val="640296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4093349" y="5771321"/>
            <a:ext cx="2372765" cy="830997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cs-CZ" sz="1200" b="1" i="1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L’Anse</a:t>
            </a:r>
            <a:r>
              <a:rPr lang="cs-CZ" sz="1200" b="1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b="1" i="1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aux</a:t>
            </a:r>
            <a:r>
              <a:rPr lang="cs-CZ" sz="1200" b="1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b="1" i="1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Meadows</a:t>
            </a:r>
            <a:endParaRPr lang="cs-CZ" sz="1200" b="1" i="1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Newfoundland (Kanada)</a:t>
            </a:r>
          </a:p>
          <a:p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Osídlení, dvorec, kolem roku 1000,</a:t>
            </a:r>
          </a:p>
          <a:p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Leif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Erikson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(?)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6275296" y="800101"/>
            <a:ext cx="2807208" cy="101566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Mořeplavci a „objevitelé“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Ságy o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Vinlandu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jsou islandského původu 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Graenlendina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saga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Eiríkis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saga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rauda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Obě z 13. století</a:t>
            </a:r>
          </a:p>
        </p:txBody>
      </p:sp>
    </p:spTree>
    <p:extLst>
      <p:ext uri="{BB962C8B-B14F-4D97-AF65-F5344CB8AC3E}">
        <p14:creationId xmlns:p14="http://schemas.microsoft.com/office/powerpoint/2010/main" val="375672669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63F7FCB-6B9E-45EE-A72C-18D146279738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6e1710c4-4631-4bfb-b806-662380d4244a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133</Words>
  <Application>Microsoft Office PowerPoint</Application>
  <PresentationFormat>Širokoúhlá obrazovka</PresentationFormat>
  <Paragraphs>43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281</cp:revision>
  <cp:lastPrinted>2019-10-16T06:26:31Z</cp:lastPrinted>
  <dcterms:created xsi:type="dcterms:W3CDTF">2019-09-26T11:11:15Z</dcterms:created>
  <dcterms:modified xsi:type="dcterms:W3CDTF">2024-09-27T11:16:23Z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