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2"/>
  </p:notesMasterIdLst>
  <p:handoutMasterIdLst>
    <p:handoutMasterId r:id="rId13"/>
  </p:handoutMasterIdLst>
  <p:sldIdLst>
    <p:sldId id="436" r:id="rId5"/>
    <p:sldId id="437" r:id="rId6"/>
    <p:sldId id="439" r:id="rId7"/>
    <p:sldId id="440" r:id="rId8"/>
    <p:sldId id="442" r:id="rId9"/>
    <p:sldId id="444" r:id="rId10"/>
    <p:sldId id="445" r:id="rId11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12BCB1-10AA-4C14-8D56-716F9508FEDA}" v="7" dt="2021-04-29T06:28:59.0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40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20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4012BCB1-10AA-4C14-8D56-716F9508FEDA}"/>
    <pc:docChg chg="custSel delSld modSld">
      <pc:chgData name="Martin Wihoda" userId="58322e09a6bf6d7c" providerId="LiveId" clId="{4012BCB1-10AA-4C14-8D56-716F9508FEDA}" dt="2021-04-29T06:29:27.761" v="212" actId="20577"/>
      <pc:docMkLst>
        <pc:docMk/>
      </pc:docMkLst>
      <pc:sldChg chg="modSp mod">
        <pc:chgData name="Martin Wihoda" userId="58322e09a6bf6d7c" providerId="LiveId" clId="{4012BCB1-10AA-4C14-8D56-716F9508FEDA}" dt="2021-04-28T06:46:05.909" v="4" actId="20577"/>
        <pc:sldMkLst>
          <pc:docMk/>
          <pc:sldMk cId="3295407149" sldId="436"/>
        </pc:sldMkLst>
        <pc:spChg chg="mod">
          <ac:chgData name="Martin Wihoda" userId="58322e09a6bf6d7c" providerId="LiveId" clId="{4012BCB1-10AA-4C14-8D56-716F9508FEDA}" dt="2021-04-28T06:46:05.909" v="4" actId="20577"/>
          <ac:spMkLst>
            <pc:docMk/>
            <pc:sldMk cId="3295407149" sldId="436"/>
            <ac:spMk id="3" creationId="{00000000-0000-0000-0000-000000000000}"/>
          </ac:spMkLst>
        </pc:spChg>
      </pc:sldChg>
      <pc:sldChg chg="modSp mod">
        <pc:chgData name="Martin Wihoda" userId="58322e09a6bf6d7c" providerId="LiveId" clId="{4012BCB1-10AA-4C14-8D56-716F9508FEDA}" dt="2021-04-28T06:47:42.592" v="172" actId="1076"/>
        <pc:sldMkLst>
          <pc:docMk/>
          <pc:sldMk cId="2336082588" sldId="437"/>
        </pc:sldMkLst>
        <pc:spChg chg="mod">
          <ac:chgData name="Martin Wihoda" userId="58322e09a6bf6d7c" providerId="LiveId" clId="{4012BCB1-10AA-4C14-8D56-716F9508FEDA}" dt="2021-04-28T06:47:42.592" v="172" actId="1076"/>
          <ac:spMkLst>
            <pc:docMk/>
            <pc:sldMk cId="2336082588" sldId="437"/>
            <ac:spMk id="4" creationId="{00000000-0000-0000-0000-000000000000}"/>
          </ac:spMkLst>
        </pc:spChg>
      </pc:sldChg>
      <pc:sldChg chg="addSp modSp del mod">
        <pc:chgData name="Martin Wihoda" userId="58322e09a6bf6d7c" providerId="LiveId" clId="{4012BCB1-10AA-4C14-8D56-716F9508FEDA}" dt="2021-04-29T06:24:37.305" v="203" actId="2696"/>
        <pc:sldMkLst>
          <pc:docMk/>
          <pc:sldMk cId="3603449901" sldId="438"/>
        </pc:sldMkLst>
        <pc:spChg chg="mod">
          <ac:chgData name="Martin Wihoda" userId="58322e09a6bf6d7c" providerId="LiveId" clId="{4012BCB1-10AA-4C14-8D56-716F9508FEDA}" dt="2021-04-28T06:48:13.887" v="189" actId="20577"/>
          <ac:spMkLst>
            <pc:docMk/>
            <pc:sldMk cId="3603449901" sldId="438"/>
            <ac:spMk id="5" creationId="{00000000-0000-0000-0000-000000000000}"/>
          </ac:spMkLst>
        </pc:spChg>
        <pc:spChg chg="add mod">
          <ac:chgData name="Martin Wihoda" userId="58322e09a6bf6d7c" providerId="LiveId" clId="{4012BCB1-10AA-4C14-8D56-716F9508FEDA}" dt="2021-04-29T06:24:16.088" v="200"/>
          <ac:spMkLst>
            <pc:docMk/>
            <pc:sldMk cId="3603449901" sldId="438"/>
            <ac:spMk id="6" creationId="{A2419B1F-9307-4B92-B17B-D639A3E09C9F}"/>
          </ac:spMkLst>
        </pc:spChg>
        <pc:picChg chg="mod">
          <ac:chgData name="Martin Wihoda" userId="58322e09a6bf6d7c" providerId="LiveId" clId="{4012BCB1-10AA-4C14-8D56-716F9508FEDA}" dt="2021-04-29T06:23:52.174" v="197" actId="1076"/>
          <ac:picMkLst>
            <pc:docMk/>
            <pc:sldMk cId="3603449901" sldId="438"/>
            <ac:picMk id="4" creationId="{00000000-0000-0000-0000-000000000000}"/>
          </ac:picMkLst>
        </pc:picChg>
      </pc:sldChg>
      <pc:sldChg chg="addSp modSp mod">
        <pc:chgData name="Martin Wihoda" userId="58322e09a6bf6d7c" providerId="LiveId" clId="{4012BCB1-10AA-4C14-8D56-716F9508FEDA}" dt="2021-04-29T06:24:30.519" v="202" actId="1076"/>
        <pc:sldMkLst>
          <pc:docMk/>
          <pc:sldMk cId="1739913436" sldId="439"/>
        </pc:sldMkLst>
        <pc:spChg chg="mod">
          <ac:chgData name="Martin Wihoda" userId="58322e09a6bf6d7c" providerId="LiveId" clId="{4012BCB1-10AA-4C14-8D56-716F9508FEDA}" dt="2021-04-29T06:23:46.813" v="196" actId="207"/>
          <ac:spMkLst>
            <pc:docMk/>
            <pc:sldMk cId="1739913436" sldId="439"/>
            <ac:spMk id="3" creationId="{00000000-0000-0000-0000-000000000000}"/>
          </ac:spMkLst>
        </pc:spChg>
        <pc:spChg chg="add mod">
          <ac:chgData name="Martin Wihoda" userId="58322e09a6bf6d7c" providerId="LiveId" clId="{4012BCB1-10AA-4C14-8D56-716F9508FEDA}" dt="2021-04-29T06:24:30.519" v="202" actId="1076"/>
          <ac:spMkLst>
            <pc:docMk/>
            <pc:sldMk cId="1739913436" sldId="439"/>
            <ac:spMk id="5" creationId="{A72CA988-5290-40EA-A08B-CC13374AA61C}"/>
          </ac:spMkLst>
        </pc:spChg>
        <pc:picChg chg="add mod">
          <ac:chgData name="Martin Wihoda" userId="58322e09a6bf6d7c" providerId="LiveId" clId="{4012BCB1-10AA-4C14-8D56-716F9508FEDA}" dt="2021-04-29T06:24:05.107" v="199" actId="1076"/>
          <ac:picMkLst>
            <pc:docMk/>
            <pc:sldMk cId="1739913436" sldId="439"/>
            <ac:picMk id="4" creationId="{D6553011-98D6-4AFA-A894-F091A7CEAFA0}"/>
          </ac:picMkLst>
        </pc:picChg>
      </pc:sldChg>
      <pc:sldChg chg="modSp mod">
        <pc:chgData name="Martin Wihoda" userId="58322e09a6bf6d7c" providerId="LiveId" clId="{4012BCB1-10AA-4C14-8D56-716F9508FEDA}" dt="2021-04-29T06:29:27.761" v="212" actId="20577"/>
        <pc:sldMkLst>
          <pc:docMk/>
          <pc:sldMk cId="3803359198" sldId="440"/>
        </pc:sldMkLst>
        <pc:spChg chg="mod">
          <ac:chgData name="Martin Wihoda" userId="58322e09a6bf6d7c" providerId="LiveId" clId="{4012BCB1-10AA-4C14-8D56-716F9508FEDA}" dt="2021-04-29T06:29:27.761" v="212" actId="20577"/>
          <ac:spMkLst>
            <pc:docMk/>
            <pc:sldMk cId="3803359198" sldId="440"/>
            <ac:spMk id="4" creationId="{00000000-0000-0000-0000-000000000000}"/>
          </ac:spMkLst>
        </pc:spChg>
        <pc:spChg chg="mod">
          <ac:chgData name="Martin Wihoda" userId="58322e09a6bf6d7c" providerId="LiveId" clId="{4012BCB1-10AA-4C14-8D56-716F9508FEDA}" dt="2021-04-28T06:48:31.430" v="191" actId="1076"/>
          <ac:spMkLst>
            <pc:docMk/>
            <pc:sldMk cId="3803359198" sldId="440"/>
            <ac:spMk id="5" creationId="{00000000-0000-0000-0000-000000000000}"/>
          </ac:spMkLst>
        </pc:spChg>
        <pc:picChg chg="mod">
          <ac:chgData name="Martin Wihoda" userId="58322e09a6bf6d7c" providerId="LiveId" clId="{4012BCB1-10AA-4C14-8D56-716F9508FEDA}" dt="2021-04-28T06:48:26.172" v="190" actId="14100"/>
          <ac:picMkLst>
            <pc:docMk/>
            <pc:sldMk cId="3803359198" sldId="440"/>
            <ac:picMk id="3" creationId="{00000000-0000-0000-0000-000000000000}"/>
          </ac:picMkLst>
        </pc:picChg>
      </pc:sldChg>
      <pc:sldChg chg="modSp mod">
        <pc:chgData name="Martin Wihoda" userId="58322e09a6bf6d7c" providerId="LiveId" clId="{4012BCB1-10AA-4C14-8D56-716F9508FEDA}" dt="2021-04-29T06:29:03.193" v="205" actId="1076"/>
        <pc:sldMkLst>
          <pc:docMk/>
          <pc:sldMk cId="3125076705" sldId="444"/>
        </pc:sldMkLst>
        <pc:spChg chg="mod">
          <ac:chgData name="Martin Wihoda" userId="58322e09a6bf6d7c" providerId="LiveId" clId="{4012BCB1-10AA-4C14-8D56-716F9508FEDA}" dt="2021-04-29T06:29:03.193" v="205" actId="1076"/>
          <ac:spMkLst>
            <pc:docMk/>
            <pc:sldMk cId="3125076705" sldId="444"/>
            <ac:spMk id="6" creationId="{00000000-0000-0000-0000-000000000000}"/>
          </ac:spMkLst>
        </pc:spChg>
        <pc:picChg chg="mod">
          <ac:chgData name="Martin Wihoda" userId="58322e09a6bf6d7c" providerId="LiveId" clId="{4012BCB1-10AA-4C14-8D56-716F9508FEDA}" dt="2021-04-29T06:28:59.061" v="204" actId="14100"/>
          <ac:picMkLst>
            <pc:docMk/>
            <pc:sldMk cId="3125076705" sldId="444"/>
            <ac:picMk id="5" creationId="{00000000-0000-0000-0000-000000000000}"/>
          </ac:picMkLst>
        </pc:picChg>
      </pc:sldChg>
    </pc:docChg>
  </pc:docChgLst>
  <pc:docChgLst>
    <pc:chgData name="Martin Wihoda" userId="58322e09a6bf6d7c" providerId="LiveId" clId="{2507BB03-91D4-4011-99EF-E88F0508AE49}"/>
    <pc:docChg chg="undo custSel addSld delSld modSld sldOrd">
      <pc:chgData name="Martin Wihoda" userId="58322e09a6bf6d7c" providerId="LiveId" clId="{2507BB03-91D4-4011-99EF-E88F0508AE49}" dt="2020-11-03T08:35:13.183" v="1182" actId="20577"/>
      <pc:docMkLst>
        <pc:docMk/>
      </pc:docMkLst>
      <pc:sldChg chg="addSp delSp modSp mod">
        <pc:chgData name="Martin Wihoda" userId="58322e09a6bf6d7c" providerId="LiveId" clId="{2507BB03-91D4-4011-99EF-E88F0508AE49}" dt="2020-11-03T08:03:06.550" v="71" actId="14100"/>
        <pc:sldMkLst>
          <pc:docMk/>
          <pc:sldMk cId="3295407149" sldId="436"/>
        </pc:sldMkLst>
        <pc:spChg chg="add mod">
          <ac:chgData name="Martin Wihoda" userId="58322e09a6bf6d7c" providerId="LiveId" clId="{2507BB03-91D4-4011-99EF-E88F0508AE49}" dt="2020-11-03T08:03:00.086" v="69" actId="255"/>
          <ac:spMkLst>
            <pc:docMk/>
            <pc:sldMk cId="3295407149" sldId="436"/>
            <ac:spMk id="4" creationId="{C701426D-ED6A-44AF-98A2-02FD345386CC}"/>
          </ac:spMkLst>
        </pc:spChg>
        <pc:spChg chg="del">
          <ac:chgData name="Martin Wihoda" userId="58322e09a6bf6d7c" providerId="LiveId" clId="{2507BB03-91D4-4011-99EF-E88F0508AE49}" dt="2020-11-02T16:38:43.333" v="4" actId="21"/>
          <ac:spMkLst>
            <pc:docMk/>
            <pc:sldMk cId="3295407149" sldId="436"/>
            <ac:spMk id="7" creationId="{00000000-0000-0000-0000-000000000000}"/>
          </ac:spMkLst>
        </pc:spChg>
        <pc:picChg chg="add mod">
          <ac:chgData name="Martin Wihoda" userId="58322e09a6bf6d7c" providerId="LiveId" clId="{2507BB03-91D4-4011-99EF-E88F0508AE49}" dt="2020-11-03T08:03:06.550" v="71" actId="14100"/>
          <ac:picMkLst>
            <pc:docMk/>
            <pc:sldMk cId="3295407149" sldId="436"/>
            <ac:picMk id="3" creationId="{8E18ACF4-C307-49A0-95A4-0FF037A6FB72}"/>
          </ac:picMkLst>
        </pc:picChg>
        <pc:picChg chg="del mod">
          <ac:chgData name="Martin Wihoda" userId="58322e09a6bf6d7c" providerId="LiveId" clId="{2507BB03-91D4-4011-99EF-E88F0508AE49}" dt="2020-11-02T16:38:23.678" v="1" actId="21"/>
          <ac:picMkLst>
            <pc:docMk/>
            <pc:sldMk cId="3295407149" sldId="436"/>
            <ac:picMk id="8" creationId="{00000000-0000-0000-0000-000000000000}"/>
          </ac:picMkLst>
        </pc:picChg>
      </pc:sldChg>
      <pc:sldChg chg="del">
        <pc:chgData name="Martin Wihoda" userId="58322e09a6bf6d7c" providerId="LiveId" clId="{2507BB03-91D4-4011-99EF-E88F0508AE49}" dt="2020-11-02T16:39:13.774" v="10" actId="2696"/>
        <pc:sldMkLst>
          <pc:docMk/>
          <pc:sldMk cId="2322237152" sldId="437"/>
        </pc:sldMkLst>
      </pc:sldChg>
      <pc:sldChg chg="addSp delSp modSp new mod">
        <pc:chgData name="Martin Wihoda" userId="58322e09a6bf6d7c" providerId="LiveId" clId="{2507BB03-91D4-4011-99EF-E88F0508AE49}" dt="2020-11-03T08:20:56.047" v="614" actId="1076"/>
        <pc:sldMkLst>
          <pc:docMk/>
          <pc:sldMk cId="3364217968" sldId="437"/>
        </pc:sldMkLst>
        <pc:spChg chg="del">
          <ac:chgData name="Martin Wihoda" userId="58322e09a6bf6d7c" providerId="LiveId" clId="{2507BB03-91D4-4011-99EF-E88F0508AE49}" dt="2020-11-02T16:39:29.667" v="13" actId="21"/>
          <ac:spMkLst>
            <pc:docMk/>
            <pc:sldMk cId="3364217968" sldId="437"/>
            <ac:spMk id="2" creationId="{0C8AE42E-993B-4A6E-84BD-006DA83A0BB4}"/>
          </ac:spMkLst>
        </pc:spChg>
        <pc:spChg chg="add mod">
          <ac:chgData name="Martin Wihoda" userId="58322e09a6bf6d7c" providerId="LiveId" clId="{2507BB03-91D4-4011-99EF-E88F0508AE49}" dt="2020-11-03T08:05:39.283" v="97" actId="1076"/>
          <ac:spMkLst>
            <pc:docMk/>
            <pc:sldMk cId="3364217968" sldId="437"/>
            <ac:spMk id="5" creationId="{62EDFA3A-8A48-4FDF-B0BB-789AD6D5E60A}"/>
          </ac:spMkLst>
        </pc:spChg>
        <pc:spChg chg="add mod">
          <ac:chgData name="Martin Wihoda" userId="58322e09a6bf6d7c" providerId="LiveId" clId="{2507BB03-91D4-4011-99EF-E88F0508AE49}" dt="2020-11-03T08:20:52.174" v="613" actId="14100"/>
          <ac:spMkLst>
            <pc:docMk/>
            <pc:sldMk cId="3364217968" sldId="437"/>
            <ac:spMk id="6" creationId="{CC7A3E25-C92E-408B-8D83-8A585663E4F1}"/>
          </ac:spMkLst>
        </pc:spChg>
        <pc:picChg chg="add mod">
          <ac:chgData name="Martin Wihoda" userId="58322e09a6bf6d7c" providerId="LiveId" clId="{2507BB03-91D4-4011-99EF-E88F0508AE49}" dt="2020-11-03T08:20:56.047" v="614" actId="1076"/>
          <ac:picMkLst>
            <pc:docMk/>
            <pc:sldMk cId="3364217968" sldId="437"/>
            <ac:picMk id="4" creationId="{9D600745-152C-41AF-8538-E45E39EAABA6}"/>
          </ac:picMkLst>
        </pc:picChg>
      </pc:sldChg>
      <pc:sldChg chg="addSp delSp modSp new mod">
        <pc:chgData name="Martin Wihoda" userId="58322e09a6bf6d7c" providerId="LiveId" clId="{2507BB03-91D4-4011-99EF-E88F0508AE49}" dt="2020-11-03T08:35:13.183" v="1182" actId="20577"/>
        <pc:sldMkLst>
          <pc:docMk/>
          <pc:sldMk cId="2598323548" sldId="438"/>
        </pc:sldMkLst>
        <pc:spChg chg="del">
          <ac:chgData name="Martin Wihoda" userId="58322e09a6bf6d7c" providerId="LiveId" clId="{2507BB03-91D4-4011-99EF-E88F0508AE49}" dt="2020-11-02T16:39:37.206" v="15" actId="21"/>
          <ac:spMkLst>
            <pc:docMk/>
            <pc:sldMk cId="2598323548" sldId="438"/>
            <ac:spMk id="2" creationId="{7005DBDE-7965-46B8-B626-662869FFD7BC}"/>
          </ac:spMkLst>
        </pc:spChg>
        <pc:spChg chg="add del">
          <ac:chgData name="Martin Wihoda" userId="58322e09a6bf6d7c" providerId="LiveId" clId="{2507BB03-91D4-4011-99EF-E88F0508AE49}" dt="2020-11-02T16:41:28.586" v="25" actId="22"/>
          <ac:spMkLst>
            <pc:docMk/>
            <pc:sldMk cId="2598323548" sldId="438"/>
            <ac:spMk id="4" creationId="{53F726A0-AD05-4557-A62C-76819F9E6EE5}"/>
          </ac:spMkLst>
        </pc:spChg>
        <pc:spChg chg="add mod">
          <ac:chgData name="Martin Wihoda" userId="58322e09a6bf6d7c" providerId="LiveId" clId="{2507BB03-91D4-4011-99EF-E88F0508AE49}" dt="2020-11-03T08:32:30.074" v="1105" actId="1076"/>
          <ac:spMkLst>
            <pc:docMk/>
            <pc:sldMk cId="2598323548" sldId="438"/>
            <ac:spMk id="7" creationId="{F78310BC-DD5A-4508-A204-4EAE6D9929EE}"/>
          </ac:spMkLst>
        </pc:spChg>
        <pc:spChg chg="add mod">
          <ac:chgData name="Martin Wihoda" userId="58322e09a6bf6d7c" providerId="LiveId" clId="{2507BB03-91D4-4011-99EF-E88F0508AE49}" dt="2020-11-03T08:35:13.183" v="1182" actId="20577"/>
          <ac:spMkLst>
            <pc:docMk/>
            <pc:sldMk cId="2598323548" sldId="438"/>
            <ac:spMk id="9" creationId="{D9B67FF3-DF65-4588-8E1A-74D323307EF0}"/>
          </ac:spMkLst>
        </pc:spChg>
        <pc:picChg chg="add mod">
          <ac:chgData name="Martin Wihoda" userId="58322e09a6bf6d7c" providerId="LiveId" clId="{2507BB03-91D4-4011-99EF-E88F0508AE49}" dt="2020-11-03T08:21:12.761" v="617" actId="14100"/>
          <ac:picMkLst>
            <pc:docMk/>
            <pc:sldMk cId="2598323548" sldId="438"/>
            <ac:picMk id="3" creationId="{35020FB0-A882-4DD0-B1D7-148D742876E1}"/>
          </ac:picMkLst>
        </pc:picChg>
        <pc:picChg chg="add">
          <ac:chgData name="Martin Wihoda" userId="58322e09a6bf6d7c" providerId="LiveId" clId="{2507BB03-91D4-4011-99EF-E88F0508AE49}" dt="2020-11-02T16:42:05.967" v="27" actId="22"/>
          <ac:picMkLst>
            <pc:docMk/>
            <pc:sldMk cId="2598323548" sldId="438"/>
            <ac:picMk id="5" creationId="{E1A2A7B6-378B-441D-B1F7-1BC40A52249F}"/>
          </ac:picMkLst>
        </pc:picChg>
      </pc:sldChg>
      <pc:sldChg chg="del">
        <pc:chgData name="Martin Wihoda" userId="58322e09a6bf6d7c" providerId="LiveId" clId="{2507BB03-91D4-4011-99EF-E88F0508AE49}" dt="2020-11-02T16:39:14.895" v="11" actId="2696"/>
        <pc:sldMkLst>
          <pc:docMk/>
          <pc:sldMk cId="1957631614" sldId="439"/>
        </pc:sldMkLst>
      </pc:sldChg>
      <pc:sldChg chg="addSp delSp modSp new mod modAnim">
        <pc:chgData name="Martin Wihoda" userId="58322e09a6bf6d7c" providerId="LiveId" clId="{2507BB03-91D4-4011-99EF-E88F0508AE49}" dt="2020-11-03T08:21:27.989" v="619" actId="1076"/>
        <pc:sldMkLst>
          <pc:docMk/>
          <pc:sldMk cId="4105454376" sldId="439"/>
        </pc:sldMkLst>
        <pc:spChg chg="add del mod">
          <ac:chgData name="Martin Wihoda" userId="58322e09a6bf6d7c" providerId="LiveId" clId="{2507BB03-91D4-4011-99EF-E88F0508AE49}" dt="2020-11-03T08:07:55.511" v="220" actId="21"/>
          <ac:spMkLst>
            <pc:docMk/>
            <pc:sldMk cId="4105454376" sldId="439"/>
            <ac:spMk id="2" creationId="{8348E4AD-FF5F-4234-9DB8-0705179123D5}"/>
          </ac:spMkLst>
        </pc:spChg>
        <pc:spChg chg="del">
          <ac:chgData name="Martin Wihoda" userId="58322e09a6bf6d7c" providerId="LiveId" clId="{2507BB03-91D4-4011-99EF-E88F0508AE49}" dt="2020-11-02T16:39:44.169" v="17" actId="21"/>
          <ac:spMkLst>
            <pc:docMk/>
            <pc:sldMk cId="4105454376" sldId="439"/>
            <ac:spMk id="2" creationId="{BFD78FF7-C09E-40A9-8371-3F8834E44B10}"/>
          </ac:spMkLst>
        </pc:spChg>
        <pc:spChg chg="add mod">
          <ac:chgData name="Martin Wihoda" userId="58322e09a6bf6d7c" providerId="LiveId" clId="{2507BB03-91D4-4011-99EF-E88F0508AE49}" dt="2020-11-03T08:09:09.865" v="234" actId="1076"/>
          <ac:spMkLst>
            <pc:docMk/>
            <pc:sldMk cId="4105454376" sldId="439"/>
            <ac:spMk id="6" creationId="{3607F07D-ADCE-45E6-A931-FE2DA01C36B7}"/>
          </ac:spMkLst>
        </pc:spChg>
        <pc:spChg chg="add mod">
          <ac:chgData name="Martin Wihoda" userId="58322e09a6bf6d7c" providerId="LiveId" clId="{2507BB03-91D4-4011-99EF-E88F0508AE49}" dt="2020-11-03T08:21:27.989" v="619" actId="1076"/>
          <ac:spMkLst>
            <pc:docMk/>
            <pc:sldMk cId="4105454376" sldId="439"/>
            <ac:spMk id="8" creationId="{93CA8388-8697-4FE8-B08D-93C09220B2C2}"/>
          </ac:spMkLst>
        </pc:spChg>
        <pc:picChg chg="add">
          <ac:chgData name="Martin Wihoda" userId="58322e09a6bf6d7c" providerId="LiveId" clId="{2507BB03-91D4-4011-99EF-E88F0508AE49}" dt="2020-11-02T16:42:57.948" v="30" actId="22"/>
          <ac:picMkLst>
            <pc:docMk/>
            <pc:sldMk cId="4105454376" sldId="439"/>
            <ac:picMk id="3" creationId="{19EA1BFB-270A-4E2C-8EFC-642379075060}"/>
          </ac:picMkLst>
        </pc:picChg>
        <pc:picChg chg="add mod">
          <ac:chgData name="Martin Wihoda" userId="58322e09a6bf6d7c" providerId="LiveId" clId="{2507BB03-91D4-4011-99EF-E88F0508AE49}" dt="2020-11-03T08:21:19.728" v="618" actId="1076"/>
          <ac:picMkLst>
            <pc:docMk/>
            <pc:sldMk cId="4105454376" sldId="439"/>
            <ac:picMk id="4" creationId="{761B668D-D06F-4353-BCCF-FCB2BD2D0104}"/>
          </ac:picMkLst>
        </pc:picChg>
      </pc:sldChg>
      <pc:sldChg chg="del">
        <pc:chgData name="Martin Wihoda" userId="58322e09a6bf6d7c" providerId="LiveId" clId="{2507BB03-91D4-4011-99EF-E88F0508AE49}" dt="2020-11-02T16:39:13.084" v="9" actId="2696"/>
        <pc:sldMkLst>
          <pc:docMk/>
          <pc:sldMk cId="2487501760" sldId="440"/>
        </pc:sldMkLst>
      </pc:sldChg>
      <pc:sldChg chg="addSp delSp new del mod">
        <pc:chgData name="Martin Wihoda" userId="58322e09a6bf6d7c" providerId="LiveId" clId="{2507BB03-91D4-4011-99EF-E88F0508AE49}" dt="2020-11-03T08:08:38.295" v="229" actId="2696"/>
        <pc:sldMkLst>
          <pc:docMk/>
          <pc:sldMk cId="2871404667" sldId="440"/>
        </pc:sldMkLst>
        <pc:spChg chg="del">
          <ac:chgData name="Martin Wihoda" userId="58322e09a6bf6d7c" providerId="LiveId" clId="{2507BB03-91D4-4011-99EF-E88F0508AE49}" dt="2020-11-02T16:39:51.245" v="19" actId="21"/>
          <ac:spMkLst>
            <pc:docMk/>
            <pc:sldMk cId="2871404667" sldId="440"/>
            <ac:spMk id="2" creationId="{D7825AA5-4295-40EB-83B7-1294267DFB68}"/>
          </ac:spMkLst>
        </pc:spChg>
        <pc:spChg chg="add">
          <ac:chgData name="Martin Wihoda" userId="58322e09a6bf6d7c" providerId="LiveId" clId="{2507BB03-91D4-4011-99EF-E88F0508AE49}" dt="2020-11-02T16:44:23.006" v="35" actId="22"/>
          <ac:spMkLst>
            <pc:docMk/>
            <pc:sldMk cId="2871404667" sldId="440"/>
            <ac:spMk id="7" creationId="{C96DFC4C-8B88-41BC-9D18-C5ABA3DDDC74}"/>
          </ac:spMkLst>
        </pc:spChg>
        <pc:picChg chg="add">
          <ac:chgData name="Martin Wihoda" userId="58322e09a6bf6d7c" providerId="LiveId" clId="{2507BB03-91D4-4011-99EF-E88F0508AE49}" dt="2020-11-02T16:43:57.434" v="33" actId="22"/>
          <ac:picMkLst>
            <pc:docMk/>
            <pc:sldMk cId="2871404667" sldId="440"/>
            <ac:picMk id="3" creationId="{D213B1D3-859E-4C61-8A62-1F6C528F2543}"/>
          </ac:picMkLst>
        </pc:picChg>
        <pc:picChg chg="add">
          <ac:chgData name="Martin Wihoda" userId="58322e09a6bf6d7c" providerId="LiveId" clId="{2507BB03-91D4-4011-99EF-E88F0508AE49}" dt="2020-11-02T16:44:10.741" v="34" actId="22"/>
          <ac:picMkLst>
            <pc:docMk/>
            <pc:sldMk cId="2871404667" sldId="440"/>
            <ac:picMk id="5" creationId="{B9DD4A3C-BE5B-4776-A18A-3564BC16F113}"/>
          </ac:picMkLst>
        </pc:picChg>
      </pc:sldChg>
      <pc:sldChg chg="del">
        <pc:chgData name="Martin Wihoda" userId="58322e09a6bf6d7c" providerId="LiveId" clId="{2507BB03-91D4-4011-99EF-E88F0508AE49}" dt="2020-11-02T16:39:12.312" v="8" actId="2696"/>
        <pc:sldMkLst>
          <pc:docMk/>
          <pc:sldMk cId="2232978098" sldId="441"/>
        </pc:sldMkLst>
      </pc:sldChg>
      <pc:sldChg chg="addSp delSp new del mod">
        <pc:chgData name="Martin Wihoda" userId="58322e09a6bf6d7c" providerId="LiveId" clId="{2507BB03-91D4-4011-99EF-E88F0508AE49}" dt="2020-11-03T08:13:31.141" v="467" actId="2696"/>
        <pc:sldMkLst>
          <pc:docMk/>
          <pc:sldMk cId="3726746733" sldId="441"/>
        </pc:sldMkLst>
        <pc:spChg chg="del">
          <ac:chgData name="Martin Wihoda" userId="58322e09a6bf6d7c" providerId="LiveId" clId="{2507BB03-91D4-4011-99EF-E88F0508AE49}" dt="2020-11-02T16:44:42.613" v="39" actId="21"/>
          <ac:spMkLst>
            <pc:docMk/>
            <pc:sldMk cId="3726746733" sldId="441"/>
            <ac:spMk id="2" creationId="{BE38E1B5-490B-4B9C-B884-D4C414DBA88E}"/>
          </ac:spMkLst>
        </pc:spChg>
        <pc:spChg chg="add">
          <ac:chgData name="Martin Wihoda" userId="58322e09a6bf6d7c" providerId="LiveId" clId="{2507BB03-91D4-4011-99EF-E88F0508AE49}" dt="2020-11-02T16:45:16.352" v="41" actId="22"/>
          <ac:spMkLst>
            <pc:docMk/>
            <pc:sldMk cId="3726746733" sldId="441"/>
            <ac:spMk id="6" creationId="{1FDDFEEB-E23C-4C32-BF91-D3E671EB9887}"/>
          </ac:spMkLst>
        </pc:spChg>
        <pc:picChg chg="add">
          <ac:chgData name="Martin Wihoda" userId="58322e09a6bf6d7c" providerId="LiveId" clId="{2507BB03-91D4-4011-99EF-E88F0508AE49}" dt="2020-11-02T16:44:58.746" v="40" actId="22"/>
          <ac:picMkLst>
            <pc:docMk/>
            <pc:sldMk cId="3726746733" sldId="441"/>
            <ac:picMk id="4" creationId="{EFF1A89F-B38E-46AF-9A47-C5BCA1F43441}"/>
          </ac:picMkLst>
        </pc:picChg>
      </pc:sldChg>
      <pc:sldChg chg="addSp delSp modSp new mod ord">
        <pc:chgData name="Martin Wihoda" userId="58322e09a6bf6d7c" providerId="LiveId" clId="{2507BB03-91D4-4011-99EF-E88F0508AE49}" dt="2020-11-03T08:13:22.314" v="466" actId="20577"/>
        <pc:sldMkLst>
          <pc:docMk/>
          <pc:sldMk cId="2976106515" sldId="442"/>
        </pc:sldMkLst>
        <pc:spChg chg="del">
          <ac:chgData name="Martin Wihoda" userId="58322e09a6bf6d7c" providerId="LiveId" clId="{2507BB03-91D4-4011-99EF-E88F0508AE49}" dt="2020-11-02T16:44:37.950" v="38" actId="21"/>
          <ac:spMkLst>
            <pc:docMk/>
            <pc:sldMk cId="2976106515" sldId="442"/>
            <ac:spMk id="2" creationId="{FB88D2D6-E88F-460D-B642-CF9D24628FB5}"/>
          </ac:spMkLst>
        </pc:spChg>
        <pc:spChg chg="add mod">
          <ac:chgData name="Martin Wihoda" userId="58322e09a6bf6d7c" providerId="LiveId" clId="{2507BB03-91D4-4011-99EF-E88F0508AE49}" dt="2020-11-03T08:13:02.062" v="455" actId="20577"/>
          <ac:spMkLst>
            <pc:docMk/>
            <pc:sldMk cId="2976106515" sldId="442"/>
            <ac:spMk id="7" creationId="{42F89EAB-81CB-4194-AFF2-CC3FE8096F06}"/>
          </ac:spMkLst>
        </pc:spChg>
        <pc:spChg chg="add mod">
          <ac:chgData name="Martin Wihoda" userId="58322e09a6bf6d7c" providerId="LiveId" clId="{2507BB03-91D4-4011-99EF-E88F0508AE49}" dt="2020-11-03T08:13:22.314" v="466" actId="20577"/>
          <ac:spMkLst>
            <pc:docMk/>
            <pc:sldMk cId="2976106515" sldId="442"/>
            <ac:spMk id="8" creationId="{84B731F8-A1BC-4530-BA46-ECE80D63748C}"/>
          </ac:spMkLst>
        </pc:spChg>
        <pc:picChg chg="add mod">
          <ac:chgData name="Martin Wihoda" userId="58322e09a6bf6d7c" providerId="LiveId" clId="{2507BB03-91D4-4011-99EF-E88F0508AE49}" dt="2020-11-03T08:10:31.198" v="249" actId="1076"/>
          <ac:picMkLst>
            <pc:docMk/>
            <pc:sldMk cId="2976106515" sldId="442"/>
            <ac:picMk id="3" creationId="{BC77E1AD-0249-43D3-B835-74A67BD26483}"/>
          </ac:picMkLst>
        </pc:picChg>
        <pc:picChg chg="add mod">
          <ac:chgData name="Martin Wihoda" userId="58322e09a6bf6d7c" providerId="LiveId" clId="{2507BB03-91D4-4011-99EF-E88F0508AE49}" dt="2020-11-03T08:13:08.950" v="456" actId="1076"/>
          <ac:picMkLst>
            <pc:docMk/>
            <pc:sldMk cId="2976106515" sldId="442"/>
            <ac:picMk id="4" creationId="{18506A66-4D0B-4F9C-A943-21A85D89A9DC}"/>
          </ac:picMkLst>
        </pc:picChg>
        <pc:picChg chg="add">
          <ac:chgData name="Martin Wihoda" userId="58322e09a6bf6d7c" providerId="LiveId" clId="{2507BB03-91D4-4011-99EF-E88F0508AE49}" dt="2020-11-02T16:45:41.372" v="43" actId="22"/>
          <ac:picMkLst>
            <pc:docMk/>
            <pc:sldMk cId="2976106515" sldId="442"/>
            <ac:picMk id="6" creationId="{8EBA5B8C-8D2A-43BB-AB51-2B3BD54DE3A6}"/>
          </ac:picMkLst>
        </pc:picChg>
      </pc:sldChg>
      <pc:sldChg chg="del">
        <pc:chgData name="Martin Wihoda" userId="58322e09a6bf6d7c" providerId="LiveId" clId="{2507BB03-91D4-4011-99EF-E88F0508AE49}" dt="2020-11-02T16:39:11.694" v="7" actId="2696"/>
        <pc:sldMkLst>
          <pc:docMk/>
          <pc:sldMk cId="4228161166" sldId="442"/>
        </pc:sldMkLst>
      </pc:sldChg>
      <pc:sldChg chg="addSp delSp modSp new mod modAnim">
        <pc:chgData name="Martin Wihoda" userId="58322e09a6bf6d7c" providerId="LiveId" clId="{2507BB03-91D4-4011-99EF-E88F0508AE49}" dt="2020-11-03T08:16:07.843" v="542" actId="1076"/>
        <pc:sldMkLst>
          <pc:docMk/>
          <pc:sldMk cId="3954090722" sldId="443"/>
        </pc:sldMkLst>
        <pc:spChg chg="del">
          <ac:chgData name="Martin Wihoda" userId="58322e09a6bf6d7c" providerId="LiveId" clId="{2507BB03-91D4-4011-99EF-E88F0508AE49}" dt="2020-11-02T16:46:08.134" v="46" actId="21"/>
          <ac:spMkLst>
            <pc:docMk/>
            <pc:sldMk cId="3954090722" sldId="443"/>
            <ac:spMk id="2" creationId="{32F50463-49DA-4968-8481-47DD284BAE1B}"/>
          </ac:spMkLst>
        </pc:spChg>
        <pc:spChg chg="add mod">
          <ac:chgData name="Martin Wihoda" userId="58322e09a6bf6d7c" providerId="LiveId" clId="{2507BB03-91D4-4011-99EF-E88F0508AE49}" dt="2020-11-03T08:15:58.204" v="540" actId="1076"/>
          <ac:spMkLst>
            <pc:docMk/>
            <pc:sldMk cId="3954090722" sldId="443"/>
            <ac:spMk id="4" creationId="{383F16EB-C571-4F61-B3AD-8D6BDF6C475F}"/>
          </ac:spMkLst>
        </pc:spChg>
        <pc:spChg chg="add mod">
          <ac:chgData name="Martin Wihoda" userId="58322e09a6bf6d7c" providerId="LiveId" clId="{2507BB03-91D4-4011-99EF-E88F0508AE49}" dt="2020-11-03T08:16:07.843" v="542" actId="1076"/>
          <ac:spMkLst>
            <pc:docMk/>
            <pc:sldMk cId="3954090722" sldId="443"/>
            <ac:spMk id="6" creationId="{A304EBD5-3E11-4C82-893B-16BED3676973}"/>
          </ac:spMkLst>
        </pc:spChg>
        <pc:picChg chg="add del mod">
          <ac:chgData name="Martin Wihoda" userId="58322e09a6bf6d7c" providerId="LiveId" clId="{2507BB03-91D4-4011-99EF-E88F0508AE49}" dt="2020-11-03T08:15:29.457" v="532" actId="21"/>
          <ac:picMkLst>
            <pc:docMk/>
            <pc:sldMk cId="3954090722" sldId="443"/>
            <ac:picMk id="5" creationId="{60B5B05F-FB09-400A-BC8F-31E30ACB325F}"/>
          </ac:picMkLst>
        </pc:picChg>
        <pc:picChg chg="add mod">
          <ac:chgData name="Martin Wihoda" userId="58322e09a6bf6d7c" providerId="LiveId" clId="{2507BB03-91D4-4011-99EF-E88F0508AE49}" dt="2020-11-03T08:15:54.161" v="539" actId="14100"/>
          <ac:picMkLst>
            <pc:docMk/>
            <pc:sldMk cId="3954090722" sldId="443"/>
            <ac:picMk id="7" creationId="{B6DBFD7C-F178-48AB-98D8-EAB425F1201C}"/>
          </ac:picMkLst>
        </pc:picChg>
      </pc:sldChg>
      <pc:sldChg chg="addSp delSp modSp new mod">
        <pc:chgData name="Martin Wihoda" userId="58322e09a6bf6d7c" providerId="LiveId" clId="{2507BB03-91D4-4011-99EF-E88F0508AE49}" dt="2020-11-03T08:20:23.243" v="612" actId="20577"/>
        <pc:sldMkLst>
          <pc:docMk/>
          <pc:sldMk cId="2252022676" sldId="444"/>
        </pc:sldMkLst>
        <pc:spChg chg="del">
          <ac:chgData name="Martin Wihoda" userId="58322e09a6bf6d7c" providerId="LiveId" clId="{2507BB03-91D4-4011-99EF-E88F0508AE49}" dt="2020-11-02T16:46:16.185" v="48" actId="21"/>
          <ac:spMkLst>
            <pc:docMk/>
            <pc:sldMk cId="2252022676" sldId="444"/>
            <ac:spMk id="2" creationId="{E2CF4A38-6E2B-41B8-90A4-85094AC60E96}"/>
          </ac:spMkLst>
        </pc:spChg>
        <pc:spChg chg="add mod">
          <ac:chgData name="Martin Wihoda" userId="58322e09a6bf6d7c" providerId="LiveId" clId="{2507BB03-91D4-4011-99EF-E88F0508AE49}" dt="2020-11-03T08:19:39.824" v="591" actId="207"/>
          <ac:spMkLst>
            <pc:docMk/>
            <pc:sldMk cId="2252022676" sldId="444"/>
            <ac:spMk id="5" creationId="{C8B6A290-3394-4235-8CDE-CBB704B9E173}"/>
          </ac:spMkLst>
        </pc:spChg>
        <pc:spChg chg="add mod">
          <ac:chgData name="Martin Wihoda" userId="58322e09a6bf6d7c" providerId="LiveId" clId="{2507BB03-91D4-4011-99EF-E88F0508AE49}" dt="2020-11-03T08:20:23.243" v="612" actId="20577"/>
          <ac:spMkLst>
            <pc:docMk/>
            <pc:sldMk cId="2252022676" sldId="444"/>
            <ac:spMk id="6" creationId="{7CFFBC25-32CB-49AB-B695-5318D5A00266}"/>
          </ac:spMkLst>
        </pc:spChg>
        <pc:picChg chg="add mod">
          <ac:chgData name="Martin Wihoda" userId="58322e09a6bf6d7c" providerId="LiveId" clId="{2507BB03-91D4-4011-99EF-E88F0508AE49}" dt="2020-11-03T08:19:07.146" v="575" actId="1076"/>
          <ac:picMkLst>
            <pc:docMk/>
            <pc:sldMk cId="2252022676" sldId="444"/>
            <ac:picMk id="4" creationId="{58F29357-0645-4E3E-A86B-AFEB4A83EA9C}"/>
          </ac:picMkLst>
        </pc:picChg>
      </pc:sldChg>
      <pc:sldChg chg="addSp delSp modSp new mod modAnim">
        <pc:chgData name="Martin Wihoda" userId="58322e09a6bf6d7c" providerId="LiveId" clId="{2507BB03-91D4-4011-99EF-E88F0508AE49}" dt="2020-11-03T08:30:42.867" v="1000"/>
        <pc:sldMkLst>
          <pc:docMk/>
          <pc:sldMk cId="1414967275" sldId="445"/>
        </pc:sldMkLst>
        <pc:spChg chg="del">
          <ac:chgData name="Martin Wihoda" userId="58322e09a6bf6d7c" providerId="LiveId" clId="{2507BB03-91D4-4011-99EF-E88F0508AE49}" dt="2020-11-03T08:00:27.611" v="59" actId="21"/>
          <ac:spMkLst>
            <pc:docMk/>
            <pc:sldMk cId="1414967275" sldId="445"/>
            <ac:spMk id="2" creationId="{443DC128-3C2F-4E00-917C-B51B24C88484}"/>
          </ac:spMkLst>
        </pc:spChg>
        <pc:spChg chg="add mod">
          <ac:chgData name="Martin Wihoda" userId="58322e09a6bf6d7c" providerId="LiveId" clId="{2507BB03-91D4-4011-99EF-E88F0508AE49}" dt="2020-11-03T08:22:31.569" v="649" actId="20577"/>
          <ac:spMkLst>
            <pc:docMk/>
            <pc:sldMk cId="1414967275" sldId="445"/>
            <ac:spMk id="6" creationId="{03793107-3ED2-49C0-959C-1986E84067DA}"/>
          </ac:spMkLst>
        </pc:spChg>
        <pc:spChg chg="add mod">
          <ac:chgData name="Martin Wihoda" userId="58322e09a6bf6d7c" providerId="LiveId" clId="{2507BB03-91D4-4011-99EF-E88F0508AE49}" dt="2020-11-03T08:17:15.657" v="554" actId="1076"/>
          <ac:spMkLst>
            <pc:docMk/>
            <pc:sldMk cId="1414967275" sldId="445"/>
            <ac:spMk id="9" creationId="{C76A437C-5AFF-4EC6-A14C-86964A89BFD4}"/>
          </ac:spMkLst>
        </pc:spChg>
        <pc:picChg chg="add mod">
          <ac:chgData name="Martin Wihoda" userId="58322e09a6bf6d7c" providerId="LiveId" clId="{2507BB03-91D4-4011-99EF-E88F0508AE49}" dt="2020-11-03T08:17:25.264" v="556" actId="1076"/>
          <ac:picMkLst>
            <pc:docMk/>
            <pc:sldMk cId="1414967275" sldId="445"/>
            <ac:picMk id="4" creationId="{4D0C047D-03F5-4CFF-8E21-828E8CBAF7BA}"/>
          </ac:picMkLst>
        </pc:picChg>
        <pc:picChg chg="add mod">
          <ac:chgData name="Martin Wihoda" userId="58322e09a6bf6d7c" providerId="LiveId" clId="{2507BB03-91D4-4011-99EF-E88F0508AE49}" dt="2020-11-03T08:17:09.973" v="553" actId="1076"/>
          <ac:picMkLst>
            <pc:docMk/>
            <pc:sldMk cId="1414967275" sldId="445"/>
            <ac:picMk id="7" creationId="{828DCACE-F708-45D3-B51E-E554B9C68E3B}"/>
          </ac:picMkLst>
        </pc:picChg>
      </pc:sldChg>
      <pc:sldChg chg="addSp delSp modSp new mod">
        <pc:chgData name="Martin Wihoda" userId="58322e09a6bf6d7c" providerId="LiveId" clId="{2507BB03-91D4-4011-99EF-E88F0508AE49}" dt="2020-11-03T08:28:09.158" v="999" actId="1076"/>
        <pc:sldMkLst>
          <pc:docMk/>
          <pc:sldMk cId="1907088566" sldId="446"/>
        </pc:sldMkLst>
        <pc:spChg chg="del">
          <ac:chgData name="Martin Wihoda" userId="58322e09a6bf6d7c" providerId="LiveId" clId="{2507BB03-91D4-4011-99EF-E88F0508AE49}" dt="2020-11-03T08:01:37.086" v="64" actId="21"/>
          <ac:spMkLst>
            <pc:docMk/>
            <pc:sldMk cId="1907088566" sldId="446"/>
            <ac:spMk id="2" creationId="{CAEF28E4-0A2E-40EF-B395-9EB336043105}"/>
          </ac:spMkLst>
        </pc:spChg>
        <pc:spChg chg="add mod">
          <ac:chgData name="Martin Wihoda" userId="58322e09a6bf6d7c" providerId="LiveId" clId="{2507BB03-91D4-4011-99EF-E88F0508AE49}" dt="2020-11-03T08:28:09.158" v="999" actId="1076"/>
          <ac:spMkLst>
            <pc:docMk/>
            <pc:sldMk cId="1907088566" sldId="446"/>
            <ac:spMk id="5" creationId="{7169DAAA-7D48-4687-8EE5-D8108B7C5B70}"/>
          </ac:spMkLst>
        </pc:spChg>
        <pc:spChg chg="add mod">
          <ac:chgData name="Martin Wihoda" userId="58322e09a6bf6d7c" providerId="LiveId" clId="{2507BB03-91D4-4011-99EF-E88F0508AE49}" dt="2020-11-03T08:28:02.648" v="997" actId="14100"/>
          <ac:spMkLst>
            <pc:docMk/>
            <pc:sldMk cId="1907088566" sldId="446"/>
            <ac:spMk id="8" creationId="{E8118566-2372-4D32-804B-00F351A3BE1A}"/>
          </ac:spMkLst>
        </pc:spChg>
        <pc:picChg chg="add mod">
          <ac:chgData name="Martin Wihoda" userId="58322e09a6bf6d7c" providerId="LiveId" clId="{2507BB03-91D4-4011-99EF-E88F0508AE49}" dt="2020-11-03T08:28:05.715" v="998" actId="1076"/>
          <ac:picMkLst>
            <pc:docMk/>
            <pc:sldMk cId="1907088566" sldId="446"/>
            <ac:picMk id="4" creationId="{B3170B16-DE49-4744-9BD5-28F06B0836AE}"/>
          </ac:picMkLst>
        </pc:picChg>
        <pc:picChg chg="add del">
          <ac:chgData name="Martin Wihoda" userId="58322e09a6bf6d7c" providerId="LiveId" clId="{2507BB03-91D4-4011-99EF-E88F0508AE49}" dt="2020-11-03T08:02:12.760" v="67" actId="22"/>
          <ac:picMkLst>
            <pc:docMk/>
            <pc:sldMk cId="1907088566" sldId="446"/>
            <ac:picMk id="6" creationId="{F9257DCB-C201-4965-AA12-BBCB0B7404B6}"/>
          </ac:picMkLst>
        </pc:picChg>
      </pc:sldChg>
    </pc:docChg>
  </pc:docChgLst>
  <pc:docChgLst>
    <pc:chgData name="Martin Wihoda" userId="58322e09a6bf6d7c" providerId="LiveId" clId="{39491009-59A5-4EA2-9341-78FBC8070160}"/>
    <pc:docChg chg="delSld">
      <pc:chgData name="Martin Wihoda" userId="58322e09a6bf6d7c" providerId="LiveId" clId="{39491009-59A5-4EA2-9341-78FBC8070160}" dt="2020-10-27T12:20:31.876" v="0" actId="2696"/>
      <pc:docMkLst>
        <pc:docMk/>
      </pc:docMkLst>
      <pc:sldChg chg="del">
        <pc:chgData name="Martin Wihoda" userId="58322e09a6bf6d7c" providerId="LiveId" clId="{39491009-59A5-4EA2-9341-78FBC8070160}" dt="2020-10-27T12:20:31.876" v="0" actId="2696"/>
        <pc:sldMkLst>
          <pc:docMk/>
          <pc:sldMk cId="3953290518" sldId="43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3" name="Obdélník 2"/>
          <p:cNvSpPr/>
          <p:nvPr/>
        </p:nvSpPr>
        <p:spPr>
          <a:xfrm>
            <a:off x="1044015" y="3254198"/>
            <a:ext cx="1656223" cy="17543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 do terminologie: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Křižák/křížová výprava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pozdější termíny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Peregrinatio</a:t>
            </a:r>
            <a:endParaRPr lang="cs-CZ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Peregrinus</a:t>
            </a:r>
            <a:endParaRPr lang="cs-CZ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Crucesignatus</a:t>
            </a:r>
            <a:endParaRPr lang="cs-CZ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129606C8-8C18-0BAA-029A-3D6E6815B325}"/>
              </a:ext>
            </a:extLst>
          </p:cNvPr>
          <p:cNvSpPr txBox="1"/>
          <p:nvPr/>
        </p:nvSpPr>
        <p:spPr>
          <a:xfrm>
            <a:off x="929787" y="1756230"/>
            <a:ext cx="183917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Svět křížových výprav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78578" y="3882422"/>
            <a:ext cx="3261855" cy="267765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b="1" dirty="0">
                <a:latin typeface="Times New Roman" panose="02020603050405020304" pitchFamily="18" charset="0"/>
              </a:rPr>
              <a:t>Dlouhý prolog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b="1" dirty="0">
                <a:latin typeface="Times New Roman" panose="02020603050405020304" pitchFamily="18" charset="0"/>
              </a:rPr>
              <a:t>(1071–1095)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2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dirty="0">
                <a:latin typeface="Times New Roman" panose="02020603050405020304" pitchFamily="18" charset="0"/>
              </a:rPr>
              <a:t>Spory mezi šíity a sunity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dirty="0">
                <a:latin typeface="Times New Roman" panose="02020603050405020304" pitchFamily="18" charset="0"/>
              </a:rPr>
              <a:t>(</a:t>
            </a:r>
            <a:r>
              <a:rPr lang="cs-CZ" altLang="de-DE" sz="1200" dirty="0" err="1">
                <a:latin typeface="Times New Roman" panose="02020603050405020304" pitchFamily="18" charset="0"/>
              </a:rPr>
              <a:t>Seldžučtí</a:t>
            </a:r>
            <a:r>
              <a:rPr lang="cs-CZ" altLang="de-DE" sz="1200" dirty="0">
                <a:latin typeface="Times New Roman" panose="02020603050405020304" pitchFamily="18" charset="0"/>
              </a:rPr>
              <a:t> Turci se hlásí k sunitské větvi)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2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dirty="0" err="1">
                <a:latin typeface="Times New Roman" panose="02020603050405020304" pitchFamily="18" charset="0"/>
              </a:rPr>
              <a:t>Kilitsch</a:t>
            </a:r>
            <a:r>
              <a:rPr lang="cs-CZ" altLang="de-DE" sz="1200" dirty="0">
                <a:latin typeface="Times New Roman" panose="02020603050405020304" pitchFamily="18" charset="0"/>
              </a:rPr>
              <a:t> Alp-</a:t>
            </a:r>
            <a:r>
              <a:rPr lang="cs-CZ" altLang="de-DE" sz="1200" dirty="0" err="1">
                <a:latin typeface="Times New Roman" panose="02020603050405020304" pitchFamily="18" charset="0"/>
              </a:rPr>
              <a:t>Arslan</a:t>
            </a:r>
            <a:r>
              <a:rPr lang="cs-CZ" altLang="de-DE" sz="1200" dirty="0">
                <a:latin typeface="Times New Roman" panose="02020603050405020304" pitchFamily="18" charset="0"/>
              </a:rPr>
              <a:t> vyhlásil tažení do Egypta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dirty="0">
                <a:latin typeface="Times New Roman" panose="02020603050405020304" pitchFamily="18" charset="0"/>
              </a:rPr>
              <a:t>Proto požádal císaře Romana IV. i volný průchod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2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dirty="0">
                <a:latin typeface="Times New Roman" panose="02020603050405020304" pitchFamily="18" charset="0"/>
              </a:rPr>
              <a:t>Roman IV. odmítl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cs-CZ" altLang="de-DE" sz="1200" dirty="0">
                <a:latin typeface="Times New Roman" panose="02020603050405020304" pitchFamily="18" charset="0"/>
              </a:rPr>
              <a:t>Bitva u </a:t>
            </a:r>
            <a:r>
              <a:rPr lang="cs-CZ" altLang="de-DE" sz="1200" dirty="0" err="1">
                <a:latin typeface="Times New Roman" panose="02020603050405020304" pitchFamily="18" charset="0"/>
              </a:rPr>
              <a:t>Mantzikertu</a:t>
            </a:r>
            <a:endParaRPr lang="cs-CZ" altLang="de-DE" sz="12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de-DE" sz="12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cs-CZ" altLang="de-DE" sz="1200" dirty="0">
                <a:latin typeface="Times New Roman" panose="02020603050405020304" pitchFamily="18" charset="0"/>
              </a:rPr>
              <a:t>Vnitřní spory, maloasijské provincie se dostaly 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cs-CZ" altLang="de-DE" sz="1200" dirty="0">
                <a:latin typeface="Times New Roman" panose="02020603050405020304" pitchFamily="18" charset="0"/>
              </a:rPr>
              <a:t>pod vliv </a:t>
            </a:r>
            <a:r>
              <a:rPr lang="cs-CZ" altLang="de-DE" sz="1200" dirty="0" err="1">
                <a:latin typeface="Times New Roman" panose="02020603050405020304" pitchFamily="18" charset="0"/>
              </a:rPr>
              <a:t>seldžuckých</a:t>
            </a:r>
            <a:r>
              <a:rPr lang="cs-CZ" altLang="de-DE" sz="1200" dirty="0">
                <a:latin typeface="Times New Roman" panose="02020603050405020304" pitchFamily="18" charset="0"/>
              </a:rPr>
              <a:t> Turků</a:t>
            </a:r>
          </a:p>
        </p:txBody>
      </p:sp>
    </p:spTree>
    <p:extLst>
      <p:ext uri="{BB962C8B-B14F-4D97-AF65-F5344CB8AC3E}">
        <p14:creationId xmlns:p14="http://schemas.microsoft.com/office/powerpoint/2010/main" val="2336082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1"/>
          <p:cNvSpPr>
            <a:spLocks noChangeArrowheads="1"/>
          </p:cNvSpPr>
          <p:nvPr/>
        </p:nvSpPr>
        <p:spPr bwMode="auto">
          <a:xfrm>
            <a:off x="459939" y="374650"/>
            <a:ext cx="6256547" cy="637097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Fulcheri</a:t>
            </a:r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Carnotensi</a:t>
            </a:r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Historia</a:t>
            </a:r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Hierosolymitana</a:t>
            </a:r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(1095-1127)</a:t>
            </a: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Ed. H. </a:t>
            </a:r>
            <a:r>
              <a:rPr lang="cs-CZ" alt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Hagenmeyer</a:t>
            </a: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Heidelberg 1913, s. 130–138.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 et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pluribus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competenter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dispositis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cuncti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adsistentes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clerus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populus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gratias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agendo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dictis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domni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Urbani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papae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voluntarie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adspiraverunt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fideli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pollicitatione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decreta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illius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bene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tenenda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confitmaverunt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sed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aliud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ilico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non minus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tribulationis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dictae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sed et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aut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pessimus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ex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latero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mundi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climate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Christianitati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obesse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adiecit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inquiens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quoniam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filii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Dei, si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pacem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apud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vos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tenedem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ecclesiaeiura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conservanda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fideliter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sustentare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virilius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solito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polliciti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exstat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pretium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insuper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quoddam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aliud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Dei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negotium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evstrum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emendatione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deifica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nuper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vegetati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probitatis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vestrae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valitudinem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versetis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Necesse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enim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quatinus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confratribus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vestris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Orinetali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plaga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conversantibus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auxilio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vestro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saepe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acclamato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indigis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accelerato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itinere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succurratis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Invaserunt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enim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eos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sicuti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plerisque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vestrum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dictum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usque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 mare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Mediterraneum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ad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illud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scilicet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quod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dicunt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Brachium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S. Georgii, Turci,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Persica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qui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apud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Romaniae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fines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terras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Christianorum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magisque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occupando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lite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bellica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septuplicata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victos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superaverunt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multos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ocidendo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vel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captivando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ecclesias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subvertendo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regnum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Dei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vastando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Quos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quodem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 sic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aliquandiu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quiete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siveritis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latius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fideles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Dei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supergredientur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re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supplici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prece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hortor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non ego, sed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Dominus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cunctis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cuiuslibet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ordinis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equitibus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peditibus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tam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divitibus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pauperibus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edicti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frequenti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vos, Christi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praecones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suadeatis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 id genus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nequam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regionibus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nostrorum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exterminandum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tempestive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Christicolis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opitulari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satagant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Praesentibus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absentibus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mando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Christus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autem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imperat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200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Cunctis</a:t>
            </a:r>
            <a:r>
              <a:rPr lang="cs-CZ" altLang="cs-CZ" sz="12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autem </a:t>
            </a:r>
            <a:r>
              <a:rPr lang="cs-CZ" altLang="cs-CZ" sz="1200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illuc</a:t>
            </a:r>
            <a:r>
              <a:rPr lang="cs-CZ" altLang="cs-CZ" sz="12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euntibus</a:t>
            </a:r>
            <a:r>
              <a:rPr lang="cs-CZ" altLang="cs-CZ" sz="12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si aut </a:t>
            </a:r>
            <a:r>
              <a:rPr lang="cs-CZ" altLang="cs-CZ" sz="1200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gradiendo</a:t>
            </a:r>
            <a:r>
              <a:rPr lang="cs-CZ" altLang="cs-CZ" sz="12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aut </a:t>
            </a:r>
            <a:r>
              <a:rPr lang="cs-CZ" altLang="cs-CZ" sz="1200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transferando</a:t>
            </a:r>
            <a:r>
              <a:rPr lang="cs-CZ" altLang="cs-CZ" sz="12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sive</a:t>
            </a:r>
            <a:r>
              <a:rPr lang="cs-CZ" altLang="cs-CZ" sz="12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</a:t>
            </a:r>
            <a:r>
              <a:rPr lang="cs-CZ" altLang="cs-CZ" sz="12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paganos</a:t>
            </a:r>
            <a:r>
              <a:rPr lang="cs-CZ" altLang="cs-CZ" sz="12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dimicando</a:t>
            </a:r>
            <a:r>
              <a:rPr lang="cs-CZ" altLang="cs-CZ" sz="12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vitam</a:t>
            </a:r>
            <a:r>
              <a:rPr lang="cs-CZ" altLang="cs-CZ" sz="12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morte</a:t>
            </a:r>
            <a:r>
              <a:rPr lang="cs-CZ" altLang="cs-CZ" sz="12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praepeditam</a:t>
            </a:r>
            <a:r>
              <a:rPr lang="cs-CZ" altLang="cs-CZ" sz="12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finerint</a:t>
            </a:r>
            <a:r>
              <a:rPr lang="cs-CZ" altLang="cs-CZ" sz="12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remissio</a:t>
            </a:r>
            <a:r>
              <a:rPr lang="cs-CZ" altLang="cs-CZ" sz="12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peccatorum</a:t>
            </a:r>
            <a:r>
              <a:rPr lang="cs-CZ" altLang="cs-CZ" sz="12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praesens</a:t>
            </a:r>
            <a:r>
              <a:rPr lang="cs-CZ" altLang="cs-CZ" sz="12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aderit</a:t>
            </a:r>
            <a:r>
              <a:rPr lang="cs-CZ" altLang="cs-CZ" sz="12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Quod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ituris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adnuo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dono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investitus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quantum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dedecus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si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spreta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degener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daemonum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ancilla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gentem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omnipotentis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Dei fide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praeditam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Christi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nomine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fulgidam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sic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superaverit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O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quanta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improperia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vobis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ipso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Domino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imputabuntur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si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eos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iuveritis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qui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professione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Christiana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censetur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sicut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vos .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Procedant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inquit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infideles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pugnam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incipi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dignam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trophaeo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explendam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qui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abusive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privatum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certamen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fideles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etiam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consuescebant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distendere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quondam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Nunc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fiant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Christi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milites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qui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dudum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exstiterunt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raptores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nunc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iure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barbaros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pugnent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qui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adversus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fratres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consaguineos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dimicabant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nunc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aeterna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praemia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nanciscantur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qui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dudum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solidis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paucis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mercennarii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fuerunt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Pro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honore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duplici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laborent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qui ad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detrimentum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corporis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animae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fatigabant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Quinimmo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hic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tristes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hic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pauperes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illic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autem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laeti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locupletes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hic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inimici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Domini,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illic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autem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amici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erunt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Ituris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autem mora non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differat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iter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sed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propriis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locatis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sumptibusque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collectis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cessante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bruma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vernoque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sequente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Domino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praevio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tramitem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acriter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intrent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A72CA988-5290-40EA-A08B-CC13374AA6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2755" y="3659947"/>
            <a:ext cx="3058851" cy="230832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b="1" dirty="0" err="1">
                <a:latin typeface="Times New Roman" panose="02020603050405020304" pitchFamily="18" charset="0"/>
              </a:rPr>
              <a:t>Clermont</a:t>
            </a:r>
            <a:r>
              <a:rPr lang="cs-CZ" altLang="de-DE" sz="1200" b="1" dirty="0">
                <a:latin typeface="Times New Roman" panose="02020603050405020304" pitchFamily="18" charset="0"/>
              </a:rPr>
              <a:t> 1095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200" b="1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dirty="0">
                <a:latin typeface="Times New Roman" panose="02020603050405020304" pitchFamily="18" charset="0"/>
              </a:rPr>
              <a:t>1071–1091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dirty="0">
                <a:latin typeface="Times New Roman" panose="02020603050405020304" pitchFamily="18" charset="0"/>
              </a:rPr>
              <a:t>Válka v Byzanci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dirty="0">
                <a:latin typeface="Times New Roman" panose="02020603050405020304" pitchFamily="18" charset="0"/>
              </a:rPr>
              <a:t>Alexios I. </a:t>
            </a:r>
            <a:r>
              <a:rPr lang="cs-CZ" altLang="de-DE" sz="1200" dirty="0" err="1">
                <a:latin typeface="Times New Roman" panose="02020603050405020304" pitchFamily="18" charset="0"/>
              </a:rPr>
              <a:t>Komnenos</a:t>
            </a:r>
            <a:r>
              <a:rPr lang="cs-CZ" altLang="de-DE" sz="1200" dirty="0">
                <a:latin typeface="Times New Roman" panose="02020603050405020304" pitchFamily="18" charset="0"/>
              </a:rPr>
              <a:t> požádal papeže o pomoc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2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dirty="0">
                <a:latin typeface="Times New Roman" panose="02020603050405020304" pitchFamily="18" charset="0"/>
              </a:rPr>
              <a:t>1089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dirty="0">
                <a:latin typeface="Times New Roman" panose="02020603050405020304" pitchFamily="18" charset="0"/>
              </a:rPr>
              <a:t>Jednání s Urbanem II. o církevní unii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2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dirty="0">
                <a:latin typeface="Times New Roman" panose="02020603050405020304" pitchFamily="18" charset="0"/>
              </a:rPr>
              <a:t>1095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dirty="0">
                <a:latin typeface="Times New Roman" panose="02020603050405020304" pitchFamily="18" charset="0"/>
              </a:rPr>
              <a:t>Koncil v </a:t>
            </a:r>
            <a:r>
              <a:rPr lang="cs-CZ" altLang="de-DE" sz="1200" dirty="0" err="1">
                <a:latin typeface="Times New Roman" panose="02020603050405020304" pitchFamily="18" charset="0"/>
              </a:rPr>
              <a:t>Piacenze</a:t>
            </a:r>
            <a:r>
              <a:rPr lang="cs-CZ" altLang="de-DE" sz="1200" dirty="0">
                <a:latin typeface="Times New Roman" panose="02020603050405020304" pitchFamily="18" charset="0"/>
              </a:rPr>
              <a:t> (březen)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dirty="0">
                <a:latin typeface="Times New Roman" panose="02020603050405020304" pitchFamily="18" charset="0"/>
              </a:rPr>
              <a:t>Koncil v </a:t>
            </a:r>
            <a:r>
              <a:rPr lang="cs-CZ" altLang="de-DE" sz="1200" dirty="0" err="1">
                <a:latin typeface="Times New Roman" panose="02020603050405020304" pitchFamily="18" charset="0"/>
              </a:rPr>
              <a:t>Clermontu</a:t>
            </a:r>
            <a:r>
              <a:rPr lang="cs-CZ" altLang="de-DE" sz="1200" dirty="0">
                <a:latin typeface="Times New Roman" panose="02020603050405020304" pitchFamily="18" charset="0"/>
              </a:rPr>
              <a:t> (listopad)</a:t>
            </a:r>
          </a:p>
        </p:txBody>
      </p:sp>
    </p:spTree>
    <p:extLst>
      <p:ext uri="{BB962C8B-B14F-4D97-AF65-F5344CB8AC3E}">
        <p14:creationId xmlns:p14="http://schemas.microsoft.com/office/powerpoint/2010/main" val="1739913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47675" y="785813"/>
            <a:ext cx="1752403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b="1" dirty="0">
                <a:latin typeface="Times New Roman" panose="02020603050405020304" pitchFamily="18" charset="0"/>
              </a:rPr>
              <a:t>První pouť (1095–1099)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47675" y="1803147"/>
            <a:ext cx="2436202" cy="433965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b="1" dirty="0">
                <a:latin typeface="Times New Roman" panose="02020603050405020304" pitchFamily="18" charset="0"/>
              </a:rPr>
              <a:t>Účastníci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200" b="1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i="1" dirty="0">
                <a:latin typeface="Times New Roman" panose="02020603050405020304" pitchFamily="18" charset="0"/>
              </a:rPr>
              <a:t>Tažení chudiny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dirty="0">
                <a:latin typeface="Times New Roman" panose="02020603050405020304" pitchFamily="18" charset="0"/>
              </a:rPr>
              <a:t>Petr Poustevník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dirty="0">
                <a:latin typeface="Times New Roman" panose="02020603050405020304" pitchFamily="18" charset="0"/>
              </a:rPr>
              <a:t>Valtr Bezzemek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2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i="1" dirty="0">
                <a:latin typeface="Times New Roman" panose="02020603050405020304" pitchFamily="18" charset="0"/>
              </a:rPr>
              <a:t>Flandry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dirty="0">
                <a:latin typeface="Times New Roman" panose="02020603050405020304" pitchFamily="18" charset="0"/>
              </a:rPr>
              <a:t>Gottfried z </a:t>
            </a:r>
            <a:r>
              <a:rPr lang="cs-CZ" altLang="de-DE" sz="1200" dirty="0" err="1">
                <a:latin typeface="Times New Roman" panose="02020603050405020304" pitchFamily="18" charset="0"/>
              </a:rPr>
              <a:t>Bouillonu</a:t>
            </a:r>
            <a:endParaRPr lang="cs-CZ" altLang="de-DE" sz="12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dirty="0" err="1">
                <a:latin typeface="Times New Roman" panose="02020603050405020304" pitchFamily="18" charset="0"/>
              </a:rPr>
              <a:t>Balduin</a:t>
            </a:r>
            <a:r>
              <a:rPr lang="cs-CZ" altLang="de-DE" sz="1200" dirty="0">
                <a:latin typeface="Times New Roman" panose="02020603050405020304" pitchFamily="18" charset="0"/>
              </a:rPr>
              <a:t> z </a:t>
            </a:r>
            <a:r>
              <a:rPr lang="cs-CZ" altLang="de-DE" sz="1200" dirty="0" err="1">
                <a:latin typeface="Times New Roman" panose="02020603050405020304" pitchFamily="18" charset="0"/>
              </a:rPr>
              <a:t>Bouillonu</a:t>
            </a:r>
            <a:endParaRPr lang="cs-CZ" altLang="de-DE" sz="12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2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i="1" dirty="0">
                <a:latin typeface="Times New Roman" panose="02020603050405020304" pitchFamily="18" charset="0"/>
              </a:rPr>
              <a:t>Francie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dirty="0">
                <a:latin typeface="Times New Roman" panose="02020603050405020304" pitchFamily="18" charset="0"/>
              </a:rPr>
              <a:t>Hugo z </a:t>
            </a:r>
            <a:r>
              <a:rPr lang="cs-CZ" altLang="de-DE" sz="1200" dirty="0" err="1">
                <a:latin typeface="Times New Roman" panose="02020603050405020304" pitchFamily="18" charset="0"/>
              </a:rPr>
              <a:t>Vermandois</a:t>
            </a:r>
            <a:endParaRPr lang="cs-CZ" altLang="de-DE" sz="12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2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i="1" dirty="0">
                <a:latin typeface="Times New Roman" panose="02020603050405020304" pitchFamily="18" charset="0"/>
              </a:rPr>
              <a:t>Normandie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dirty="0">
                <a:latin typeface="Times New Roman" panose="02020603050405020304" pitchFamily="18" charset="0"/>
              </a:rPr>
              <a:t>Robert z Normandie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dirty="0">
                <a:latin typeface="Times New Roman" panose="02020603050405020304" pitchFamily="18" charset="0"/>
              </a:rPr>
              <a:t>Štěpán z </a:t>
            </a:r>
            <a:r>
              <a:rPr lang="cs-CZ" altLang="de-DE" sz="1200" dirty="0" err="1">
                <a:latin typeface="Times New Roman" panose="02020603050405020304" pitchFamily="18" charset="0"/>
              </a:rPr>
              <a:t>Blois</a:t>
            </a:r>
            <a:endParaRPr lang="cs-CZ" altLang="de-DE" sz="12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2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i="1" dirty="0">
                <a:latin typeface="Times New Roman" panose="02020603050405020304" pitchFamily="18" charset="0"/>
              </a:rPr>
              <a:t>Provence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dirty="0">
                <a:latin typeface="Times New Roman" panose="02020603050405020304" pitchFamily="18" charset="0"/>
              </a:rPr>
              <a:t>Raimund ze St. </a:t>
            </a:r>
            <a:r>
              <a:rPr lang="cs-CZ" altLang="de-DE" sz="1200" dirty="0" err="1">
                <a:latin typeface="Times New Roman" panose="02020603050405020304" pitchFamily="18" charset="0"/>
              </a:rPr>
              <a:t>Gilles</a:t>
            </a:r>
            <a:endParaRPr lang="cs-CZ" altLang="de-DE" sz="12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2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i="1" dirty="0">
                <a:latin typeface="Times New Roman" panose="02020603050405020304" pitchFamily="18" charset="0"/>
              </a:rPr>
              <a:t>Itálie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dirty="0" err="1">
                <a:latin typeface="Times New Roman" panose="02020603050405020304" pitchFamily="18" charset="0"/>
              </a:rPr>
              <a:t>Bohemund</a:t>
            </a:r>
            <a:r>
              <a:rPr lang="cs-CZ" altLang="de-DE" sz="1200" dirty="0">
                <a:latin typeface="Times New Roman" panose="02020603050405020304" pitchFamily="18" charset="0"/>
              </a:rPr>
              <a:t> z Tarentu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dirty="0" err="1">
                <a:latin typeface="Times New Roman" panose="02020603050405020304" pitchFamily="18" charset="0"/>
              </a:rPr>
              <a:t>Tankred</a:t>
            </a:r>
            <a:endParaRPr lang="cs-CZ" altLang="de-DE" sz="12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359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"/>
          <p:cNvSpPr>
            <a:spLocks noChangeArrowheads="1"/>
          </p:cNvSpPr>
          <p:nvPr/>
        </p:nvSpPr>
        <p:spPr bwMode="auto">
          <a:xfrm>
            <a:off x="386861" y="4000500"/>
            <a:ext cx="2256937" cy="249299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de-DE" sz="1200" b="1" dirty="0">
                <a:latin typeface="Times New Roman" panose="02020603050405020304" pitchFamily="18" charset="0"/>
              </a:rPr>
              <a:t>Konstantinopol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</a:rPr>
              <a:t>Červen 1096 – květen 1097</a:t>
            </a:r>
          </a:p>
          <a:p>
            <a:pPr eaLnBrk="1" hangingPunct="1"/>
            <a:endParaRPr lang="cs-CZ" altLang="de-DE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</a:rPr>
              <a:t>Lidové houfy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</a:rPr>
              <a:t>Přesunuty do tábora </a:t>
            </a:r>
            <a:r>
              <a:rPr lang="cs-CZ" altLang="de-DE" sz="1200" dirty="0" err="1">
                <a:latin typeface="Times New Roman" panose="02020603050405020304" pitchFamily="18" charset="0"/>
              </a:rPr>
              <a:t>Kibotos</a:t>
            </a:r>
            <a:endParaRPr lang="cs-CZ" altLang="de-DE" sz="1200" dirty="0">
              <a:latin typeface="Times New Roman" panose="02020603050405020304" pitchFamily="18" charset="0"/>
            </a:endParaRPr>
          </a:p>
          <a:p>
            <a:pPr eaLnBrk="1" hangingPunct="1"/>
            <a:endParaRPr lang="cs-CZ" altLang="de-DE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</a:rPr>
              <a:t>Rytířské družiny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</a:rPr>
              <a:t>Alexios I. </a:t>
            </a:r>
            <a:r>
              <a:rPr lang="cs-CZ" altLang="de-DE" sz="1200" dirty="0" err="1">
                <a:latin typeface="Times New Roman" panose="02020603050405020304" pitchFamily="18" charset="0"/>
              </a:rPr>
              <a:t>Komnenos</a:t>
            </a:r>
            <a:r>
              <a:rPr lang="cs-CZ" altLang="de-DE" sz="1200" dirty="0">
                <a:latin typeface="Times New Roman" panose="02020603050405020304" pitchFamily="18" charset="0"/>
              </a:rPr>
              <a:t> vyžaduje „</a:t>
            </a:r>
            <a:r>
              <a:rPr lang="cs-CZ" altLang="de-DE" sz="1200" i="1" dirty="0" err="1">
                <a:latin typeface="Times New Roman" panose="02020603050405020304" pitchFamily="18" charset="0"/>
              </a:rPr>
              <a:t>lizion</a:t>
            </a:r>
            <a:r>
              <a:rPr lang="cs-CZ" altLang="de-DE" sz="1200" dirty="0">
                <a:latin typeface="Times New Roman" panose="02020603050405020304" pitchFamily="18" charset="0"/>
              </a:rPr>
              <a:t>/</a:t>
            </a:r>
            <a:r>
              <a:rPr lang="cs-CZ" altLang="de-DE" sz="1200" i="1" dirty="0" err="1">
                <a:latin typeface="Times New Roman" panose="02020603050405020304" pitchFamily="18" charset="0"/>
              </a:rPr>
              <a:t>lizios</a:t>
            </a:r>
            <a:r>
              <a:rPr lang="cs-CZ" altLang="de-DE" sz="1200" dirty="0">
                <a:latin typeface="Times New Roman" panose="02020603050405020304" pitchFamily="18" charset="0"/>
              </a:rPr>
              <a:t>“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</a:rPr>
              <a:t>Přísaha věrnost výměnou za slib budoucí odměny </a:t>
            </a:r>
          </a:p>
          <a:p>
            <a:pPr eaLnBrk="1" hangingPunct="1"/>
            <a:endParaRPr lang="cs-CZ" altLang="de-DE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</a:rPr>
              <a:t>Vytvoření válečné rady</a:t>
            </a:r>
          </a:p>
        </p:txBody>
      </p:sp>
      <p:cxnSp>
        <p:nvCxnSpPr>
          <p:cNvPr id="8" name="Přímá spojnice se šipkou 7"/>
          <p:cNvCxnSpPr/>
          <p:nvPr/>
        </p:nvCxnSpPr>
        <p:spPr>
          <a:xfrm flipV="1">
            <a:off x="2643798" y="2014203"/>
            <a:ext cx="1679930" cy="6146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7086844" y="1545865"/>
            <a:ext cx="1751013" cy="4873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flipH="1">
            <a:off x="6960780" y="3637478"/>
            <a:ext cx="1400175" cy="5762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9875052" y="1698978"/>
            <a:ext cx="1238250" cy="46196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b="1" dirty="0">
                <a:latin typeface="Times New Roman" panose="02020603050405020304" pitchFamily="18" charset="0"/>
              </a:rPr>
              <a:t>Červenec 1097: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dirty="0">
                <a:latin typeface="Times New Roman" panose="02020603050405020304" pitchFamily="18" charset="0"/>
              </a:rPr>
              <a:t>Bitva u </a:t>
            </a:r>
            <a:r>
              <a:rPr lang="cs-CZ" altLang="de-DE" sz="1200" dirty="0" err="1">
                <a:latin typeface="Times New Roman" panose="02020603050405020304" pitchFamily="18" charset="0"/>
              </a:rPr>
              <a:t>Dorylea</a:t>
            </a:r>
            <a:endParaRPr lang="cs-CZ" altLang="de-DE" sz="1200" dirty="0">
              <a:latin typeface="Times New Roman" panose="02020603050405020304" pitchFamily="18" charset="0"/>
            </a:endParaRPr>
          </a:p>
        </p:txBody>
      </p:sp>
      <p:sp>
        <p:nvSpPr>
          <p:cNvPr id="13" name="Obdélník 1"/>
          <p:cNvSpPr>
            <a:spLocks noChangeArrowheads="1"/>
          </p:cNvSpPr>
          <p:nvPr/>
        </p:nvSpPr>
        <p:spPr bwMode="auto">
          <a:xfrm>
            <a:off x="4540198" y="427199"/>
            <a:ext cx="1511300" cy="46196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de-DE" sz="1200" b="1" dirty="0">
                <a:latin typeface="Times New Roman" panose="02020603050405020304" pitchFamily="18" charset="0"/>
              </a:rPr>
              <a:t>Květen 1097: 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</a:rPr>
              <a:t>Obléhání </a:t>
            </a:r>
            <a:r>
              <a:rPr lang="cs-CZ" altLang="de-DE" sz="1200" dirty="0" err="1">
                <a:latin typeface="Times New Roman" panose="02020603050405020304" pitchFamily="18" charset="0"/>
              </a:rPr>
              <a:t>Nikáje</a:t>
            </a:r>
            <a:endParaRPr lang="cs-CZ" altLang="de-DE" sz="1200" dirty="0">
              <a:latin typeface="Times New Roman" panose="02020603050405020304" pitchFamily="18" charset="0"/>
            </a:endParaRPr>
          </a:p>
        </p:txBody>
      </p:sp>
      <p:sp>
        <p:nvSpPr>
          <p:cNvPr id="14" name="Obdélník 1"/>
          <p:cNvSpPr>
            <a:spLocks noChangeArrowheads="1"/>
          </p:cNvSpPr>
          <p:nvPr/>
        </p:nvSpPr>
        <p:spPr bwMode="auto">
          <a:xfrm>
            <a:off x="4122982" y="3925609"/>
            <a:ext cx="2232025" cy="46037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b="1" dirty="0">
                <a:latin typeface="Times New Roman" panose="02020603050405020304" pitchFamily="18" charset="0"/>
              </a:rPr>
              <a:t>Říjen 1097 – červen 1098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dirty="0">
                <a:latin typeface="Times New Roman" panose="02020603050405020304" pitchFamily="18" charset="0"/>
              </a:rPr>
              <a:t>Obléhání Antiochie:</a:t>
            </a:r>
          </a:p>
        </p:txBody>
      </p:sp>
    </p:spTree>
    <p:extLst>
      <p:ext uri="{BB962C8B-B14F-4D97-AF65-F5344CB8AC3E}">
        <p14:creationId xmlns:p14="http://schemas.microsoft.com/office/powerpoint/2010/main" val="601301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63769" y="694959"/>
            <a:ext cx="2001838" cy="104616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b="1" dirty="0">
                <a:latin typeface="Times New Roman" panose="02020603050405020304" pitchFamily="18" charset="0"/>
              </a:rPr>
              <a:t>Červenec 1099: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dirty="0">
                <a:latin typeface="Times New Roman" panose="02020603050405020304" pitchFamily="18" charset="0"/>
              </a:rPr>
              <a:t>Dobytí Jeruzaléma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200" b="1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dirty="0" err="1">
                <a:latin typeface="Times New Roman" panose="02020603050405020304" pitchFamily="18" charset="0"/>
              </a:rPr>
              <a:t>Godefroi</a:t>
            </a:r>
            <a:r>
              <a:rPr lang="cs-CZ" altLang="de-DE" sz="1200" dirty="0">
                <a:latin typeface="Times New Roman" panose="02020603050405020304" pitchFamily="18" charset="0"/>
              </a:rPr>
              <a:t> z </a:t>
            </a:r>
            <a:r>
              <a:rPr lang="cs-CZ" altLang="de-DE" sz="1200" dirty="0" err="1">
                <a:latin typeface="Times New Roman" panose="02020603050405020304" pitchFamily="18" charset="0"/>
              </a:rPr>
              <a:t>Bouillonu</a:t>
            </a:r>
            <a:endParaRPr lang="cs-CZ" altLang="de-DE" sz="12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dirty="0">
                <a:latin typeface="Times New Roman" panose="02020603050405020304" pitchFamily="18" charset="0"/>
              </a:rPr>
              <a:t>„</a:t>
            </a:r>
            <a:r>
              <a:rPr lang="cs-CZ" altLang="de-DE" sz="1200" i="1" dirty="0" err="1">
                <a:latin typeface="Times New Roman" panose="02020603050405020304" pitchFamily="18" charset="0"/>
              </a:rPr>
              <a:t>advocatus</a:t>
            </a:r>
            <a:r>
              <a:rPr lang="cs-CZ" altLang="de-DE" sz="1200" i="1" dirty="0">
                <a:latin typeface="Times New Roman" panose="02020603050405020304" pitchFamily="18" charset="0"/>
              </a:rPr>
              <a:t> </a:t>
            </a:r>
            <a:r>
              <a:rPr lang="cs-CZ" altLang="de-DE" sz="1200" i="1" dirty="0" err="1">
                <a:latin typeface="Times New Roman" panose="02020603050405020304" pitchFamily="18" charset="0"/>
              </a:rPr>
              <a:t>Sancti</a:t>
            </a:r>
            <a:r>
              <a:rPr lang="cs-CZ" altLang="de-DE" sz="1200" i="1" dirty="0">
                <a:latin typeface="Times New Roman" panose="02020603050405020304" pitchFamily="18" charset="0"/>
              </a:rPr>
              <a:t> </a:t>
            </a:r>
            <a:r>
              <a:rPr lang="cs-CZ" altLang="de-DE" sz="1200" i="1" dirty="0" err="1">
                <a:latin typeface="Times New Roman" panose="02020603050405020304" pitchFamily="18" charset="0"/>
              </a:rPr>
              <a:t>Sepulchri</a:t>
            </a:r>
            <a:r>
              <a:rPr lang="cs-CZ" altLang="de-DE" sz="1200" dirty="0">
                <a:latin typeface="Times New Roman" panose="02020603050405020304" pitchFamily="18" charset="0"/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3125076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426550" y="3870266"/>
            <a:ext cx="2061673" cy="286232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b="1" dirty="0">
                <a:latin typeface="Times New Roman" panose="02020603050405020304" pitchFamily="18" charset="0"/>
              </a:rPr>
              <a:t>Východní Středomoří „po“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200" b="1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b="1" dirty="0">
                <a:latin typeface="Times New Roman" panose="02020603050405020304" pitchFamily="18" charset="0"/>
              </a:rPr>
              <a:t>1098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dirty="0">
                <a:latin typeface="Times New Roman" panose="02020603050405020304" pitchFamily="18" charset="0"/>
              </a:rPr>
              <a:t>Hrabství </a:t>
            </a:r>
            <a:r>
              <a:rPr lang="cs-CZ" altLang="de-DE" sz="1200" dirty="0" err="1">
                <a:latin typeface="Times New Roman" panose="02020603050405020304" pitchFamily="18" charset="0"/>
              </a:rPr>
              <a:t>Edessa</a:t>
            </a:r>
            <a:endParaRPr lang="cs-CZ" altLang="de-DE" sz="12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dirty="0">
                <a:latin typeface="Times New Roman" panose="02020603050405020304" pitchFamily="18" charset="0"/>
              </a:rPr>
              <a:t>(</a:t>
            </a:r>
            <a:r>
              <a:rPr lang="cs-CZ" altLang="de-DE" sz="1200" dirty="0" err="1">
                <a:latin typeface="Times New Roman" panose="02020603050405020304" pitchFamily="18" charset="0"/>
              </a:rPr>
              <a:t>Balduin</a:t>
            </a:r>
            <a:r>
              <a:rPr lang="cs-CZ" altLang="de-DE" sz="1200" dirty="0">
                <a:latin typeface="Times New Roman" panose="02020603050405020304" pitchFamily="18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dirty="0">
                <a:latin typeface="Times New Roman" panose="02020603050405020304" pitchFamily="18" charset="0"/>
              </a:rPr>
              <a:t>Vévodství Antiochie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dirty="0">
                <a:latin typeface="Times New Roman" panose="02020603050405020304" pitchFamily="18" charset="0"/>
              </a:rPr>
              <a:t>(</a:t>
            </a:r>
            <a:r>
              <a:rPr lang="cs-CZ" altLang="de-DE" sz="1200" dirty="0" err="1">
                <a:latin typeface="Times New Roman" panose="02020603050405020304" pitchFamily="18" charset="0"/>
              </a:rPr>
              <a:t>Bohemund</a:t>
            </a:r>
            <a:r>
              <a:rPr lang="cs-CZ" altLang="de-DE" sz="1200" dirty="0">
                <a:latin typeface="Times New Roman" panose="02020603050405020304" pitchFamily="18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2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b="1" dirty="0">
                <a:latin typeface="Times New Roman" panose="02020603050405020304" pitchFamily="18" charset="0"/>
              </a:rPr>
              <a:t>1100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dirty="0">
                <a:latin typeface="Times New Roman" panose="02020603050405020304" pitchFamily="18" charset="0"/>
              </a:rPr>
              <a:t>Jeruzalémské království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dirty="0">
                <a:latin typeface="Times New Roman" panose="02020603050405020304" pitchFamily="18" charset="0"/>
              </a:rPr>
              <a:t>(</a:t>
            </a:r>
            <a:r>
              <a:rPr lang="cs-CZ" altLang="de-DE" sz="1200" dirty="0" err="1">
                <a:latin typeface="Times New Roman" panose="02020603050405020304" pitchFamily="18" charset="0"/>
              </a:rPr>
              <a:t>Balduin</a:t>
            </a:r>
            <a:r>
              <a:rPr lang="cs-CZ" altLang="de-DE" sz="1200" dirty="0">
                <a:latin typeface="Times New Roman" panose="02020603050405020304" pitchFamily="18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2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b="1" dirty="0">
                <a:latin typeface="Times New Roman" panose="02020603050405020304" pitchFamily="18" charset="0"/>
              </a:rPr>
              <a:t>1109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dirty="0">
                <a:latin typeface="Times New Roman" panose="02020603050405020304" pitchFamily="18" charset="0"/>
              </a:rPr>
              <a:t>Hrabství Tripolis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200" dirty="0">
                <a:latin typeface="Times New Roman" panose="02020603050405020304" pitchFamily="18" charset="0"/>
              </a:rPr>
              <a:t>(</a:t>
            </a:r>
            <a:r>
              <a:rPr lang="cs-CZ" altLang="de-DE" sz="1200" dirty="0" err="1">
                <a:latin typeface="Times New Roman" panose="02020603050405020304" pitchFamily="18" charset="0"/>
              </a:rPr>
              <a:t>Raimond</a:t>
            </a:r>
            <a:r>
              <a:rPr lang="cs-CZ" altLang="de-DE" sz="1200" dirty="0">
                <a:latin typeface="Times New Roman" panose="02020603050405020304" pitchFamily="18" charset="0"/>
              </a:rPr>
              <a:t> z Toulouse)</a:t>
            </a:r>
          </a:p>
        </p:txBody>
      </p:sp>
    </p:spTree>
    <p:extLst>
      <p:ext uri="{BB962C8B-B14F-4D97-AF65-F5344CB8AC3E}">
        <p14:creationId xmlns:p14="http://schemas.microsoft.com/office/powerpoint/2010/main" val="104633271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744</Words>
  <Application>Microsoft Office PowerPoint</Application>
  <PresentationFormat>Širokoúhlá obrazovka</PresentationFormat>
  <Paragraphs>103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286</cp:revision>
  <cp:lastPrinted>2019-10-16T06:26:31Z</cp:lastPrinted>
  <dcterms:created xsi:type="dcterms:W3CDTF">2019-09-26T11:11:15Z</dcterms:created>
  <dcterms:modified xsi:type="dcterms:W3CDTF">2024-09-27T11:18:15Z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