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436" r:id="rId5"/>
    <p:sldId id="437" r:id="rId6"/>
    <p:sldId id="438" r:id="rId7"/>
    <p:sldId id="439" r:id="rId8"/>
    <p:sldId id="440" r:id="rId9"/>
    <p:sldId id="441" r:id="rId10"/>
    <p:sldId id="442" r:id="rId11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ša Ayadi" initials="D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D85D"/>
    <a:srgbClr val="FFDD71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2BCB1-10AA-4C14-8D56-716F9508FEDA}" v="7" dt="2021-04-29T06:28:59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20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ihoda" userId="58322e09a6bf6d7c" providerId="LiveId" clId="{4012BCB1-10AA-4C14-8D56-716F9508FEDA}"/>
    <pc:docChg chg="custSel delSld modSld">
      <pc:chgData name="Martin Wihoda" userId="58322e09a6bf6d7c" providerId="LiveId" clId="{4012BCB1-10AA-4C14-8D56-716F9508FEDA}" dt="2021-04-29T06:29:27.761" v="212" actId="20577"/>
      <pc:docMkLst>
        <pc:docMk/>
      </pc:docMkLst>
      <pc:sldChg chg="modSp mod">
        <pc:chgData name="Martin Wihoda" userId="58322e09a6bf6d7c" providerId="LiveId" clId="{4012BCB1-10AA-4C14-8D56-716F9508FEDA}" dt="2021-04-28T06:46:05.909" v="4" actId="20577"/>
        <pc:sldMkLst>
          <pc:docMk/>
          <pc:sldMk cId="3295407149" sldId="436"/>
        </pc:sldMkLst>
        <pc:spChg chg="mod">
          <ac:chgData name="Martin Wihoda" userId="58322e09a6bf6d7c" providerId="LiveId" clId="{4012BCB1-10AA-4C14-8D56-716F9508FEDA}" dt="2021-04-28T06:46:05.909" v="4" actId="20577"/>
          <ac:spMkLst>
            <pc:docMk/>
            <pc:sldMk cId="3295407149" sldId="436"/>
            <ac:spMk id="3" creationId="{00000000-0000-0000-0000-000000000000}"/>
          </ac:spMkLst>
        </pc:spChg>
      </pc:sldChg>
      <pc:sldChg chg="modSp mod">
        <pc:chgData name="Martin Wihoda" userId="58322e09a6bf6d7c" providerId="LiveId" clId="{4012BCB1-10AA-4C14-8D56-716F9508FEDA}" dt="2021-04-28T06:47:42.592" v="172" actId="1076"/>
        <pc:sldMkLst>
          <pc:docMk/>
          <pc:sldMk cId="2336082588" sldId="437"/>
        </pc:sldMkLst>
        <pc:spChg chg="mod">
          <ac:chgData name="Martin Wihoda" userId="58322e09a6bf6d7c" providerId="LiveId" clId="{4012BCB1-10AA-4C14-8D56-716F9508FEDA}" dt="2021-04-28T06:47:42.592" v="172" actId="1076"/>
          <ac:spMkLst>
            <pc:docMk/>
            <pc:sldMk cId="2336082588" sldId="437"/>
            <ac:spMk id="4" creationId="{00000000-0000-0000-0000-000000000000}"/>
          </ac:spMkLst>
        </pc:spChg>
      </pc:sldChg>
      <pc:sldChg chg="addSp modSp del mod">
        <pc:chgData name="Martin Wihoda" userId="58322e09a6bf6d7c" providerId="LiveId" clId="{4012BCB1-10AA-4C14-8D56-716F9508FEDA}" dt="2021-04-29T06:24:37.305" v="203" actId="2696"/>
        <pc:sldMkLst>
          <pc:docMk/>
          <pc:sldMk cId="3603449901" sldId="438"/>
        </pc:sldMkLst>
        <pc:spChg chg="mod">
          <ac:chgData name="Martin Wihoda" userId="58322e09a6bf6d7c" providerId="LiveId" clId="{4012BCB1-10AA-4C14-8D56-716F9508FEDA}" dt="2021-04-28T06:48:13.887" v="189" actId="20577"/>
          <ac:spMkLst>
            <pc:docMk/>
            <pc:sldMk cId="3603449901" sldId="438"/>
            <ac:spMk id="5" creationId="{00000000-0000-0000-0000-000000000000}"/>
          </ac:spMkLst>
        </pc:spChg>
        <pc:spChg chg="add mod">
          <ac:chgData name="Martin Wihoda" userId="58322e09a6bf6d7c" providerId="LiveId" clId="{4012BCB1-10AA-4C14-8D56-716F9508FEDA}" dt="2021-04-29T06:24:16.088" v="200"/>
          <ac:spMkLst>
            <pc:docMk/>
            <pc:sldMk cId="3603449901" sldId="438"/>
            <ac:spMk id="6" creationId="{A2419B1F-9307-4B92-B17B-D639A3E09C9F}"/>
          </ac:spMkLst>
        </pc:spChg>
        <pc:picChg chg="mod">
          <ac:chgData name="Martin Wihoda" userId="58322e09a6bf6d7c" providerId="LiveId" clId="{4012BCB1-10AA-4C14-8D56-716F9508FEDA}" dt="2021-04-29T06:23:52.174" v="197" actId="1076"/>
          <ac:picMkLst>
            <pc:docMk/>
            <pc:sldMk cId="3603449901" sldId="438"/>
            <ac:picMk id="4" creationId="{00000000-0000-0000-0000-000000000000}"/>
          </ac:picMkLst>
        </pc:picChg>
      </pc:sldChg>
      <pc:sldChg chg="addSp modSp mod">
        <pc:chgData name="Martin Wihoda" userId="58322e09a6bf6d7c" providerId="LiveId" clId="{4012BCB1-10AA-4C14-8D56-716F9508FEDA}" dt="2021-04-29T06:24:30.519" v="202" actId="1076"/>
        <pc:sldMkLst>
          <pc:docMk/>
          <pc:sldMk cId="1739913436" sldId="439"/>
        </pc:sldMkLst>
        <pc:spChg chg="mod">
          <ac:chgData name="Martin Wihoda" userId="58322e09a6bf6d7c" providerId="LiveId" clId="{4012BCB1-10AA-4C14-8D56-716F9508FEDA}" dt="2021-04-29T06:23:46.813" v="196" actId="207"/>
          <ac:spMkLst>
            <pc:docMk/>
            <pc:sldMk cId="1739913436" sldId="439"/>
            <ac:spMk id="3" creationId="{00000000-0000-0000-0000-000000000000}"/>
          </ac:spMkLst>
        </pc:spChg>
        <pc:spChg chg="add mod">
          <ac:chgData name="Martin Wihoda" userId="58322e09a6bf6d7c" providerId="LiveId" clId="{4012BCB1-10AA-4C14-8D56-716F9508FEDA}" dt="2021-04-29T06:24:30.519" v="202" actId="1076"/>
          <ac:spMkLst>
            <pc:docMk/>
            <pc:sldMk cId="1739913436" sldId="439"/>
            <ac:spMk id="5" creationId="{A72CA988-5290-40EA-A08B-CC13374AA61C}"/>
          </ac:spMkLst>
        </pc:spChg>
        <pc:picChg chg="add mod">
          <ac:chgData name="Martin Wihoda" userId="58322e09a6bf6d7c" providerId="LiveId" clId="{4012BCB1-10AA-4C14-8D56-716F9508FEDA}" dt="2021-04-29T06:24:05.107" v="199" actId="1076"/>
          <ac:picMkLst>
            <pc:docMk/>
            <pc:sldMk cId="1739913436" sldId="439"/>
            <ac:picMk id="4" creationId="{D6553011-98D6-4AFA-A894-F091A7CEAFA0}"/>
          </ac:picMkLst>
        </pc:picChg>
      </pc:sldChg>
      <pc:sldChg chg="modSp mod">
        <pc:chgData name="Martin Wihoda" userId="58322e09a6bf6d7c" providerId="LiveId" clId="{4012BCB1-10AA-4C14-8D56-716F9508FEDA}" dt="2021-04-29T06:29:27.761" v="212" actId="20577"/>
        <pc:sldMkLst>
          <pc:docMk/>
          <pc:sldMk cId="3803359198" sldId="440"/>
        </pc:sldMkLst>
        <pc:spChg chg="mod">
          <ac:chgData name="Martin Wihoda" userId="58322e09a6bf6d7c" providerId="LiveId" clId="{4012BCB1-10AA-4C14-8D56-716F9508FEDA}" dt="2021-04-29T06:29:27.761" v="212" actId="20577"/>
          <ac:spMkLst>
            <pc:docMk/>
            <pc:sldMk cId="3803359198" sldId="440"/>
            <ac:spMk id="4" creationId="{00000000-0000-0000-0000-000000000000}"/>
          </ac:spMkLst>
        </pc:spChg>
        <pc:spChg chg="mod">
          <ac:chgData name="Martin Wihoda" userId="58322e09a6bf6d7c" providerId="LiveId" clId="{4012BCB1-10AA-4C14-8D56-716F9508FEDA}" dt="2021-04-28T06:48:31.430" v="191" actId="1076"/>
          <ac:spMkLst>
            <pc:docMk/>
            <pc:sldMk cId="3803359198" sldId="440"/>
            <ac:spMk id="5" creationId="{00000000-0000-0000-0000-000000000000}"/>
          </ac:spMkLst>
        </pc:spChg>
        <pc:picChg chg="mod">
          <ac:chgData name="Martin Wihoda" userId="58322e09a6bf6d7c" providerId="LiveId" clId="{4012BCB1-10AA-4C14-8D56-716F9508FEDA}" dt="2021-04-28T06:48:26.172" v="190" actId="14100"/>
          <ac:picMkLst>
            <pc:docMk/>
            <pc:sldMk cId="3803359198" sldId="440"/>
            <ac:picMk id="3" creationId="{00000000-0000-0000-0000-000000000000}"/>
          </ac:picMkLst>
        </pc:picChg>
      </pc:sldChg>
      <pc:sldChg chg="modSp mod">
        <pc:chgData name="Martin Wihoda" userId="58322e09a6bf6d7c" providerId="LiveId" clId="{4012BCB1-10AA-4C14-8D56-716F9508FEDA}" dt="2021-04-29T06:29:03.193" v="205" actId="1076"/>
        <pc:sldMkLst>
          <pc:docMk/>
          <pc:sldMk cId="3125076705" sldId="444"/>
        </pc:sldMkLst>
        <pc:spChg chg="mod">
          <ac:chgData name="Martin Wihoda" userId="58322e09a6bf6d7c" providerId="LiveId" clId="{4012BCB1-10AA-4C14-8D56-716F9508FEDA}" dt="2021-04-29T06:29:03.193" v="205" actId="1076"/>
          <ac:spMkLst>
            <pc:docMk/>
            <pc:sldMk cId="3125076705" sldId="444"/>
            <ac:spMk id="6" creationId="{00000000-0000-0000-0000-000000000000}"/>
          </ac:spMkLst>
        </pc:spChg>
        <pc:picChg chg="mod">
          <ac:chgData name="Martin Wihoda" userId="58322e09a6bf6d7c" providerId="LiveId" clId="{4012BCB1-10AA-4C14-8D56-716F9508FEDA}" dt="2021-04-29T06:28:59.061" v="204" actId="14100"/>
          <ac:picMkLst>
            <pc:docMk/>
            <pc:sldMk cId="3125076705" sldId="444"/>
            <ac:picMk id="5" creationId="{00000000-0000-0000-0000-000000000000}"/>
          </ac:picMkLst>
        </pc:picChg>
      </pc:sldChg>
    </pc:docChg>
  </pc:docChgLst>
  <pc:docChgLst>
    <pc:chgData name="Martin Wihoda" userId="58322e09a6bf6d7c" providerId="LiveId" clId="{2507BB03-91D4-4011-99EF-E88F0508AE49}"/>
    <pc:docChg chg="undo custSel addSld delSld modSld sldOrd">
      <pc:chgData name="Martin Wihoda" userId="58322e09a6bf6d7c" providerId="LiveId" clId="{2507BB03-91D4-4011-99EF-E88F0508AE49}" dt="2020-11-03T08:35:13.183" v="1182" actId="20577"/>
      <pc:docMkLst>
        <pc:docMk/>
      </pc:docMkLst>
      <pc:sldChg chg="addSp delSp modSp mod">
        <pc:chgData name="Martin Wihoda" userId="58322e09a6bf6d7c" providerId="LiveId" clId="{2507BB03-91D4-4011-99EF-E88F0508AE49}" dt="2020-11-03T08:03:06.550" v="71" actId="14100"/>
        <pc:sldMkLst>
          <pc:docMk/>
          <pc:sldMk cId="3295407149" sldId="436"/>
        </pc:sldMkLst>
        <pc:spChg chg="add mod">
          <ac:chgData name="Martin Wihoda" userId="58322e09a6bf6d7c" providerId="LiveId" clId="{2507BB03-91D4-4011-99EF-E88F0508AE49}" dt="2020-11-03T08:03:00.086" v="69" actId="255"/>
          <ac:spMkLst>
            <pc:docMk/>
            <pc:sldMk cId="3295407149" sldId="436"/>
            <ac:spMk id="4" creationId="{C701426D-ED6A-44AF-98A2-02FD345386CC}"/>
          </ac:spMkLst>
        </pc:spChg>
        <pc:spChg chg="del">
          <ac:chgData name="Martin Wihoda" userId="58322e09a6bf6d7c" providerId="LiveId" clId="{2507BB03-91D4-4011-99EF-E88F0508AE49}" dt="2020-11-02T16:38:43.333" v="4" actId="21"/>
          <ac:spMkLst>
            <pc:docMk/>
            <pc:sldMk cId="3295407149" sldId="436"/>
            <ac:spMk id="7" creationId="{00000000-0000-0000-0000-000000000000}"/>
          </ac:spMkLst>
        </pc:spChg>
        <pc:picChg chg="add mod">
          <ac:chgData name="Martin Wihoda" userId="58322e09a6bf6d7c" providerId="LiveId" clId="{2507BB03-91D4-4011-99EF-E88F0508AE49}" dt="2020-11-03T08:03:06.550" v="71" actId="14100"/>
          <ac:picMkLst>
            <pc:docMk/>
            <pc:sldMk cId="3295407149" sldId="436"/>
            <ac:picMk id="3" creationId="{8E18ACF4-C307-49A0-95A4-0FF037A6FB72}"/>
          </ac:picMkLst>
        </pc:picChg>
        <pc:picChg chg="del mod">
          <ac:chgData name="Martin Wihoda" userId="58322e09a6bf6d7c" providerId="LiveId" clId="{2507BB03-91D4-4011-99EF-E88F0508AE49}" dt="2020-11-02T16:38:23.678" v="1" actId="21"/>
          <ac:picMkLst>
            <pc:docMk/>
            <pc:sldMk cId="3295407149" sldId="436"/>
            <ac:picMk id="8" creationId="{00000000-0000-0000-0000-000000000000}"/>
          </ac:picMkLst>
        </pc:picChg>
      </pc:sldChg>
      <pc:sldChg chg="del">
        <pc:chgData name="Martin Wihoda" userId="58322e09a6bf6d7c" providerId="LiveId" clId="{2507BB03-91D4-4011-99EF-E88F0508AE49}" dt="2020-11-02T16:39:13.774" v="10" actId="2696"/>
        <pc:sldMkLst>
          <pc:docMk/>
          <pc:sldMk cId="2322237152" sldId="437"/>
        </pc:sldMkLst>
      </pc:sldChg>
      <pc:sldChg chg="addSp delSp modSp new mod">
        <pc:chgData name="Martin Wihoda" userId="58322e09a6bf6d7c" providerId="LiveId" clId="{2507BB03-91D4-4011-99EF-E88F0508AE49}" dt="2020-11-03T08:20:56.047" v="614" actId="1076"/>
        <pc:sldMkLst>
          <pc:docMk/>
          <pc:sldMk cId="3364217968" sldId="437"/>
        </pc:sldMkLst>
        <pc:spChg chg="del">
          <ac:chgData name="Martin Wihoda" userId="58322e09a6bf6d7c" providerId="LiveId" clId="{2507BB03-91D4-4011-99EF-E88F0508AE49}" dt="2020-11-02T16:39:29.667" v="13" actId="21"/>
          <ac:spMkLst>
            <pc:docMk/>
            <pc:sldMk cId="3364217968" sldId="437"/>
            <ac:spMk id="2" creationId="{0C8AE42E-993B-4A6E-84BD-006DA83A0BB4}"/>
          </ac:spMkLst>
        </pc:spChg>
        <pc:spChg chg="add mod">
          <ac:chgData name="Martin Wihoda" userId="58322e09a6bf6d7c" providerId="LiveId" clId="{2507BB03-91D4-4011-99EF-E88F0508AE49}" dt="2020-11-03T08:05:39.283" v="97" actId="1076"/>
          <ac:spMkLst>
            <pc:docMk/>
            <pc:sldMk cId="3364217968" sldId="437"/>
            <ac:spMk id="5" creationId="{62EDFA3A-8A48-4FDF-B0BB-789AD6D5E60A}"/>
          </ac:spMkLst>
        </pc:spChg>
        <pc:spChg chg="add mod">
          <ac:chgData name="Martin Wihoda" userId="58322e09a6bf6d7c" providerId="LiveId" clId="{2507BB03-91D4-4011-99EF-E88F0508AE49}" dt="2020-11-03T08:20:52.174" v="613" actId="14100"/>
          <ac:spMkLst>
            <pc:docMk/>
            <pc:sldMk cId="3364217968" sldId="437"/>
            <ac:spMk id="6" creationId="{CC7A3E25-C92E-408B-8D83-8A585663E4F1}"/>
          </ac:spMkLst>
        </pc:spChg>
        <pc:picChg chg="add mod">
          <ac:chgData name="Martin Wihoda" userId="58322e09a6bf6d7c" providerId="LiveId" clId="{2507BB03-91D4-4011-99EF-E88F0508AE49}" dt="2020-11-03T08:20:56.047" v="614" actId="1076"/>
          <ac:picMkLst>
            <pc:docMk/>
            <pc:sldMk cId="3364217968" sldId="437"/>
            <ac:picMk id="4" creationId="{9D600745-152C-41AF-8538-E45E39EAABA6}"/>
          </ac:picMkLst>
        </pc:picChg>
      </pc:sldChg>
      <pc:sldChg chg="addSp delSp modSp new mod">
        <pc:chgData name="Martin Wihoda" userId="58322e09a6bf6d7c" providerId="LiveId" clId="{2507BB03-91D4-4011-99EF-E88F0508AE49}" dt="2020-11-03T08:35:13.183" v="1182" actId="20577"/>
        <pc:sldMkLst>
          <pc:docMk/>
          <pc:sldMk cId="2598323548" sldId="438"/>
        </pc:sldMkLst>
        <pc:spChg chg="del">
          <ac:chgData name="Martin Wihoda" userId="58322e09a6bf6d7c" providerId="LiveId" clId="{2507BB03-91D4-4011-99EF-E88F0508AE49}" dt="2020-11-02T16:39:37.206" v="15" actId="21"/>
          <ac:spMkLst>
            <pc:docMk/>
            <pc:sldMk cId="2598323548" sldId="438"/>
            <ac:spMk id="2" creationId="{7005DBDE-7965-46B8-B626-662869FFD7BC}"/>
          </ac:spMkLst>
        </pc:spChg>
        <pc:spChg chg="add del">
          <ac:chgData name="Martin Wihoda" userId="58322e09a6bf6d7c" providerId="LiveId" clId="{2507BB03-91D4-4011-99EF-E88F0508AE49}" dt="2020-11-02T16:41:28.586" v="25" actId="22"/>
          <ac:spMkLst>
            <pc:docMk/>
            <pc:sldMk cId="2598323548" sldId="438"/>
            <ac:spMk id="4" creationId="{53F726A0-AD05-4557-A62C-76819F9E6EE5}"/>
          </ac:spMkLst>
        </pc:spChg>
        <pc:spChg chg="add mod">
          <ac:chgData name="Martin Wihoda" userId="58322e09a6bf6d7c" providerId="LiveId" clId="{2507BB03-91D4-4011-99EF-E88F0508AE49}" dt="2020-11-03T08:32:30.074" v="1105" actId="1076"/>
          <ac:spMkLst>
            <pc:docMk/>
            <pc:sldMk cId="2598323548" sldId="438"/>
            <ac:spMk id="7" creationId="{F78310BC-DD5A-4508-A204-4EAE6D9929EE}"/>
          </ac:spMkLst>
        </pc:spChg>
        <pc:spChg chg="add mod">
          <ac:chgData name="Martin Wihoda" userId="58322e09a6bf6d7c" providerId="LiveId" clId="{2507BB03-91D4-4011-99EF-E88F0508AE49}" dt="2020-11-03T08:35:13.183" v="1182" actId="20577"/>
          <ac:spMkLst>
            <pc:docMk/>
            <pc:sldMk cId="2598323548" sldId="438"/>
            <ac:spMk id="9" creationId="{D9B67FF3-DF65-4588-8E1A-74D323307EF0}"/>
          </ac:spMkLst>
        </pc:spChg>
        <pc:picChg chg="add mod">
          <ac:chgData name="Martin Wihoda" userId="58322e09a6bf6d7c" providerId="LiveId" clId="{2507BB03-91D4-4011-99EF-E88F0508AE49}" dt="2020-11-03T08:21:12.761" v="617" actId="14100"/>
          <ac:picMkLst>
            <pc:docMk/>
            <pc:sldMk cId="2598323548" sldId="438"/>
            <ac:picMk id="3" creationId="{35020FB0-A882-4DD0-B1D7-148D742876E1}"/>
          </ac:picMkLst>
        </pc:picChg>
        <pc:picChg chg="add">
          <ac:chgData name="Martin Wihoda" userId="58322e09a6bf6d7c" providerId="LiveId" clId="{2507BB03-91D4-4011-99EF-E88F0508AE49}" dt="2020-11-02T16:42:05.967" v="27" actId="22"/>
          <ac:picMkLst>
            <pc:docMk/>
            <pc:sldMk cId="2598323548" sldId="438"/>
            <ac:picMk id="5" creationId="{E1A2A7B6-378B-441D-B1F7-1BC40A52249F}"/>
          </ac:picMkLst>
        </pc:picChg>
      </pc:sldChg>
      <pc:sldChg chg="del">
        <pc:chgData name="Martin Wihoda" userId="58322e09a6bf6d7c" providerId="LiveId" clId="{2507BB03-91D4-4011-99EF-E88F0508AE49}" dt="2020-11-02T16:39:14.895" v="11" actId="2696"/>
        <pc:sldMkLst>
          <pc:docMk/>
          <pc:sldMk cId="1957631614" sldId="439"/>
        </pc:sldMkLst>
      </pc:sldChg>
      <pc:sldChg chg="addSp delSp modSp new mod modAnim">
        <pc:chgData name="Martin Wihoda" userId="58322e09a6bf6d7c" providerId="LiveId" clId="{2507BB03-91D4-4011-99EF-E88F0508AE49}" dt="2020-11-03T08:21:27.989" v="619" actId="1076"/>
        <pc:sldMkLst>
          <pc:docMk/>
          <pc:sldMk cId="4105454376" sldId="439"/>
        </pc:sldMkLst>
        <pc:spChg chg="add del mod">
          <ac:chgData name="Martin Wihoda" userId="58322e09a6bf6d7c" providerId="LiveId" clId="{2507BB03-91D4-4011-99EF-E88F0508AE49}" dt="2020-11-03T08:07:55.511" v="220" actId="21"/>
          <ac:spMkLst>
            <pc:docMk/>
            <pc:sldMk cId="4105454376" sldId="439"/>
            <ac:spMk id="2" creationId="{8348E4AD-FF5F-4234-9DB8-0705179123D5}"/>
          </ac:spMkLst>
        </pc:spChg>
        <pc:spChg chg="del">
          <ac:chgData name="Martin Wihoda" userId="58322e09a6bf6d7c" providerId="LiveId" clId="{2507BB03-91D4-4011-99EF-E88F0508AE49}" dt="2020-11-02T16:39:44.169" v="17" actId="21"/>
          <ac:spMkLst>
            <pc:docMk/>
            <pc:sldMk cId="4105454376" sldId="439"/>
            <ac:spMk id="2" creationId="{BFD78FF7-C09E-40A9-8371-3F8834E44B10}"/>
          </ac:spMkLst>
        </pc:spChg>
        <pc:spChg chg="add mod">
          <ac:chgData name="Martin Wihoda" userId="58322e09a6bf6d7c" providerId="LiveId" clId="{2507BB03-91D4-4011-99EF-E88F0508AE49}" dt="2020-11-03T08:09:09.865" v="234" actId="1076"/>
          <ac:spMkLst>
            <pc:docMk/>
            <pc:sldMk cId="4105454376" sldId="439"/>
            <ac:spMk id="6" creationId="{3607F07D-ADCE-45E6-A931-FE2DA01C36B7}"/>
          </ac:spMkLst>
        </pc:spChg>
        <pc:spChg chg="add mod">
          <ac:chgData name="Martin Wihoda" userId="58322e09a6bf6d7c" providerId="LiveId" clId="{2507BB03-91D4-4011-99EF-E88F0508AE49}" dt="2020-11-03T08:21:27.989" v="619" actId="1076"/>
          <ac:spMkLst>
            <pc:docMk/>
            <pc:sldMk cId="4105454376" sldId="439"/>
            <ac:spMk id="8" creationId="{93CA8388-8697-4FE8-B08D-93C09220B2C2}"/>
          </ac:spMkLst>
        </pc:spChg>
        <pc:picChg chg="add">
          <ac:chgData name="Martin Wihoda" userId="58322e09a6bf6d7c" providerId="LiveId" clId="{2507BB03-91D4-4011-99EF-E88F0508AE49}" dt="2020-11-02T16:42:57.948" v="30" actId="22"/>
          <ac:picMkLst>
            <pc:docMk/>
            <pc:sldMk cId="4105454376" sldId="439"/>
            <ac:picMk id="3" creationId="{19EA1BFB-270A-4E2C-8EFC-642379075060}"/>
          </ac:picMkLst>
        </pc:picChg>
        <pc:picChg chg="add mod">
          <ac:chgData name="Martin Wihoda" userId="58322e09a6bf6d7c" providerId="LiveId" clId="{2507BB03-91D4-4011-99EF-E88F0508AE49}" dt="2020-11-03T08:21:19.728" v="618" actId="1076"/>
          <ac:picMkLst>
            <pc:docMk/>
            <pc:sldMk cId="4105454376" sldId="439"/>
            <ac:picMk id="4" creationId="{761B668D-D06F-4353-BCCF-FCB2BD2D0104}"/>
          </ac:picMkLst>
        </pc:picChg>
      </pc:sldChg>
      <pc:sldChg chg="del">
        <pc:chgData name="Martin Wihoda" userId="58322e09a6bf6d7c" providerId="LiveId" clId="{2507BB03-91D4-4011-99EF-E88F0508AE49}" dt="2020-11-02T16:39:13.084" v="9" actId="2696"/>
        <pc:sldMkLst>
          <pc:docMk/>
          <pc:sldMk cId="2487501760" sldId="440"/>
        </pc:sldMkLst>
      </pc:sldChg>
      <pc:sldChg chg="addSp delSp new del mod">
        <pc:chgData name="Martin Wihoda" userId="58322e09a6bf6d7c" providerId="LiveId" clId="{2507BB03-91D4-4011-99EF-E88F0508AE49}" dt="2020-11-03T08:08:38.295" v="229" actId="2696"/>
        <pc:sldMkLst>
          <pc:docMk/>
          <pc:sldMk cId="2871404667" sldId="440"/>
        </pc:sldMkLst>
        <pc:spChg chg="del">
          <ac:chgData name="Martin Wihoda" userId="58322e09a6bf6d7c" providerId="LiveId" clId="{2507BB03-91D4-4011-99EF-E88F0508AE49}" dt="2020-11-02T16:39:51.245" v="19" actId="21"/>
          <ac:spMkLst>
            <pc:docMk/>
            <pc:sldMk cId="2871404667" sldId="440"/>
            <ac:spMk id="2" creationId="{D7825AA5-4295-40EB-83B7-1294267DFB68}"/>
          </ac:spMkLst>
        </pc:spChg>
        <pc:spChg chg="add">
          <ac:chgData name="Martin Wihoda" userId="58322e09a6bf6d7c" providerId="LiveId" clId="{2507BB03-91D4-4011-99EF-E88F0508AE49}" dt="2020-11-02T16:44:23.006" v="35" actId="22"/>
          <ac:spMkLst>
            <pc:docMk/>
            <pc:sldMk cId="2871404667" sldId="440"/>
            <ac:spMk id="7" creationId="{C96DFC4C-8B88-41BC-9D18-C5ABA3DDDC74}"/>
          </ac:spMkLst>
        </pc:spChg>
        <pc:picChg chg="add">
          <ac:chgData name="Martin Wihoda" userId="58322e09a6bf6d7c" providerId="LiveId" clId="{2507BB03-91D4-4011-99EF-E88F0508AE49}" dt="2020-11-02T16:43:57.434" v="33" actId="22"/>
          <ac:picMkLst>
            <pc:docMk/>
            <pc:sldMk cId="2871404667" sldId="440"/>
            <ac:picMk id="3" creationId="{D213B1D3-859E-4C61-8A62-1F6C528F2543}"/>
          </ac:picMkLst>
        </pc:picChg>
        <pc:picChg chg="add">
          <ac:chgData name="Martin Wihoda" userId="58322e09a6bf6d7c" providerId="LiveId" clId="{2507BB03-91D4-4011-99EF-E88F0508AE49}" dt="2020-11-02T16:44:10.741" v="34" actId="22"/>
          <ac:picMkLst>
            <pc:docMk/>
            <pc:sldMk cId="2871404667" sldId="440"/>
            <ac:picMk id="5" creationId="{B9DD4A3C-BE5B-4776-A18A-3564BC16F113}"/>
          </ac:picMkLst>
        </pc:picChg>
      </pc:sldChg>
      <pc:sldChg chg="del">
        <pc:chgData name="Martin Wihoda" userId="58322e09a6bf6d7c" providerId="LiveId" clId="{2507BB03-91D4-4011-99EF-E88F0508AE49}" dt="2020-11-02T16:39:12.312" v="8" actId="2696"/>
        <pc:sldMkLst>
          <pc:docMk/>
          <pc:sldMk cId="2232978098" sldId="441"/>
        </pc:sldMkLst>
      </pc:sldChg>
      <pc:sldChg chg="addSp delSp new del mod">
        <pc:chgData name="Martin Wihoda" userId="58322e09a6bf6d7c" providerId="LiveId" clId="{2507BB03-91D4-4011-99EF-E88F0508AE49}" dt="2020-11-03T08:13:31.141" v="467" actId="2696"/>
        <pc:sldMkLst>
          <pc:docMk/>
          <pc:sldMk cId="3726746733" sldId="441"/>
        </pc:sldMkLst>
        <pc:spChg chg="del">
          <ac:chgData name="Martin Wihoda" userId="58322e09a6bf6d7c" providerId="LiveId" clId="{2507BB03-91D4-4011-99EF-E88F0508AE49}" dt="2020-11-02T16:44:42.613" v="39" actId="21"/>
          <ac:spMkLst>
            <pc:docMk/>
            <pc:sldMk cId="3726746733" sldId="441"/>
            <ac:spMk id="2" creationId="{BE38E1B5-490B-4B9C-B884-D4C414DBA88E}"/>
          </ac:spMkLst>
        </pc:spChg>
        <pc:spChg chg="add">
          <ac:chgData name="Martin Wihoda" userId="58322e09a6bf6d7c" providerId="LiveId" clId="{2507BB03-91D4-4011-99EF-E88F0508AE49}" dt="2020-11-02T16:45:16.352" v="41" actId="22"/>
          <ac:spMkLst>
            <pc:docMk/>
            <pc:sldMk cId="3726746733" sldId="441"/>
            <ac:spMk id="6" creationId="{1FDDFEEB-E23C-4C32-BF91-D3E671EB9887}"/>
          </ac:spMkLst>
        </pc:spChg>
        <pc:picChg chg="add">
          <ac:chgData name="Martin Wihoda" userId="58322e09a6bf6d7c" providerId="LiveId" clId="{2507BB03-91D4-4011-99EF-E88F0508AE49}" dt="2020-11-02T16:44:58.746" v="40" actId="22"/>
          <ac:picMkLst>
            <pc:docMk/>
            <pc:sldMk cId="3726746733" sldId="441"/>
            <ac:picMk id="4" creationId="{EFF1A89F-B38E-46AF-9A47-C5BCA1F43441}"/>
          </ac:picMkLst>
        </pc:picChg>
      </pc:sldChg>
      <pc:sldChg chg="addSp delSp modSp new mod ord">
        <pc:chgData name="Martin Wihoda" userId="58322e09a6bf6d7c" providerId="LiveId" clId="{2507BB03-91D4-4011-99EF-E88F0508AE49}" dt="2020-11-03T08:13:22.314" v="466" actId="20577"/>
        <pc:sldMkLst>
          <pc:docMk/>
          <pc:sldMk cId="2976106515" sldId="442"/>
        </pc:sldMkLst>
        <pc:spChg chg="del">
          <ac:chgData name="Martin Wihoda" userId="58322e09a6bf6d7c" providerId="LiveId" clId="{2507BB03-91D4-4011-99EF-E88F0508AE49}" dt="2020-11-02T16:44:37.950" v="38" actId="21"/>
          <ac:spMkLst>
            <pc:docMk/>
            <pc:sldMk cId="2976106515" sldId="442"/>
            <ac:spMk id="2" creationId="{FB88D2D6-E88F-460D-B642-CF9D24628FB5}"/>
          </ac:spMkLst>
        </pc:spChg>
        <pc:spChg chg="add mod">
          <ac:chgData name="Martin Wihoda" userId="58322e09a6bf6d7c" providerId="LiveId" clId="{2507BB03-91D4-4011-99EF-E88F0508AE49}" dt="2020-11-03T08:13:02.062" v="455" actId="20577"/>
          <ac:spMkLst>
            <pc:docMk/>
            <pc:sldMk cId="2976106515" sldId="442"/>
            <ac:spMk id="7" creationId="{42F89EAB-81CB-4194-AFF2-CC3FE8096F06}"/>
          </ac:spMkLst>
        </pc:spChg>
        <pc:spChg chg="add mod">
          <ac:chgData name="Martin Wihoda" userId="58322e09a6bf6d7c" providerId="LiveId" clId="{2507BB03-91D4-4011-99EF-E88F0508AE49}" dt="2020-11-03T08:13:22.314" v="466" actId="20577"/>
          <ac:spMkLst>
            <pc:docMk/>
            <pc:sldMk cId="2976106515" sldId="442"/>
            <ac:spMk id="8" creationId="{84B731F8-A1BC-4530-BA46-ECE80D63748C}"/>
          </ac:spMkLst>
        </pc:spChg>
        <pc:picChg chg="add mod">
          <ac:chgData name="Martin Wihoda" userId="58322e09a6bf6d7c" providerId="LiveId" clId="{2507BB03-91D4-4011-99EF-E88F0508AE49}" dt="2020-11-03T08:10:31.198" v="249" actId="1076"/>
          <ac:picMkLst>
            <pc:docMk/>
            <pc:sldMk cId="2976106515" sldId="442"/>
            <ac:picMk id="3" creationId="{BC77E1AD-0249-43D3-B835-74A67BD26483}"/>
          </ac:picMkLst>
        </pc:picChg>
        <pc:picChg chg="add mod">
          <ac:chgData name="Martin Wihoda" userId="58322e09a6bf6d7c" providerId="LiveId" clId="{2507BB03-91D4-4011-99EF-E88F0508AE49}" dt="2020-11-03T08:13:08.950" v="456" actId="1076"/>
          <ac:picMkLst>
            <pc:docMk/>
            <pc:sldMk cId="2976106515" sldId="442"/>
            <ac:picMk id="4" creationId="{18506A66-4D0B-4F9C-A943-21A85D89A9DC}"/>
          </ac:picMkLst>
        </pc:picChg>
        <pc:picChg chg="add">
          <ac:chgData name="Martin Wihoda" userId="58322e09a6bf6d7c" providerId="LiveId" clId="{2507BB03-91D4-4011-99EF-E88F0508AE49}" dt="2020-11-02T16:45:41.372" v="43" actId="22"/>
          <ac:picMkLst>
            <pc:docMk/>
            <pc:sldMk cId="2976106515" sldId="442"/>
            <ac:picMk id="6" creationId="{8EBA5B8C-8D2A-43BB-AB51-2B3BD54DE3A6}"/>
          </ac:picMkLst>
        </pc:picChg>
      </pc:sldChg>
      <pc:sldChg chg="del">
        <pc:chgData name="Martin Wihoda" userId="58322e09a6bf6d7c" providerId="LiveId" clId="{2507BB03-91D4-4011-99EF-E88F0508AE49}" dt="2020-11-02T16:39:11.694" v="7" actId="2696"/>
        <pc:sldMkLst>
          <pc:docMk/>
          <pc:sldMk cId="4228161166" sldId="442"/>
        </pc:sldMkLst>
      </pc:sldChg>
      <pc:sldChg chg="addSp delSp modSp new mod modAnim">
        <pc:chgData name="Martin Wihoda" userId="58322e09a6bf6d7c" providerId="LiveId" clId="{2507BB03-91D4-4011-99EF-E88F0508AE49}" dt="2020-11-03T08:16:07.843" v="542" actId="1076"/>
        <pc:sldMkLst>
          <pc:docMk/>
          <pc:sldMk cId="3954090722" sldId="443"/>
        </pc:sldMkLst>
        <pc:spChg chg="del">
          <ac:chgData name="Martin Wihoda" userId="58322e09a6bf6d7c" providerId="LiveId" clId="{2507BB03-91D4-4011-99EF-E88F0508AE49}" dt="2020-11-02T16:46:08.134" v="46" actId="21"/>
          <ac:spMkLst>
            <pc:docMk/>
            <pc:sldMk cId="3954090722" sldId="443"/>
            <ac:spMk id="2" creationId="{32F50463-49DA-4968-8481-47DD284BAE1B}"/>
          </ac:spMkLst>
        </pc:spChg>
        <pc:spChg chg="add mod">
          <ac:chgData name="Martin Wihoda" userId="58322e09a6bf6d7c" providerId="LiveId" clId="{2507BB03-91D4-4011-99EF-E88F0508AE49}" dt="2020-11-03T08:15:58.204" v="540" actId="1076"/>
          <ac:spMkLst>
            <pc:docMk/>
            <pc:sldMk cId="3954090722" sldId="443"/>
            <ac:spMk id="4" creationId="{383F16EB-C571-4F61-B3AD-8D6BDF6C475F}"/>
          </ac:spMkLst>
        </pc:spChg>
        <pc:spChg chg="add mod">
          <ac:chgData name="Martin Wihoda" userId="58322e09a6bf6d7c" providerId="LiveId" clId="{2507BB03-91D4-4011-99EF-E88F0508AE49}" dt="2020-11-03T08:16:07.843" v="542" actId="1076"/>
          <ac:spMkLst>
            <pc:docMk/>
            <pc:sldMk cId="3954090722" sldId="443"/>
            <ac:spMk id="6" creationId="{A304EBD5-3E11-4C82-893B-16BED3676973}"/>
          </ac:spMkLst>
        </pc:spChg>
        <pc:picChg chg="add del mod">
          <ac:chgData name="Martin Wihoda" userId="58322e09a6bf6d7c" providerId="LiveId" clId="{2507BB03-91D4-4011-99EF-E88F0508AE49}" dt="2020-11-03T08:15:29.457" v="532" actId="21"/>
          <ac:picMkLst>
            <pc:docMk/>
            <pc:sldMk cId="3954090722" sldId="443"/>
            <ac:picMk id="5" creationId="{60B5B05F-FB09-400A-BC8F-31E30ACB325F}"/>
          </ac:picMkLst>
        </pc:picChg>
        <pc:picChg chg="add mod">
          <ac:chgData name="Martin Wihoda" userId="58322e09a6bf6d7c" providerId="LiveId" clId="{2507BB03-91D4-4011-99EF-E88F0508AE49}" dt="2020-11-03T08:15:54.161" v="539" actId="14100"/>
          <ac:picMkLst>
            <pc:docMk/>
            <pc:sldMk cId="3954090722" sldId="443"/>
            <ac:picMk id="7" creationId="{B6DBFD7C-F178-48AB-98D8-EAB425F1201C}"/>
          </ac:picMkLst>
        </pc:picChg>
      </pc:sldChg>
      <pc:sldChg chg="addSp delSp modSp new mod">
        <pc:chgData name="Martin Wihoda" userId="58322e09a6bf6d7c" providerId="LiveId" clId="{2507BB03-91D4-4011-99EF-E88F0508AE49}" dt="2020-11-03T08:20:23.243" v="612" actId="20577"/>
        <pc:sldMkLst>
          <pc:docMk/>
          <pc:sldMk cId="2252022676" sldId="444"/>
        </pc:sldMkLst>
        <pc:spChg chg="del">
          <ac:chgData name="Martin Wihoda" userId="58322e09a6bf6d7c" providerId="LiveId" clId="{2507BB03-91D4-4011-99EF-E88F0508AE49}" dt="2020-11-02T16:46:16.185" v="48" actId="21"/>
          <ac:spMkLst>
            <pc:docMk/>
            <pc:sldMk cId="2252022676" sldId="444"/>
            <ac:spMk id="2" creationId="{E2CF4A38-6E2B-41B8-90A4-85094AC60E96}"/>
          </ac:spMkLst>
        </pc:spChg>
        <pc:spChg chg="add mod">
          <ac:chgData name="Martin Wihoda" userId="58322e09a6bf6d7c" providerId="LiveId" clId="{2507BB03-91D4-4011-99EF-E88F0508AE49}" dt="2020-11-03T08:19:39.824" v="591" actId="207"/>
          <ac:spMkLst>
            <pc:docMk/>
            <pc:sldMk cId="2252022676" sldId="444"/>
            <ac:spMk id="5" creationId="{C8B6A290-3394-4235-8CDE-CBB704B9E173}"/>
          </ac:spMkLst>
        </pc:spChg>
        <pc:spChg chg="add mod">
          <ac:chgData name="Martin Wihoda" userId="58322e09a6bf6d7c" providerId="LiveId" clId="{2507BB03-91D4-4011-99EF-E88F0508AE49}" dt="2020-11-03T08:20:23.243" v="612" actId="20577"/>
          <ac:spMkLst>
            <pc:docMk/>
            <pc:sldMk cId="2252022676" sldId="444"/>
            <ac:spMk id="6" creationId="{7CFFBC25-32CB-49AB-B695-5318D5A00266}"/>
          </ac:spMkLst>
        </pc:spChg>
        <pc:picChg chg="add mod">
          <ac:chgData name="Martin Wihoda" userId="58322e09a6bf6d7c" providerId="LiveId" clId="{2507BB03-91D4-4011-99EF-E88F0508AE49}" dt="2020-11-03T08:19:07.146" v="575" actId="1076"/>
          <ac:picMkLst>
            <pc:docMk/>
            <pc:sldMk cId="2252022676" sldId="444"/>
            <ac:picMk id="4" creationId="{58F29357-0645-4E3E-A86B-AFEB4A83EA9C}"/>
          </ac:picMkLst>
        </pc:picChg>
      </pc:sldChg>
      <pc:sldChg chg="addSp delSp modSp new mod modAnim">
        <pc:chgData name="Martin Wihoda" userId="58322e09a6bf6d7c" providerId="LiveId" clId="{2507BB03-91D4-4011-99EF-E88F0508AE49}" dt="2020-11-03T08:30:42.867" v="1000"/>
        <pc:sldMkLst>
          <pc:docMk/>
          <pc:sldMk cId="1414967275" sldId="445"/>
        </pc:sldMkLst>
        <pc:spChg chg="del">
          <ac:chgData name="Martin Wihoda" userId="58322e09a6bf6d7c" providerId="LiveId" clId="{2507BB03-91D4-4011-99EF-E88F0508AE49}" dt="2020-11-03T08:00:27.611" v="59" actId="21"/>
          <ac:spMkLst>
            <pc:docMk/>
            <pc:sldMk cId="1414967275" sldId="445"/>
            <ac:spMk id="2" creationId="{443DC128-3C2F-4E00-917C-B51B24C88484}"/>
          </ac:spMkLst>
        </pc:spChg>
        <pc:spChg chg="add mod">
          <ac:chgData name="Martin Wihoda" userId="58322e09a6bf6d7c" providerId="LiveId" clId="{2507BB03-91D4-4011-99EF-E88F0508AE49}" dt="2020-11-03T08:22:31.569" v="649" actId="20577"/>
          <ac:spMkLst>
            <pc:docMk/>
            <pc:sldMk cId="1414967275" sldId="445"/>
            <ac:spMk id="6" creationId="{03793107-3ED2-49C0-959C-1986E84067DA}"/>
          </ac:spMkLst>
        </pc:spChg>
        <pc:spChg chg="add mod">
          <ac:chgData name="Martin Wihoda" userId="58322e09a6bf6d7c" providerId="LiveId" clId="{2507BB03-91D4-4011-99EF-E88F0508AE49}" dt="2020-11-03T08:17:15.657" v="554" actId="1076"/>
          <ac:spMkLst>
            <pc:docMk/>
            <pc:sldMk cId="1414967275" sldId="445"/>
            <ac:spMk id="9" creationId="{C76A437C-5AFF-4EC6-A14C-86964A89BFD4}"/>
          </ac:spMkLst>
        </pc:spChg>
        <pc:picChg chg="add mod">
          <ac:chgData name="Martin Wihoda" userId="58322e09a6bf6d7c" providerId="LiveId" clId="{2507BB03-91D4-4011-99EF-E88F0508AE49}" dt="2020-11-03T08:17:25.264" v="556" actId="1076"/>
          <ac:picMkLst>
            <pc:docMk/>
            <pc:sldMk cId="1414967275" sldId="445"/>
            <ac:picMk id="4" creationId="{4D0C047D-03F5-4CFF-8E21-828E8CBAF7BA}"/>
          </ac:picMkLst>
        </pc:picChg>
        <pc:picChg chg="add mod">
          <ac:chgData name="Martin Wihoda" userId="58322e09a6bf6d7c" providerId="LiveId" clId="{2507BB03-91D4-4011-99EF-E88F0508AE49}" dt="2020-11-03T08:17:09.973" v="553" actId="1076"/>
          <ac:picMkLst>
            <pc:docMk/>
            <pc:sldMk cId="1414967275" sldId="445"/>
            <ac:picMk id="7" creationId="{828DCACE-F708-45D3-B51E-E554B9C68E3B}"/>
          </ac:picMkLst>
        </pc:picChg>
      </pc:sldChg>
      <pc:sldChg chg="addSp delSp modSp new mod">
        <pc:chgData name="Martin Wihoda" userId="58322e09a6bf6d7c" providerId="LiveId" clId="{2507BB03-91D4-4011-99EF-E88F0508AE49}" dt="2020-11-03T08:28:09.158" v="999" actId="1076"/>
        <pc:sldMkLst>
          <pc:docMk/>
          <pc:sldMk cId="1907088566" sldId="446"/>
        </pc:sldMkLst>
        <pc:spChg chg="del">
          <ac:chgData name="Martin Wihoda" userId="58322e09a6bf6d7c" providerId="LiveId" clId="{2507BB03-91D4-4011-99EF-E88F0508AE49}" dt="2020-11-03T08:01:37.086" v="64" actId="21"/>
          <ac:spMkLst>
            <pc:docMk/>
            <pc:sldMk cId="1907088566" sldId="446"/>
            <ac:spMk id="2" creationId="{CAEF28E4-0A2E-40EF-B395-9EB336043105}"/>
          </ac:spMkLst>
        </pc:spChg>
        <pc:spChg chg="add mod">
          <ac:chgData name="Martin Wihoda" userId="58322e09a6bf6d7c" providerId="LiveId" clId="{2507BB03-91D4-4011-99EF-E88F0508AE49}" dt="2020-11-03T08:28:09.158" v="999" actId="1076"/>
          <ac:spMkLst>
            <pc:docMk/>
            <pc:sldMk cId="1907088566" sldId="446"/>
            <ac:spMk id="5" creationId="{7169DAAA-7D48-4687-8EE5-D8108B7C5B70}"/>
          </ac:spMkLst>
        </pc:spChg>
        <pc:spChg chg="add mod">
          <ac:chgData name="Martin Wihoda" userId="58322e09a6bf6d7c" providerId="LiveId" clId="{2507BB03-91D4-4011-99EF-E88F0508AE49}" dt="2020-11-03T08:28:02.648" v="997" actId="14100"/>
          <ac:spMkLst>
            <pc:docMk/>
            <pc:sldMk cId="1907088566" sldId="446"/>
            <ac:spMk id="8" creationId="{E8118566-2372-4D32-804B-00F351A3BE1A}"/>
          </ac:spMkLst>
        </pc:spChg>
        <pc:picChg chg="add mod">
          <ac:chgData name="Martin Wihoda" userId="58322e09a6bf6d7c" providerId="LiveId" clId="{2507BB03-91D4-4011-99EF-E88F0508AE49}" dt="2020-11-03T08:28:05.715" v="998" actId="1076"/>
          <ac:picMkLst>
            <pc:docMk/>
            <pc:sldMk cId="1907088566" sldId="446"/>
            <ac:picMk id="4" creationId="{B3170B16-DE49-4744-9BD5-28F06B0836AE}"/>
          </ac:picMkLst>
        </pc:picChg>
        <pc:picChg chg="add del">
          <ac:chgData name="Martin Wihoda" userId="58322e09a6bf6d7c" providerId="LiveId" clId="{2507BB03-91D4-4011-99EF-E88F0508AE49}" dt="2020-11-03T08:02:12.760" v="67" actId="22"/>
          <ac:picMkLst>
            <pc:docMk/>
            <pc:sldMk cId="1907088566" sldId="446"/>
            <ac:picMk id="6" creationId="{F9257DCB-C201-4965-AA12-BBCB0B7404B6}"/>
          </ac:picMkLst>
        </pc:picChg>
      </pc:sldChg>
    </pc:docChg>
  </pc:docChgLst>
  <pc:docChgLst>
    <pc:chgData name="Martin Wihoda" userId="58322e09a6bf6d7c" providerId="LiveId" clId="{39491009-59A5-4EA2-9341-78FBC8070160}"/>
    <pc:docChg chg="delSld">
      <pc:chgData name="Martin Wihoda" userId="58322e09a6bf6d7c" providerId="LiveId" clId="{39491009-59A5-4EA2-9341-78FBC8070160}" dt="2020-10-27T12:20:31.876" v="0" actId="2696"/>
      <pc:docMkLst>
        <pc:docMk/>
      </pc:docMkLst>
      <pc:sldChg chg="del">
        <pc:chgData name="Martin Wihoda" userId="58322e09a6bf6d7c" providerId="LiveId" clId="{39491009-59A5-4EA2-9341-78FBC8070160}" dt="2020-10-27T12:20:31.876" v="0" actId="2696"/>
        <pc:sldMkLst>
          <pc:docMk/>
          <pc:sldMk cId="3953290518" sldId="4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6367" y="5692462"/>
            <a:ext cx="2382592" cy="901521"/>
          </a:xfrm>
        </p:spPr>
        <p:txBody>
          <a:bodyPr/>
          <a:lstStyle/>
          <a:p>
            <a:r>
              <a:rPr lang="cs-CZ" dirty="0"/>
              <a:t>Prof. PhDr. Martin </a:t>
            </a:r>
            <a:r>
              <a:rPr lang="cs-CZ" dirty="0" err="1"/>
              <a:t>Wihoda</a:t>
            </a:r>
            <a:r>
              <a:rPr lang="cs-CZ" dirty="0"/>
              <a:t>, PhD. 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</a:t>
            </a:r>
          </a:p>
          <a:p>
            <a:r>
              <a:rPr lang="cs-CZ" dirty="0"/>
              <a:t>Masaryk University </a:t>
            </a:r>
          </a:p>
          <a:p>
            <a:r>
              <a:rPr lang="cs-CZ" dirty="0"/>
              <a:t>Czech Republic 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5734710-26F6-B379-961D-F50DEF9BDD55}"/>
              </a:ext>
            </a:extLst>
          </p:cNvPr>
          <p:cNvSpPr txBox="1"/>
          <p:nvPr/>
        </p:nvSpPr>
        <p:spPr>
          <a:xfrm>
            <a:off x="2215993" y="3173718"/>
            <a:ext cx="20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pozdního středověku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752E47-97A8-C441-E7F3-054738A07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14" y="501163"/>
            <a:ext cx="5066632" cy="5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DA69FC-0528-F6B9-EE54-318AA4124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1" y="1689783"/>
            <a:ext cx="5769612" cy="471185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5C7DC47-8C7A-2959-5E3A-14E50474E19D}"/>
              </a:ext>
            </a:extLst>
          </p:cNvPr>
          <p:cNvSpPr/>
          <p:nvPr/>
        </p:nvSpPr>
        <p:spPr>
          <a:xfrm>
            <a:off x="268829" y="1689783"/>
            <a:ext cx="4004233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vzešel z diskuse Františka 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Grause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francouzskými (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Goff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německými (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Schlesinger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Beumann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Mayer, Brunner) historiky. 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Rozumí se jí hluboká strukturální, hodnotová, sociální, ekonomická a demografická krize, která zasáhla podstatné části evropského Západu mezi počátkem 14. a koncem 15. století.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hodnotová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Avignonské zajetí, papežský fiskalismus, schizma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demografická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Černá smrt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ekonomická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Ochromení úvěrového hospodaření, nedostatek drahých kovů, inflace 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sociální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Pauperizace rytířského stavu, zadlužení církevních institucí, vzestup měšťanstva</a:t>
            </a: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politická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Stoletá válka, válka růží, husitské války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3A7FFD-4099-54E2-527D-6AA07933A899}"/>
              </a:ext>
            </a:extLst>
          </p:cNvPr>
          <p:cNvSpPr txBox="1"/>
          <p:nvPr/>
        </p:nvSpPr>
        <p:spPr>
          <a:xfrm>
            <a:off x="9680363" y="552270"/>
            <a:ext cx="8845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310190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AD07199-3CA0-C326-7C90-F85F71B3AAF3}"/>
              </a:ext>
            </a:extLst>
          </p:cNvPr>
          <p:cNvSpPr/>
          <p:nvPr/>
        </p:nvSpPr>
        <p:spPr>
          <a:xfrm>
            <a:off x="126574" y="2560335"/>
            <a:ext cx="8591911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1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Avignonské zajetí</a:t>
            </a:r>
            <a:r>
              <a:rPr lang="cs-CZ" sz="11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(1309–1378), do 1430 byl Avignon sídlem protipapežů</a:t>
            </a:r>
          </a:p>
          <a:p>
            <a:r>
              <a:rPr lang="cs-CZ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Rozumí se jím silný vliv Francie na kuriální politiku</a:t>
            </a:r>
          </a:p>
          <a:p>
            <a:r>
              <a:rPr lang="cs-CZ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Sídlo kurie přenesl do Avignonu Kliment V.</a:t>
            </a:r>
          </a:p>
          <a:p>
            <a:r>
              <a:rPr lang="cs-CZ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Papežský dvůr se neblaze proslavil luxusním životním stylem</a:t>
            </a:r>
          </a:p>
          <a:p>
            <a:endParaRPr lang="cs-CZ" sz="11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1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Papežský fiskalismus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Známou metodou byl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expektance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kdy uchazeč o obročí platil kurii, že po smrti současného držitele bude upřednostněn jako jeho nástupce. Tento poplatek často splácel až zpětně, což vedlo k finančnímu vyčerpávání daného území. 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Nejvíce se o upevnění centralismu a jeho rozvoj zasloužil </a:t>
            </a:r>
            <a:r>
              <a:rPr lang="cs-C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XXII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Při jeho nástupu bylo papežské pokladně 70 000 zlatých. Jan XXII. však dosáhl ročního příjmu až 228 000 zlatých. Boje s císařem Ludvíkem Bavorem a boje v Itálii ale znamenaly, že většinu této částky utratil už za svého působení v čele církve. 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 Benedikta XII. klesly roční příjmy na 166 000 zlatých. Za pontifikátu Klimenta VI. (1342–1352) vzrostl příjem na asi 188 000 za rok a za Řehoře XI. se příjem zvedl až na 480 000 zlatých za rok. 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přes tyto příjmy, které kurii řadily na čtvrté místo v Evropě (za Francii, Anglii a Neapolské království), se avignonští papežové zadlužovali. Benedikt XII. zanechal nástupci v pokladně ještě 1 000 000 zlatých, Kliment VI. už pouze něco okolo 300 000 a Urban V. (1362–1370) našel pokladnu již zcela prázdnou. Ohromné výdaje spolkly nejen nákladná politika, ale i výplaty úředníkům a vlastně vydržování celého papežského dvora v Avignonu.</a:t>
            </a:r>
            <a:endParaRPr lang="cs-CZ" sz="11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1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Schizma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V. se roku 1367 pokusil vrátit do Říma, ale kvůli nepřátelské až nebezpečné situaci se roku 1370 stáhl do Avignonu. Do Říma se přesunul Řehoř XI. (1377). 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Klimentem VII. začíná řada vzdoropapežů (Urban VI.), jeden v Římě a druhý v Avignonu. Úpadek prestiž papežského úřadu, jednota obnovena až volbou Martina V. na kostnickém koncilu (1417).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5F9996-87B9-BE23-DF5F-5B40AFCC04B4}"/>
              </a:ext>
            </a:extLst>
          </p:cNvPr>
          <p:cNvSpPr txBox="1"/>
          <p:nvPr/>
        </p:nvSpPr>
        <p:spPr>
          <a:xfrm>
            <a:off x="293629" y="622608"/>
            <a:ext cx="25646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hodnotová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4256B2-DF9D-061B-6899-C33176347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1" y="138570"/>
            <a:ext cx="4934308" cy="20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F79CCE-A668-5727-3720-B5316EB57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72" y="0"/>
            <a:ext cx="6328028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AC32209-7A5C-CD78-9288-B624DBD1D658}"/>
              </a:ext>
            </a:extLst>
          </p:cNvPr>
          <p:cNvSpPr/>
          <p:nvPr/>
        </p:nvSpPr>
        <p:spPr>
          <a:xfrm>
            <a:off x="456255" y="1656034"/>
            <a:ext cx="193231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Černá smrt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Zasáhla nejvyspělejší oblastí evropského Západu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Lombardie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Toskánsko</a:t>
            </a:r>
          </a:p>
          <a:p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Champagne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56DE96-9331-16FE-AFD5-3C7EC6277B46}"/>
              </a:ext>
            </a:extLst>
          </p:cNvPr>
          <p:cNvSpPr txBox="1"/>
          <p:nvPr/>
        </p:nvSpPr>
        <p:spPr>
          <a:xfrm>
            <a:off x="456255" y="480194"/>
            <a:ext cx="178210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demografická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39CA88-4C42-380C-D6A3-19EDA7C2E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5" y="4000500"/>
            <a:ext cx="3804557" cy="22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8A9CAC-CC11-00A6-0A31-0C8CC2EE1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381720"/>
            <a:ext cx="5317139" cy="378846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0EC7C7-1BFA-AEFF-5DF4-8989C4E1E96C}"/>
              </a:ext>
            </a:extLst>
          </p:cNvPr>
          <p:cNvSpPr txBox="1"/>
          <p:nvPr/>
        </p:nvSpPr>
        <p:spPr>
          <a:xfrm>
            <a:off x="476526" y="533447"/>
            <a:ext cx="205957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ekonomická a sociální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B0894AC-012C-9D8E-7ED9-21DCB6881C34}"/>
              </a:ext>
            </a:extLst>
          </p:cNvPr>
          <p:cNvSpPr/>
          <p:nvPr/>
        </p:nvSpPr>
        <p:spPr>
          <a:xfrm>
            <a:off x="467146" y="2384530"/>
            <a:ext cx="238775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Zpustošení venkova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(Francie)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Vylidněná města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(Toskánsko, Lombardie)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Ochromení úvěrového hospodaření 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drahých kovů 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cen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Pauperizace nižší šlechty (rytířského stavu) a duchovních institucí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1358</a:t>
            </a:r>
          </a:p>
          <a:p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Jacquerie</a:t>
            </a:r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Povstání 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Etienna</a:t>
            </a:r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Marcela</a:t>
            </a: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1381</a:t>
            </a:r>
          </a:p>
          <a:p>
            <a:r>
              <a:rPr lang="cs-CZ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Povstání Waltera </a:t>
            </a:r>
            <a:r>
              <a:rPr lang="cs-CZ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Tylera</a:t>
            </a:r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Obsah obrázku mince, špinavé&#10;&#10;Popis byl vytvořen automaticky">
            <a:extLst>
              <a:ext uri="{FF2B5EF4-FFF2-40B4-BE49-F238E27FC236}">
                <a16:creationId xmlns:a16="http://schemas.microsoft.com/office/drawing/2014/main" id="{F3D230E0-B24D-AE89-BEEA-CDCEF6B88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17" y="278470"/>
            <a:ext cx="1868760" cy="17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62C2364-814E-E418-F320-6BB3AD32D5B7}"/>
              </a:ext>
            </a:extLst>
          </p:cNvPr>
          <p:cNvSpPr/>
          <p:nvPr/>
        </p:nvSpPr>
        <p:spPr>
          <a:xfrm>
            <a:off x="6311546" y="335845"/>
            <a:ext cx="3980479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Stoletá válka (1337–1453)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Příčinou byl spor o Flandry a jihozápadní Francii. Jako záminka posloužilo odmítnutí nástupnictví anglického krále Eduarda III. na francouzský trůn.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Zpravidla je dělena na tři etapy: 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1337–1360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Mír v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Brétigni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anglický král Eduard III. se zřekl francouzské koruny a Flandry setrvaly v moci Francouzů. Angličanům však zůstalo přístavní město Calais, jakož i většina francouzského území. Kromě toho měl král Jan zaplatit obrovské výkupné v hodnotě tří milionů dukátů. Když nezaplatil, byl jako zajatec odveden do Anglie, kde roku 1364 zemřel.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1360–1415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1415–1453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1435 stíhala Angličany jedna porážka za druhou. V roce 1436 dobyli Francouzi Paříž a v roce 1449 Normandii. V roce 1453 prohráli bitvu u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Castellione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museli válečné akce přerušit. Ve Francii zůstalo v jejich moci jedině přístavní město Calais s okolím. Zdálo se, že to bude opět jen jedno z mnoha příměří. Nejdelší konflikt středověké Evropy skončil nenápadně a bez uzavření konečné mírové smlouvy. </a:t>
            </a: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Husitské války (1419–1434) </a:t>
            </a: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Válka růží (1455–1487)</a:t>
            </a:r>
          </a:p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série bitev mezi spojenci rodů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Lancasterů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Yorků. Příčiny konfliktu sahaly do roku 1399, kdy přívrženci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Lancasterů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svrhli krále Richarda II. a ustavili králem Jindřicha IV. Po smrti jeho syna Jindřicha V. roku 1422 vládla zemi regentská rada. Rozkrádání královského majetku regentskou radou a neúspěchy ve stoleté válce vedly k povstání.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63746C-5EB6-A89C-C896-1A7ABE488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8" y="2008138"/>
            <a:ext cx="5141661" cy="451401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084498-7C61-AC39-87EB-6C1DBFF3B6F4}"/>
              </a:ext>
            </a:extLst>
          </p:cNvPr>
          <p:cNvSpPr txBox="1"/>
          <p:nvPr/>
        </p:nvSpPr>
        <p:spPr>
          <a:xfrm>
            <a:off x="519667" y="1048022"/>
            <a:ext cx="13803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politická</a:t>
            </a:r>
          </a:p>
        </p:txBody>
      </p:sp>
    </p:spTree>
    <p:extLst>
      <p:ext uri="{BB962C8B-B14F-4D97-AF65-F5344CB8AC3E}">
        <p14:creationId xmlns:p14="http://schemas.microsoft.com/office/powerpoint/2010/main" val="209907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E7833A-1100-D1D2-77A1-D0202C638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938207"/>
            <a:ext cx="7482749" cy="561206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91DD284-2258-ED76-8217-20ED6C9419A0}"/>
              </a:ext>
            </a:extLst>
          </p:cNvPr>
          <p:cNvSpPr/>
          <p:nvPr/>
        </p:nvSpPr>
        <p:spPr>
          <a:xfrm>
            <a:off x="1397480" y="432999"/>
            <a:ext cx="164820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prahu nových časů</a:t>
            </a:r>
          </a:p>
        </p:txBody>
      </p:sp>
    </p:spTree>
    <p:extLst>
      <p:ext uri="{BB962C8B-B14F-4D97-AF65-F5344CB8AC3E}">
        <p14:creationId xmlns:p14="http://schemas.microsoft.com/office/powerpoint/2010/main" val="23947151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E71FA4281C7049BA8C4C0558981252" ma:contentTypeVersion="2" ma:contentTypeDescription="Vytvoří nový dokument" ma:contentTypeScope="" ma:versionID="6287bf9a8a7b409c9da84f45f4a855ed">
  <xsd:schema xmlns:xsd="http://www.w3.org/2001/XMLSchema" xmlns:xs="http://www.w3.org/2001/XMLSchema" xmlns:p="http://schemas.microsoft.com/office/2006/metadata/properties" xmlns:ns2="6e1710c4-4631-4bfb-b806-662380d4244a" targetNamespace="http://schemas.microsoft.com/office/2006/metadata/properties" ma:root="true" ma:fieldsID="d9672b51fd534686e53a3f0fcdc9701d" ns2:_="">
    <xsd:import namespace="6e1710c4-4631-4bfb-b806-662380d4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710c4-4631-4bfb-b806-662380d42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DA5D1-B5F9-4E7F-B59A-2E88A2D49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710c4-4631-4bfb-b806-662380d4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85486A-6085-4937-9783-D49598942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F7FCB-6B9E-45EE-A72C-18D1462797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prezentace-arts-cz</Template>
  <TotalTime>0</TotalTime>
  <Words>769</Words>
  <Application>Microsoft Office PowerPoint</Application>
  <PresentationFormat>Širokoúhlá obrazovka</PresentationFormat>
  <Paragraphs>81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Dáša Ayadi</dc:creator>
  <cp:lastModifiedBy>Martin Wihoda</cp:lastModifiedBy>
  <cp:revision>286</cp:revision>
  <cp:lastPrinted>2019-10-16T06:26:31Z</cp:lastPrinted>
  <dcterms:created xsi:type="dcterms:W3CDTF">2019-09-26T11:11:15Z</dcterms:created>
  <dcterms:modified xsi:type="dcterms:W3CDTF">2024-09-27T11:11:40Z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0x01010009E71FA4281C7049BA8C4C0558981252</vt:lpwstr>
  </property>
</Properties>
</file>