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8" r:id="rId6"/>
    <p:sldId id="439" r:id="rId7"/>
    <p:sldId id="440" r:id="rId8"/>
    <p:sldId id="441" r:id="rId9"/>
    <p:sldId id="442" r:id="rId10"/>
    <p:sldId id="444" r:id="rId11"/>
    <p:sldId id="445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05190-C597-431B-8C27-50260F35AC2A}" v="5" dt="2021-04-25T05:44:00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54305190-C597-431B-8C27-50260F35AC2A}"/>
    <pc:docChg chg="custSel modSld">
      <pc:chgData name="Martin Wihoda" userId="58322e09a6bf6d7c" providerId="LiveId" clId="{54305190-C597-431B-8C27-50260F35AC2A}" dt="2021-04-25T05:44:28.092" v="370" actId="1076"/>
      <pc:docMkLst>
        <pc:docMk/>
      </pc:docMkLst>
      <pc:sldChg chg="modSp mod">
        <pc:chgData name="Martin Wihoda" userId="58322e09a6bf6d7c" providerId="LiveId" clId="{54305190-C597-431B-8C27-50260F35AC2A}" dt="2021-04-20T07:02:59.962" v="1" actId="1076"/>
        <pc:sldMkLst>
          <pc:docMk/>
          <pc:sldMk cId="3295407149" sldId="436"/>
        </pc:sldMkLst>
        <pc:spChg chg="mod">
          <ac:chgData name="Martin Wihoda" userId="58322e09a6bf6d7c" providerId="LiveId" clId="{54305190-C597-431B-8C27-50260F35AC2A}" dt="2021-04-20T07:02:59.962" v="1" actId="1076"/>
          <ac:spMkLst>
            <pc:docMk/>
            <pc:sldMk cId="3295407149" sldId="436"/>
            <ac:spMk id="4" creationId="{C701426D-ED6A-44AF-98A2-02FD345386CC}"/>
          </ac:spMkLst>
        </pc:spChg>
      </pc:sldChg>
      <pc:sldChg chg="modSp mod">
        <pc:chgData name="Martin Wihoda" userId="58322e09a6bf6d7c" providerId="LiveId" clId="{54305190-C597-431B-8C27-50260F35AC2A}" dt="2021-04-25T05:36:41.871" v="52" actId="20577"/>
        <pc:sldMkLst>
          <pc:docMk/>
          <pc:sldMk cId="3928276034" sldId="438"/>
        </pc:sldMkLst>
        <pc:spChg chg="mod">
          <ac:chgData name="Martin Wihoda" userId="58322e09a6bf6d7c" providerId="LiveId" clId="{54305190-C597-431B-8C27-50260F35AC2A}" dt="2021-04-25T05:36:41.871" v="52" actId="20577"/>
          <ac:spMkLst>
            <pc:docMk/>
            <pc:sldMk cId="3928276034" sldId="438"/>
            <ac:spMk id="5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35:11.100" v="24" actId="113"/>
          <ac:spMkLst>
            <pc:docMk/>
            <pc:sldMk cId="3928276034" sldId="438"/>
            <ac:spMk id="6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6:01.591" v="36" actId="20577"/>
        <pc:sldMkLst>
          <pc:docMk/>
          <pc:sldMk cId="1625793204" sldId="439"/>
        </pc:sldMkLst>
        <pc:spChg chg="mod">
          <ac:chgData name="Martin Wihoda" userId="58322e09a6bf6d7c" providerId="LiveId" clId="{54305190-C597-431B-8C27-50260F35AC2A}" dt="2021-04-25T05:36:01.591" v="36" actId="20577"/>
          <ac:spMkLst>
            <pc:docMk/>
            <pc:sldMk cId="1625793204" sldId="439"/>
            <ac:spMk id="4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0T07:05:58.369" v="3" actId="20577"/>
        <pc:sldMkLst>
          <pc:docMk/>
          <pc:sldMk cId="1525907147" sldId="440"/>
        </pc:sldMkLst>
        <pc:spChg chg="mod">
          <ac:chgData name="Martin Wihoda" userId="58322e09a6bf6d7c" providerId="LiveId" clId="{54305190-C597-431B-8C27-50260F35AC2A}" dt="2021-04-20T07:05:58.369" v="3" actId="20577"/>
          <ac:spMkLst>
            <pc:docMk/>
            <pc:sldMk cId="1525907147" sldId="440"/>
            <ac:spMk id="3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7:41.581" v="64" actId="20577"/>
        <pc:sldMkLst>
          <pc:docMk/>
          <pc:sldMk cId="2640933345" sldId="441"/>
        </pc:sldMkLst>
        <pc:spChg chg="mod">
          <ac:chgData name="Martin Wihoda" userId="58322e09a6bf6d7c" providerId="LiveId" clId="{54305190-C597-431B-8C27-50260F35AC2A}" dt="2021-04-25T05:37:41.581" v="64" actId="20577"/>
          <ac:spMkLst>
            <pc:docMk/>
            <pc:sldMk cId="2640933345" sldId="441"/>
            <ac:spMk id="5" creationId="{00000000-0000-0000-0000-000000000000}"/>
          </ac:spMkLst>
        </pc:spChg>
      </pc:sldChg>
      <pc:sldChg chg="addSp delSp modSp mod">
        <pc:chgData name="Martin Wihoda" userId="58322e09a6bf6d7c" providerId="LiveId" clId="{54305190-C597-431B-8C27-50260F35AC2A}" dt="2021-04-25T05:43:14.314" v="316" actId="1076"/>
        <pc:sldMkLst>
          <pc:docMk/>
          <pc:sldMk cId="3144039035" sldId="442"/>
        </pc:sldMkLst>
        <pc:spChg chg="mod">
          <ac:chgData name="Martin Wihoda" userId="58322e09a6bf6d7c" providerId="LiveId" clId="{54305190-C597-431B-8C27-50260F35AC2A}" dt="2021-04-25T05:43:14.314" v="316" actId="1076"/>
          <ac:spMkLst>
            <pc:docMk/>
            <pc:sldMk cId="3144039035" sldId="442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3:10.213" v="315" actId="1076"/>
          <ac:spMkLst>
            <pc:docMk/>
            <pc:sldMk cId="3144039035" sldId="442"/>
            <ac:spMk id="3" creationId="{00000000-0000-0000-0000-000000000000}"/>
          </ac:spMkLst>
        </pc:spChg>
        <pc:picChg chg="del">
          <ac:chgData name="Martin Wihoda" userId="58322e09a6bf6d7c" providerId="LiveId" clId="{54305190-C597-431B-8C27-50260F35AC2A}" dt="2021-04-20T07:08:47.334" v="11" actId="21"/>
          <ac:picMkLst>
            <pc:docMk/>
            <pc:sldMk cId="3144039035" sldId="442"/>
            <ac:picMk id="4" creationId="{00000000-0000-0000-0000-000000000000}"/>
          </ac:picMkLst>
        </pc:picChg>
        <pc:picChg chg="del mod">
          <ac:chgData name="Martin Wihoda" userId="58322e09a6bf6d7c" providerId="LiveId" clId="{54305190-C597-431B-8C27-50260F35AC2A}" dt="2021-04-20T07:08:51.724" v="13" actId="21"/>
          <ac:picMkLst>
            <pc:docMk/>
            <pc:sldMk cId="3144039035" sldId="442"/>
            <ac:picMk id="5" creationId="{00000000-0000-0000-0000-000000000000}"/>
          </ac:picMkLst>
        </pc:picChg>
        <pc:picChg chg="add mod">
          <ac:chgData name="Martin Wihoda" userId="58322e09a6bf6d7c" providerId="LiveId" clId="{54305190-C597-431B-8C27-50260F35AC2A}" dt="2021-04-20T07:09:03.447" v="18" actId="14100"/>
          <ac:picMkLst>
            <pc:docMk/>
            <pc:sldMk cId="3144039035" sldId="442"/>
            <ac:picMk id="7" creationId="{68F16F78-D736-4958-B70E-95F26F19CFB2}"/>
          </ac:picMkLst>
        </pc:picChg>
      </pc:sldChg>
      <pc:sldChg chg="modSp mod">
        <pc:chgData name="Martin Wihoda" userId="58322e09a6bf6d7c" providerId="LiveId" clId="{54305190-C597-431B-8C27-50260F35AC2A}" dt="2021-04-25T05:44:28.092" v="370" actId="1076"/>
        <pc:sldMkLst>
          <pc:docMk/>
          <pc:sldMk cId="367539749" sldId="444"/>
        </pc:sldMkLst>
        <pc:spChg chg="mod">
          <ac:chgData name="Martin Wihoda" userId="58322e09a6bf6d7c" providerId="LiveId" clId="{54305190-C597-431B-8C27-50260F35AC2A}" dt="2021-04-25T05:44:28.092" v="370" actId="1076"/>
          <ac:spMkLst>
            <pc:docMk/>
            <pc:sldMk cId="367539749" sldId="444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4:23.734" v="369" actId="1076"/>
          <ac:spMkLst>
            <pc:docMk/>
            <pc:sldMk cId="367539749" sldId="444"/>
            <ac:spMk id="4" creationId="{00000000-0000-0000-0000-000000000000}"/>
          </ac:spMkLst>
        </pc:spChg>
        <pc:picChg chg="mod">
          <ac:chgData name="Martin Wihoda" userId="58322e09a6bf6d7c" providerId="LiveId" clId="{54305190-C597-431B-8C27-50260F35AC2A}" dt="2021-04-25T05:44:00.649" v="365" actId="14100"/>
          <ac:picMkLst>
            <pc:docMk/>
            <pc:sldMk cId="367539749" sldId="444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243531" y="938564"/>
            <a:ext cx="222902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Boj o investituru</a:t>
            </a: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1075–1122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1237893" y="2508021"/>
            <a:ext cx="2314135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Investitura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Říšská církev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Reichskirche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16302" y="5112603"/>
            <a:ext cx="366638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 Cluny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Založen roku 910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aquitánským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vévodou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Vilémem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Nepříliš úrodná oblast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Vybaven rozsáhlými svobodami</a:t>
            </a:r>
          </a:p>
        </p:txBody>
      </p:sp>
      <p:sp>
        <p:nvSpPr>
          <p:cNvPr id="6" name="Obdélník 5"/>
          <p:cNvSpPr/>
          <p:nvPr/>
        </p:nvSpPr>
        <p:spPr>
          <a:xfrm>
            <a:off x="7827388" y="158181"/>
            <a:ext cx="2696718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Clunyjské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svobody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samosprávní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soudní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majetková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Možnost odvolat se ke svatému Petru</a:t>
            </a:r>
            <a:endParaRPr lang="de-DE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7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90435" y="390327"/>
            <a:ext cx="3619357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1002–1046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smrti Oty III. (1002) oslaben přímý vliv císařské moci na italské půdě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Sílící hlas římských patricijských rodů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Tusculů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Crescentiů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Tusculští</a:t>
            </a:r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papežové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VIII. (1012–1024)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IX. (1024–1032)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(1032–1044)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1044–1045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Nepokoje v Římě, dosazen Silvestr III.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Benedikt IX. nechal Silvestra III. vyhnat,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Poté prodal úřad Řehořovi VI.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Zároveň odmítl odstoupit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IX., Silvestr III., Řehoř VI.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9066" y="374855"/>
            <a:ext cx="1954381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Libertas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ecclesie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Stolec svatého Petra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86D3C45-F903-1EB7-D04F-50DD46FDB0D7}"/>
              </a:ext>
            </a:extLst>
          </p:cNvPr>
          <p:cNvCxnSpPr/>
          <p:nvPr/>
        </p:nvCxnSpPr>
        <p:spPr bwMode="auto">
          <a:xfrm>
            <a:off x="7710854" y="4202723"/>
            <a:ext cx="0" cy="14331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2579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41776" y="879769"/>
            <a:ext cx="3926059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Reformní papežové: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II. (1046–1047)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Damasus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(1048)</a:t>
            </a:r>
          </a:p>
          <a:p>
            <a:pPr eaLnBrk="1" hangingPunct="1"/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(1047–1048)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 IX. (1049–1053)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Stabilizována kurie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biskupů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kněží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jáhnů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Svolávání pravidelných synod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spolupracovníků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Humbert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Silva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Fridrich Lotrinský (Alexandr II.)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(Řehoř VII.)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„Normanská“ otázka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června 1053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Velký rozkol 1054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Konkordát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Melfi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1059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Jihoitalská léna sv. Petra</a:t>
            </a:r>
          </a:p>
        </p:txBody>
      </p:sp>
      <p:sp>
        <p:nvSpPr>
          <p:cNvPr id="6" name="Obdélník 5"/>
          <p:cNvSpPr/>
          <p:nvPr/>
        </p:nvSpPr>
        <p:spPr>
          <a:xfrm>
            <a:off x="343706" y="300198"/>
            <a:ext cx="222364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Synoda v 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Sutri</a:t>
            </a:r>
            <a:r>
              <a:rPr lang="cs-CZ" altLang="de-DE" sz="1600" b="1" dirty="0">
                <a:latin typeface="Times New Roman" panose="02020603050405020304" pitchFamily="18" charset="0"/>
              </a:rPr>
              <a:t> (1046)</a:t>
            </a:r>
          </a:p>
        </p:txBody>
      </p:sp>
    </p:spTree>
    <p:extLst>
      <p:ext uri="{BB962C8B-B14F-4D97-AF65-F5344CB8AC3E}">
        <p14:creationId xmlns:p14="http://schemas.microsoft.com/office/powerpoint/2010/main" val="152590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409685" y="931257"/>
            <a:ext cx="3189192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1047/1073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</a:rPr>
              <a:t> (kardinál)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1073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Zvolen lidem, jeho volba byla zpochybněna rádci Jindřicha IV.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1075</a:t>
            </a:r>
          </a:p>
          <a:p>
            <a:pPr eaLnBrk="1" hangingPunct="1"/>
            <a:r>
              <a:rPr lang="cs-CZ" altLang="de-DE" sz="1600" i="1" dirty="0">
                <a:latin typeface="Times New Roman" panose="02020603050405020304" pitchFamily="18" charset="0"/>
              </a:rPr>
              <a:t>-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Dictatus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papae</a:t>
            </a:r>
            <a:r>
              <a:rPr lang="cs-CZ" altLang="de-DE" sz="1600" dirty="0">
                <a:latin typeface="Times New Roman" panose="02020603050405020304" pitchFamily="18" charset="0"/>
              </a:rPr>
              <a:t> (27 tezí)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Exkomunikace Jindřicha IV.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Canossa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1080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Druhá exkomunikace Jindřich IV.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1084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Římská jízda Jindřicha IV.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Řehoř VII. pod ochranou Normanů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Smrt v Salernu </a:t>
            </a:r>
          </a:p>
        </p:txBody>
      </p:sp>
      <p:sp>
        <p:nvSpPr>
          <p:cNvPr id="2" name="Obdélník 1"/>
          <p:cNvSpPr/>
          <p:nvPr/>
        </p:nvSpPr>
        <p:spPr>
          <a:xfrm>
            <a:off x="5409685" y="144219"/>
            <a:ext cx="220540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Řehoř VII.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(1073–1085)</a:t>
            </a:r>
          </a:p>
        </p:txBody>
      </p:sp>
    </p:spTree>
    <p:extLst>
      <p:ext uri="{BB962C8B-B14F-4D97-AF65-F5344CB8AC3E}">
        <p14:creationId xmlns:p14="http://schemas.microsoft.com/office/powerpoint/2010/main" val="264093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275645" y="920621"/>
            <a:ext cx="3277447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1065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Jindřich IV. prohlášen za dospělého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1070 – 1073 – 1075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Spor s Otou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Northeimu</a:t>
            </a:r>
            <a:r>
              <a:rPr lang="cs-CZ" altLang="de-DE" sz="1600" dirty="0">
                <a:latin typeface="Times New Roman" panose="02020603050405020304" pitchFamily="18" charset="0"/>
              </a:rPr>
              <a:t>, začátek saských válek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1076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Exkomunikace Jindřicha IV.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Pouť do Canossy (smír s papežem)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Část knížat odepřela poslušnost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Volba protikrále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Rudolf Švábský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(1077–1080)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Heřman ze </a:t>
            </a:r>
            <a:r>
              <a:rPr lang="cs-CZ" altLang="de-DE" sz="1600" b="1" i="1" dirty="0" err="1">
                <a:latin typeface="Times New Roman" panose="02020603050405020304" pitchFamily="18" charset="0"/>
              </a:rPr>
              <a:t>Salmu</a:t>
            </a:r>
            <a:endParaRPr lang="cs-CZ" altLang="de-DE" sz="1600" b="1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(1081–1088)</a:t>
            </a:r>
          </a:p>
        </p:txBody>
      </p:sp>
      <p:sp>
        <p:nvSpPr>
          <p:cNvPr id="2" name="Obdélník 1"/>
          <p:cNvSpPr/>
          <p:nvPr/>
        </p:nvSpPr>
        <p:spPr>
          <a:xfrm>
            <a:off x="380154" y="326942"/>
            <a:ext cx="1887055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„Pouť do Canossy“</a:t>
            </a:r>
          </a:p>
        </p:txBody>
      </p:sp>
    </p:spTree>
    <p:extLst>
      <p:ext uri="{BB962C8B-B14F-4D97-AF65-F5344CB8AC3E}">
        <p14:creationId xmlns:p14="http://schemas.microsoft.com/office/powerpoint/2010/main" val="314403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63743" y="1269247"/>
            <a:ext cx="4225684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Stání na Řezně, internace Jindřicha IV. v Utrechtu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1111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Římská jízda Jindřicha V., jednání s papežem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Paschalem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Konkrdát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potvrzen na dvorském sjezdu v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Kalixt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jej nechal schválit Prvním lateránským koncilem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pravidlo: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území severně od Alp císař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papež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území jižně od Alp papež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císař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66648" y="238616"/>
            <a:ext cx="347336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Konkordát wormský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září 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Pactum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Calixtinum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Heinricianum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3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57291" y="525278"/>
            <a:ext cx="320333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Teritorializace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</p:txBody>
      </p:sp>
    </p:spTree>
    <p:extLst>
      <p:ext uri="{BB962C8B-B14F-4D97-AF65-F5344CB8AC3E}">
        <p14:creationId xmlns:p14="http://schemas.microsoft.com/office/powerpoint/2010/main" val="77292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480</Words>
  <Application>Microsoft Office PowerPoint</Application>
  <PresentationFormat>Širokoúhlá obrazovka</PresentationFormat>
  <Paragraphs>135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280</cp:revision>
  <cp:lastPrinted>2019-10-16T06:26:31Z</cp:lastPrinted>
  <dcterms:created xsi:type="dcterms:W3CDTF">2019-09-26T11:11:15Z</dcterms:created>
  <dcterms:modified xsi:type="dcterms:W3CDTF">2024-11-11T07:29:48Z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