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14"/>
  </p:notesMasterIdLst>
  <p:handoutMasterIdLst>
    <p:handoutMasterId r:id="rId15"/>
  </p:handoutMasterIdLst>
  <p:sldIdLst>
    <p:sldId id="436" r:id="rId5"/>
    <p:sldId id="437" r:id="rId6"/>
    <p:sldId id="439" r:id="rId7"/>
    <p:sldId id="446" r:id="rId8"/>
    <p:sldId id="440" r:id="rId9"/>
    <p:sldId id="442" r:id="rId10"/>
    <p:sldId id="444" r:id="rId11"/>
    <p:sldId id="445" r:id="rId12"/>
    <p:sldId id="447" r:id="rId13"/>
  </p:sldIdLst>
  <p:sldSz cx="12192000" cy="6858000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áša Ayadi" initials="DA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FD85D"/>
    <a:srgbClr val="FFDD71"/>
    <a:srgbClr val="4BC8FF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012BCB1-10AA-4C14-8D56-716F9508FEDA}" v="7" dt="2021-04-29T06:28:59.06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40" autoAdjust="0"/>
    <p:restoredTop sz="96754" autoAdjust="0"/>
  </p:normalViewPr>
  <p:slideViewPr>
    <p:cSldViewPr snapToGrid="0">
      <p:cViewPr varScale="1">
        <p:scale>
          <a:sx n="109" d="100"/>
          <a:sy n="109" d="100"/>
        </p:scale>
        <p:origin x="120" y="126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tin Wihoda" userId="58322e09a6bf6d7c" providerId="LiveId" clId="{4012BCB1-10AA-4C14-8D56-716F9508FEDA}"/>
    <pc:docChg chg="custSel delSld modSld">
      <pc:chgData name="Martin Wihoda" userId="58322e09a6bf6d7c" providerId="LiveId" clId="{4012BCB1-10AA-4C14-8D56-716F9508FEDA}" dt="2021-04-29T06:29:27.761" v="212" actId="20577"/>
      <pc:docMkLst>
        <pc:docMk/>
      </pc:docMkLst>
      <pc:sldChg chg="modSp mod">
        <pc:chgData name="Martin Wihoda" userId="58322e09a6bf6d7c" providerId="LiveId" clId="{4012BCB1-10AA-4C14-8D56-716F9508FEDA}" dt="2021-04-28T06:46:05.909" v="4" actId="20577"/>
        <pc:sldMkLst>
          <pc:docMk/>
          <pc:sldMk cId="3295407149" sldId="436"/>
        </pc:sldMkLst>
        <pc:spChg chg="mod">
          <ac:chgData name="Martin Wihoda" userId="58322e09a6bf6d7c" providerId="LiveId" clId="{4012BCB1-10AA-4C14-8D56-716F9508FEDA}" dt="2021-04-28T06:46:05.909" v="4" actId="20577"/>
          <ac:spMkLst>
            <pc:docMk/>
            <pc:sldMk cId="3295407149" sldId="436"/>
            <ac:spMk id="3" creationId="{00000000-0000-0000-0000-000000000000}"/>
          </ac:spMkLst>
        </pc:spChg>
      </pc:sldChg>
      <pc:sldChg chg="modSp mod">
        <pc:chgData name="Martin Wihoda" userId="58322e09a6bf6d7c" providerId="LiveId" clId="{4012BCB1-10AA-4C14-8D56-716F9508FEDA}" dt="2021-04-28T06:47:42.592" v="172" actId="1076"/>
        <pc:sldMkLst>
          <pc:docMk/>
          <pc:sldMk cId="2336082588" sldId="437"/>
        </pc:sldMkLst>
        <pc:spChg chg="mod">
          <ac:chgData name="Martin Wihoda" userId="58322e09a6bf6d7c" providerId="LiveId" clId="{4012BCB1-10AA-4C14-8D56-716F9508FEDA}" dt="2021-04-28T06:47:42.592" v="172" actId="1076"/>
          <ac:spMkLst>
            <pc:docMk/>
            <pc:sldMk cId="2336082588" sldId="437"/>
            <ac:spMk id="4" creationId="{00000000-0000-0000-0000-000000000000}"/>
          </ac:spMkLst>
        </pc:spChg>
      </pc:sldChg>
      <pc:sldChg chg="addSp modSp del mod">
        <pc:chgData name="Martin Wihoda" userId="58322e09a6bf6d7c" providerId="LiveId" clId="{4012BCB1-10AA-4C14-8D56-716F9508FEDA}" dt="2021-04-29T06:24:37.305" v="203" actId="2696"/>
        <pc:sldMkLst>
          <pc:docMk/>
          <pc:sldMk cId="3603449901" sldId="438"/>
        </pc:sldMkLst>
        <pc:spChg chg="mod">
          <ac:chgData name="Martin Wihoda" userId="58322e09a6bf6d7c" providerId="LiveId" clId="{4012BCB1-10AA-4C14-8D56-716F9508FEDA}" dt="2021-04-28T06:48:13.887" v="189" actId="20577"/>
          <ac:spMkLst>
            <pc:docMk/>
            <pc:sldMk cId="3603449901" sldId="438"/>
            <ac:spMk id="5" creationId="{00000000-0000-0000-0000-000000000000}"/>
          </ac:spMkLst>
        </pc:spChg>
        <pc:spChg chg="add mod">
          <ac:chgData name="Martin Wihoda" userId="58322e09a6bf6d7c" providerId="LiveId" clId="{4012BCB1-10AA-4C14-8D56-716F9508FEDA}" dt="2021-04-29T06:24:16.088" v="200"/>
          <ac:spMkLst>
            <pc:docMk/>
            <pc:sldMk cId="3603449901" sldId="438"/>
            <ac:spMk id="6" creationId="{A2419B1F-9307-4B92-B17B-D639A3E09C9F}"/>
          </ac:spMkLst>
        </pc:spChg>
        <pc:picChg chg="mod">
          <ac:chgData name="Martin Wihoda" userId="58322e09a6bf6d7c" providerId="LiveId" clId="{4012BCB1-10AA-4C14-8D56-716F9508FEDA}" dt="2021-04-29T06:23:52.174" v="197" actId="1076"/>
          <ac:picMkLst>
            <pc:docMk/>
            <pc:sldMk cId="3603449901" sldId="438"/>
            <ac:picMk id="4" creationId="{00000000-0000-0000-0000-000000000000}"/>
          </ac:picMkLst>
        </pc:picChg>
      </pc:sldChg>
      <pc:sldChg chg="addSp modSp mod">
        <pc:chgData name="Martin Wihoda" userId="58322e09a6bf6d7c" providerId="LiveId" clId="{4012BCB1-10AA-4C14-8D56-716F9508FEDA}" dt="2021-04-29T06:24:30.519" v="202" actId="1076"/>
        <pc:sldMkLst>
          <pc:docMk/>
          <pc:sldMk cId="1739913436" sldId="439"/>
        </pc:sldMkLst>
        <pc:spChg chg="mod">
          <ac:chgData name="Martin Wihoda" userId="58322e09a6bf6d7c" providerId="LiveId" clId="{4012BCB1-10AA-4C14-8D56-716F9508FEDA}" dt="2021-04-29T06:23:46.813" v="196" actId="207"/>
          <ac:spMkLst>
            <pc:docMk/>
            <pc:sldMk cId="1739913436" sldId="439"/>
            <ac:spMk id="3" creationId="{00000000-0000-0000-0000-000000000000}"/>
          </ac:spMkLst>
        </pc:spChg>
        <pc:spChg chg="add mod">
          <ac:chgData name="Martin Wihoda" userId="58322e09a6bf6d7c" providerId="LiveId" clId="{4012BCB1-10AA-4C14-8D56-716F9508FEDA}" dt="2021-04-29T06:24:30.519" v="202" actId="1076"/>
          <ac:spMkLst>
            <pc:docMk/>
            <pc:sldMk cId="1739913436" sldId="439"/>
            <ac:spMk id="5" creationId="{A72CA988-5290-40EA-A08B-CC13374AA61C}"/>
          </ac:spMkLst>
        </pc:spChg>
        <pc:picChg chg="add mod">
          <ac:chgData name="Martin Wihoda" userId="58322e09a6bf6d7c" providerId="LiveId" clId="{4012BCB1-10AA-4C14-8D56-716F9508FEDA}" dt="2021-04-29T06:24:05.107" v="199" actId="1076"/>
          <ac:picMkLst>
            <pc:docMk/>
            <pc:sldMk cId="1739913436" sldId="439"/>
            <ac:picMk id="4" creationId="{D6553011-98D6-4AFA-A894-F091A7CEAFA0}"/>
          </ac:picMkLst>
        </pc:picChg>
      </pc:sldChg>
      <pc:sldChg chg="modSp mod">
        <pc:chgData name="Martin Wihoda" userId="58322e09a6bf6d7c" providerId="LiveId" clId="{4012BCB1-10AA-4C14-8D56-716F9508FEDA}" dt="2021-04-29T06:29:27.761" v="212" actId="20577"/>
        <pc:sldMkLst>
          <pc:docMk/>
          <pc:sldMk cId="3803359198" sldId="440"/>
        </pc:sldMkLst>
        <pc:spChg chg="mod">
          <ac:chgData name="Martin Wihoda" userId="58322e09a6bf6d7c" providerId="LiveId" clId="{4012BCB1-10AA-4C14-8D56-716F9508FEDA}" dt="2021-04-29T06:29:27.761" v="212" actId="20577"/>
          <ac:spMkLst>
            <pc:docMk/>
            <pc:sldMk cId="3803359198" sldId="440"/>
            <ac:spMk id="4" creationId="{00000000-0000-0000-0000-000000000000}"/>
          </ac:spMkLst>
        </pc:spChg>
        <pc:spChg chg="mod">
          <ac:chgData name="Martin Wihoda" userId="58322e09a6bf6d7c" providerId="LiveId" clId="{4012BCB1-10AA-4C14-8D56-716F9508FEDA}" dt="2021-04-28T06:48:31.430" v="191" actId="1076"/>
          <ac:spMkLst>
            <pc:docMk/>
            <pc:sldMk cId="3803359198" sldId="440"/>
            <ac:spMk id="5" creationId="{00000000-0000-0000-0000-000000000000}"/>
          </ac:spMkLst>
        </pc:spChg>
        <pc:picChg chg="mod">
          <ac:chgData name="Martin Wihoda" userId="58322e09a6bf6d7c" providerId="LiveId" clId="{4012BCB1-10AA-4C14-8D56-716F9508FEDA}" dt="2021-04-28T06:48:26.172" v="190" actId="14100"/>
          <ac:picMkLst>
            <pc:docMk/>
            <pc:sldMk cId="3803359198" sldId="440"/>
            <ac:picMk id="3" creationId="{00000000-0000-0000-0000-000000000000}"/>
          </ac:picMkLst>
        </pc:picChg>
      </pc:sldChg>
      <pc:sldChg chg="modSp mod">
        <pc:chgData name="Martin Wihoda" userId="58322e09a6bf6d7c" providerId="LiveId" clId="{4012BCB1-10AA-4C14-8D56-716F9508FEDA}" dt="2021-04-29T06:29:03.193" v="205" actId="1076"/>
        <pc:sldMkLst>
          <pc:docMk/>
          <pc:sldMk cId="3125076705" sldId="444"/>
        </pc:sldMkLst>
        <pc:spChg chg="mod">
          <ac:chgData name="Martin Wihoda" userId="58322e09a6bf6d7c" providerId="LiveId" clId="{4012BCB1-10AA-4C14-8D56-716F9508FEDA}" dt="2021-04-29T06:29:03.193" v="205" actId="1076"/>
          <ac:spMkLst>
            <pc:docMk/>
            <pc:sldMk cId="3125076705" sldId="444"/>
            <ac:spMk id="6" creationId="{00000000-0000-0000-0000-000000000000}"/>
          </ac:spMkLst>
        </pc:spChg>
        <pc:picChg chg="mod">
          <ac:chgData name="Martin Wihoda" userId="58322e09a6bf6d7c" providerId="LiveId" clId="{4012BCB1-10AA-4C14-8D56-716F9508FEDA}" dt="2021-04-29T06:28:59.061" v="204" actId="14100"/>
          <ac:picMkLst>
            <pc:docMk/>
            <pc:sldMk cId="3125076705" sldId="444"/>
            <ac:picMk id="5" creationId="{00000000-0000-0000-0000-000000000000}"/>
          </ac:picMkLst>
        </pc:picChg>
      </pc:sldChg>
    </pc:docChg>
  </pc:docChgLst>
  <pc:docChgLst>
    <pc:chgData name="Martin Wihoda" userId="58322e09a6bf6d7c" providerId="LiveId" clId="{2507BB03-91D4-4011-99EF-E88F0508AE49}"/>
    <pc:docChg chg="undo custSel addSld delSld modSld sldOrd">
      <pc:chgData name="Martin Wihoda" userId="58322e09a6bf6d7c" providerId="LiveId" clId="{2507BB03-91D4-4011-99EF-E88F0508AE49}" dt="2020-11-03T08:35:13.183" v="1182" actId="20577"/>
      <pc:docMkLst>
        <pc:docMk/>
      </pc:docMkLst>
      <pc:sldChg chg="addSp delSp modSp mod">
        <pc:chgData name="Martin Wihoda" userId="58322e09a6bf6d7c" providerId="LiveId" clId="{2507BB03-91D4-4011-99EF-E88F0508AE49}" dt="2020-11-03T08:03:06.550" v="71" actId="14100"/>
        <pc:sldMkLst>
          <pc:docMk/>
          <pc:sldMk cId="3295407149" sldId="436"/>
        </pc:sldMkLst>
        <pc:spChg chg="add mod">
          <ac:chgData name="Martin Wihoda" userId="58322e09a6bf6d7c" providerId="LiveId" clId="{2507BB03-91D4-4011-99EF-E88F0508AE49}" dt="2020-11-03T08:03:00.086" v="69" actId="255"/>
          <ac:spMkLst>
            <pc:docMk/>
            <pc:sldMk cId="3295407149" sldId="436"/>
            <ac:spMk id="4" creationId="{C701426D-ED6A-44AF-98A2-02FD345386CC}"/>
          </ac:spMkLst>
        </pc:spChg>
        <pc:spChg chg="del">
          <ac:chgData name="Martin Wihoda" userId="58322e09a6bf6d7c" providerId="LiveId" clId="{2507BB03-91D4-4011-99EF-E88F0508AE49}" dt="2020-11-02T16:38:43.333" v="4" actId="21"/>
          <ac:spMkLst>
            <pc:docMk/>
            <pc:sldMk cId="3295407149" sldId="436"/>
            <ac:spMk id="7" creationId="{00000000-0000-0000-0000-000000000000}"/>
          </ac:spMkLst>
        </pc:spChg>
        <pc:picChg chg="add mod">
          <ac:chgData name="Martin Wihoda" userId="58322e09a6bf6d7c" providerId="LiveId" clId="{2507BB03-91D4-4011-99EF-E88F0508AE49}" dt="2020-11-03T08:03:06.550" v="71" actId="14100"/>
          <ac:picMkLst>
            <pc:docMk/>
            <pc:sldMk cId="3295407149" sldId="436"/>
            <ac:picMk id="3" creationId="{8E18ACF4-C307-49A0-95A4-0FF037A6FB72}"/>
          </ac:picMkLst>
        </pc:picChg>
        <pc:picChg chg="del mod">
          <ac:chgData name="Martin Wihoda" userId="58322e09a6bf6d7c" providerId="LiveId" clId="{2507BB03-91D4-4011-99EF-E88F0508AE49}" dt="2020-11-02T16:38:23.678" v="1" actId="21"/>
          <ac:picMkLst>
            <pc:docMk/>
            <pc:sldMk cId="3295407149" sldId="436"/>
            <ac:picMk id="8" creationId="{00000000-0000-0000-0000-000000000000}"/>
          </ac:picMkLst>
        </pc:picChg>
      </pc:sldChg>
      <pc:sldChg chg="del">
        <pc:chgData name="Martin Wihoda" userId="58322e09a6bf6d7c" providerId="LiveId" clId="{2507BB03-91D4-4011-99EF-E88F0508AE49}" dt="2020-11-02T16:39:13.774" v="10" actId="2696"/>
        <pc:sldMkLst>
          <pc:docMk/>
          <pc:sldMk cId="2322237152" sldId="437"/>
        </pc:sldMkLst>
      </pc:sldChg>
      <pc:sldChg chg="addSp delSp modSp new mod">
        <pc:chgData name="Martin Wihoda" userId="58322e09a6bf6d7c" providerId="LiveId" clId="{2507BB03-91D4-4011-99EF-E88F0508AE49}" dt="2020-11-03T08:20:56.047" v="614" actId="1076"/>
        <pc:sldMkLst>
          <pc:docMk/>
          <pc:sldMk cId="3364217968" sldId="437"/>
        </pc:sldMkLst>
        <pc:spChg chg="del">
          <ac:chgData name="Martin Wihoda" userId="58322e09a6bf6d7c" providerId="LiveId" clId="{2507BB03-91D4-4011-99EF-E88F0508AE49}" dt="2020-11-02T16:39:29.667" v="13" actId="21"/>
          <ac:spMkLst>
            <pc:docMk/>
            <pc:sldMk cId="3364217968" sldId="437"/>
            <ac:spMk id="2" creationId="{0C8AE42E-993B-4A6E-84BD-006DA83A0BB4}"/>
          </ac:spMkLst>
        </pc:spChg>
        <pc:spChg chg="add mod">
          <ac:chgData name="Martin Wihoda" userId="58322e09a6bf6d7c" providerId="LiveId" clId="{2507BB03-91D4-4011-99EF-E88F0508AE49}" dt="2020-11-03T08:05:39.283" v="97" actId="1076"/>
          <ac:spMkLst>
            <pc:docMk/>
            <pc:sldMk cId="3364217968" sldId="437"/>
            <ac:spMk id="5" creationId="{62EDFA3A-8A48-4FDF-B0BB-789AD6D5E60A}"/>
          </ac:spMkLst>
        </pc:spChg>
        <pc:spChg chg="add mod">
          <ac:chgData name="Martin Wihoda" userId="58322e09a6bf6d7c" providerId="LiveId" clId="{2507BB03-91D4-4011-99EF-E88F0508AE49}" dt="2020-11-03T08:20:52.174" v="613" actId="14100"/>
          <ac:spMkLst>
            <pc:docMk/>
            <pc:sldMk cId="3364217968" sldId="437"/>
            <ac:spMk id="6" creationId="{CC7A3E25-C92E-408B-8D83-8A585663E4F1}"/>
          </ac:spMkLst>
        </pc:spChg>
        <pc:picChg chg="add mod">
          <ac:chgData name="Martin Wihoda" userId="58322e09a6bf6d7c" providerId="LiveId" clId="{2507BB03-91D4-4011-99EF-E88F0508AE49}" dt="2020-11-03T08:20:56.047" v="614" actId="1076"/>
          <ac:picMkLst>
            <pc:docMk/>
            <pc:sldMk cId="3364217968" sldId="437"/>
            <ac:picMk id="4" creationId="{9D600745-152C-41AF-8538-E45E39EAABA6}"/>
          </ac:picMkLst>
        </pc:picChg>
      </pc:sldChg>
      <pc:sldChg chg="addSp delSp modSp new mod">
        <pc:chgData name="Martin Wihoda" userId="58322e09a6bf6d7c" providerId="LiveId" clId="{2507BB03-91D4-4011-99EF-E88F0508AE49}" dt="2020-11-03T08:35:13.183" v="1182" actId="20577"/>
        <pc:sldMkLst>
          <pc:docMk/>
          <pc:sldMk cId="2598323548" sldId="438"/>
        </pc:sldMkLst>
        <pc:spChg chg="del">
          <ac:chgData name="Martin Wihoda" userId="58322e09a6bf6d7c" providerId="LiveId" clId="{2507BB03-91D4-4011-99EF-E88F0508AE49}" dt="2020-11-02T16:39:37.206" v="15" actId="21"/>
          <ac:spMkLst>
            <pc:docMk/>
            <pc:sldMk cId="2598323548" sldId="438"/>
            <ac:spMk id="2" creationId="{7005DBDE-7965-46B8-B626-662869FFD7BC}"/>
          </ac:spMkLst>
        </pc:spChg>
        <pc:spChg chg="add del">
          <ac:chgData name="Martin Wihoda" userId="58322e09a6bf6d7c" providerId="LiveId" clId="{2507BB03-91D4-4011-99EF-E88F0508AE49}" dt="2020-11-02T16:41:28.586" v="25" actId="22"/>
          <ac:spMkLst>
            <pc:docMk/>
            <pc:sldMk cId="2598323548" sldId="438"/>
            <ac:spMk id="4" creationId="{53F726A0-AD05-4557-A62C-76819F9E6EE5}"/>
          </ac:spMkLst>
        </pc:spChg>
        <pc:spChg chg="add mod">
          <ac:chgData name="Martin Wihoda" userId="58322e09a6bf6d7c" providerId="LiveId" clId="{2507BB03-91D4-4011-99EF-E88F0508AE49}" dt="2020-11-03T08:32:30.074" v="1105" actId="1076"/>
          <ac:spMkLst>
            <pc:docMk/>
            <pc:sldMk cId="2598323548" sldId="438"/>
            <ac:spMk id="7" creationId="{F78310BC-DD5A-4508-A204-4EAE6D9929EE}"/>
          </ac:spMkLst>
        </pc:spChg>
        <pc:spChg chg="add mod">
          <ac:chgData name="Martin Wihoda" userId="58322e09a6bf6d7c" providerId="LiveId" clId="{2507BB03-91D4-4011-99EF-E88F0508AE49}" dt="2020-11-03T08:35:13.183" v="1182" actId="20577"/>
          <ac:spMkLst>
            <pc:docMk/>
            <pc:sldMk cId="2598323548" sldId="438"/>
            <ac:spMk id="9" creationId="{D9B67FF3-DF65-4588-8E1A-74D323307EF0}"/>
          </ac:spMkLst>
        </pc:spChg>
        <pc:picChg chg="add mod">
          <ac:chgData name="Martin Wihoda" userId="58322e09a6bf6d7c" providerId="LiveId" clId="{2507BB03-91D4-4011-99EF-E88F0508AE49}" dt="2020-11-03T08:21:12.761" v="617" actId="14100"/>
          <ac:picMkLst>
            <pc:docMk/>
            <pc:sldMk cId="2598323548" sldId="438"/>
            <ac:picMk id="3" creationId="{35020FB0-A882-4DD0-B1D7-148D742876E1}"/>
          </ac:picMkLst>
        </pc:picChg>
        <pc:picChg chg="add">
          <ac:chgData name="Martin Wihoda" userId="58322e09a6bf6d7c" providerId="LiveId" clId="{2507BB03-91D4-4011-99EF-E88F0508AE49}" dt="2020-11-02T16:42:05.967" v="27" actId="22"/>
          <ac:picMkLst>
            <pc:docMk/>
            <pc:sldMk cId="2598323548" sldId="438"/>
            <ac:picMk id="5" creationId="{E1A2A7B6-378B-441D-B1F7-1BC40A52249F}"/>
          </ac:picMkLst>
        </pc:picChg>
      </pc:sldChg>
      <pc:sldChg chg="del">
        <pc:chgData name="Martin Wihoda" userId="58322e09a6bf6d7c" providerId="LiveId" clId="{2507BB03-91D4-4011-99EF-E88F0508AE49}" dt="2020-11-02T16:39:14.895" v="11" actId="2696"/>
        <pc:sldMkLst>
          <pc:docMk/>
          <pc:sldMk cId="1957631614" sldId="439"/>
        </pc:sldMkLst>
      </pc:sldChg>
      <pc:sldChg chg="addSp delSp modSp new mod modAnim">
        <pc:chgData name="Martin Wihoda" userId="58322e09a6bf6d7c" providerId="LiveId" clId="{2507BB03-91D4-4011-99EF-E88F0508AE49}" dt="2020-11-03T08:21:27.989" v="619" actId="1076"/>
        <pc:sldMkLst>
          <pc:docMk/>
          <pc:sldMk cId="4105454376" sldId="439"/>
        </pc:sldMkLst>
        <pc:spChg chg="add del mod">
          <ac:chgData name="Martin Wihoda" userId="58322e09a6bf6d7c" providerId="LiveId" clId="{2507BB03-91D4-4011-99EF-E88F0508AE49}" dt="2020-11-03T08:07:55.511" v="220" actId="21"/>
          <ac:spMkLst>
            <pc:docMk/>
            <pc:sldMk cId="4105454376" sldId="439"/>
            <ac:spMk id="2" creationId="{8348E4AD-FF5F-4234-9DB8-0705179123D5}"/>
          </ac:spMkLst>
        </pc:spChg>
        <pc:spChg chg="del">
          <ac:chgData name="Martin Wihoda" userId="58322e09a6bf6d7c" providerId="LiveId" clId="{2507BB03-91D4-4011-99EF-E88F0508AE49}" dt="2020-11-02T16:39:44.169" v="17" actId="21"/>
          <ac:spMkLst>
            <pc:docMk/>
            <pc:sldMk cId="4105454376" sldId="439"/>
            <ac:spMk id="2" creationId="{BFD78FF7-C09E-40A9-8371-3F8834E44B10}"/>
          </ac:spMkLst>
        </pc:spChg>
        <pc:spChg chg="add mod">
          <ac:chgData name="Martin Wihoda" userId="58322e09a6bf6d7c" providerId="LiveId" clId="{2507BB03-91D4-4011-99EF-E88F0508AE49}" dt="2020-11-03T08:09:09.865" v="234" actId="1076"/>
          <ac:spMkLst>
            <pc:docMk/>
            <pc:sldMk cId="4105454376" sldId="439"/>
            <ac:spMk id="6" creationId="{3607F07D-ADCE-45E6-A931-FE2DA01C36B7}"/>
          </ac:spMkLst>
        </pc:spChg>
        <pc:spChg chg="add mod">
          <ac:chgData name="Martin Wihoda" userId="58322e09a6bf6d7c" providerId="LiveId" clId="{2507BB03-91D4-4011-99EF-E88F0508AE49}" dt="2020-11-03T08:21:27.989" v="619" actId="1076"/>
          <ac:spMkLst>
            <pc:docMk/>
            <pc:sldMk cId="4105454376" sldId="439"/>
            <ac:spMk id="8" creationId="{93CA8388-8697-4FE8-B08D-93C09220B2C2}"/>
          </ac:spMkLst>
        </pc:spChg>
        <pc:picChg chg="add">
          <ac:chgData name="Martin Wihoda" userId="58322e09a6bf6d7c" providerId="LiveId" clId="{2507BB03-91D4-4011-99EF-E88F0508AE49}" dt="2020-11-02T16:42:57.948" v="30" actId="22"/>
          <ac:picMkLst>
            <pc:docMk/>
            <pc:sldMk cId="4105454376" sldId="439"/>
            <ac:picMk id="3" creationId="{19EA1BFB-270A-4E2C-8EFC-642379075060}"/>
          </ac:picMkLst>
        </pc:picChg>
        <pc:picChg chg="add mod">
          <ac:chgData name="Martin Wihoda" userId="58322e09a6bf6d7c" providerId="LiveId" clId="{2507BB03-91D4-4011-99EF-E88F0508AE49}" dt="2020-11-03T08:21:19.728" v="618" actId="1076"/>
          <ac:picMkLst>
            <pc:docMk/>
            <pc:sldMk cId="4105454376" sldId="439"/>
            <ac:picMk id="4" creationId="{761B668D-D06F-4353-BCCF-FCB2BD2D0104}"/>
          </ac:picMkLst>
        </pc:picChg>
      </pc:sldChg>
      <pc:sldChg chg="del">
        <pc:chgData name="Martin Wihoda" userId="58322e09a6bf6d7c" providerId="LiveId" clId="{2507BB03-91D4-4011-99EF-E88F0508AE49}" dt="2020-11-02T16:39:13.084" v="9" actId="2696"/>
        <pc:sldMkLst>
          <pc:docMk/>
          <pc:sldMk cId="2487501760" sldId="440"/>
        </pc:sldMkLst>
      </pc:sldChg>
      <pc:sldChg chg="addSp delSp new del mod">
        <pc:chgData name="Martin Wihoda" userId="58322e09a6bf6d7c" providerId="LiveId" clId="{2507BB03-91D4-4011-99EF-E88F0508AE49}" dt="2020-11-03T08:08:38.295" v="229" actId="2696"/>
        <pc:sldMkLst>
          <pc:docMk/>
          <pc:sldMk cId="2871404667" sldId="440"/>
        </pc:sldMkLst>
        <pc:spChg chg="del">
          <ac:chgData name="Martin Wihoda" userId="58322e09a6bf6d7c" providerId="LiveId" clId="{2507BB03-91D4-4011-99EF-E88F0508AE49}" dt="2020-11-02T16:39:51.245" v="19" actId="21"/>
          <ac:spMkLst>
            <pc:docMk/>
            <pc:sldMk cId="2871404667" sldId="440"/>
            <ac:spMk id="2" creationId="{D7825AA5-4295-40EB-83B7-1294267DFB68}"/>
          </ac:spMkLst>
        </pc:spChg>
        <pc:spChg chg="add">
          <ac:chgData name="Martin Wihoda" userId="58322e09a6bf6d7c" providerId="LiveId" clId="{2507BB03-91D4-4011-99EF-E88F0508AE49}" dt="2020-11-02T16:44:23.006" v="35" actId="22"/>
          <ac:spMkLst>
            <pc:docMk/>
            <pc:sldMk cId="2871404667" sldId="440"/>
            <ac:spMk id="7" creationId="{C96DFC4C-8B88-41BC-9D18-C5ABA3DDDC74}"/>
          </ac:spMkLst>
        </pc:spChg>
        <pc:picChg chg="add">
          <ac:chgData name="Martin Wihoda" userId="58322e09a6bf6d7c" providerId="LiveId" clId="{2507BB03-91D4-4011-99EF-E88F0508AE49}" dt="2020-11-02T16:43:57.434" v="33" actId="22"/>
          <ac:picMkLst>
            <pc:docMk/>
            <pc:sldMk cId="2871404667" sldId="440"/>
            <ac:picMk id="3" creationId="{D213B1D3-859E-4C61-8A62-1F6C528F2543}"/>
          </ac:picMkLst>
        </pc:picChg>
        <pc:picChg chg="add">
          <ac:chgData name="Martin Wihoda" userId="58322e09a6bf6d7c" providerId="LiveId" clId="{2507BB03-91D4-4011-99EF-E88F0508AE49}" dt="2020-11-02T16:44:10.741" v="34" actId="22"/>
          <ac:picMkLst>
            <pc:docMk/>
            <pc:sldMk cId="2871404667" sldId="440"/>
            <ac:picMk id="5" creationId="{B9DD4A3C-BE5B-4776-A18A-3564BC16F113}"/>
          </ac:picMkLst>
        </pc:picChg>
      </pc:sldChg>
      <pc:sldChg chg="del">
        <pc:chgData name="Martin Wihoda" userId="58322e09a6bf6d7c" providerId="LiveId" clId="{2507BB03-91D4-4011-99EF-E88F0508AE49}" dt="2020-11-02T16:39:12.312" v="8" actId="2696"/>
        <pc:sldMkLst>
          <pc:docMk/>
          <pc:sldMk cId="2232978098" sldId="441"/>
        </pc:sldMkLst>
      </pc:sldChg>
      <pc:sldChg chg="addSp delSp new del mod">
        <pc:chgData name="Martin Wihoda" userId="58322e09a6bf6d7c" providerId="LiveId" clId="{2507BB03-91D4-4011-99EF-E88F0508AE49}" dt="2020-11-03T08:13:31.141" v="467" actId="2696"/>
        <pc:sldMkLst>
          <pc:docMk/>
          <pc:sldMk cId="3726746733" sldId="441"/>
        </pc:sldMkLst>
        <pc:spChg chg="del">
          <ac:chgData name="Martin Wihoda" userId="58322e09a6bf6d7c" providerId="LiveId" clId="{2507BB03-91D4-4011-99EF-E88F0508AE49}" dt="2020-11-02T16:44:42.613" v="39" actId="21"/>
          <ac:spMkLst>
            <pc:docMk/>
            <pc:sldMk cId="3726746733" sldId="441"/>
            <ac:spMk id="2" creationId="{BE38E1B5-490B-4B9C-B884-D4C414DBA88E}"/>
          </ac:spMkLst>
        </pc:spChg>
        <pc:spChg chg="add">
          <ac:chgData name="Martin Wihoda" userId="58322e09a6bf6d7c" providerId="LiveId" clId="{2507BB03-91D4-4011-99EF-E88F0508AE49}" dt="2020-11-02T16:45:16.352" v="41" actId="22"/>
          <ac:spMkLst>
            <pc:docMk/>
            <pc:sldMk cId="3726746733" sldId="441"/>
            <ac:spMk id="6" creationId="{1FDDFEEB-E23C-4C32-BF91-D3E671EB9887}"/>
          </ac:spMkLst>
        </pc:spChg>
        <pc:picChg chg="add">
          <ac:chgData name="Martin Wihoda" userId="58322e09a6bf6d7c" providerId="LiveId" clId="{2507BB03-91D4-4011-99EF-E88F0508AE49}" dt="2020-11-02T16:44:58.746" v="40" actId="22"/>
          <ac:picMkLst>
            <pc:docMk/>
            <pc:sldMk cId="3726746733" sldId="441"/>
            <ac:picMk id="4" creationId="{EFF1A89F-B38E-46AF-9A47-C5BCA1F43441}"/>
          </ac:picMkLst>
        </pc:picChg>
      </pc:sldChg>
      <pc:sldChg chg="addSp delSp modSp new mod ord">
        <pc:chgData name="Martin Wihoda" userId="58322e09a6bf6d7c" providerId="LiveId" clId="{2507BB03-91D4-4011-99EF-E88F0508AE49}" dt="2020-11-03T08:13:22.314" v="466" actId="20577"/>
        <pc:sldMkLst>
          <pc:docMk/>
          <pc:sldMk cId="2976106515" sldId="442"/>
        </pc:sldMkLst>
        <pc:spChg chg="del">
          <ac:chgData name="Martin Wihoda" userId="58322e09a6bf6d7c" providerId="LiveId" clId="{2507BB03-91D4-4011-99EF-E88F0508AE49}" dt="2020-11-02T16:44:37.950" v="38" actId="21"/>
          <ac:spMkLst>
            <pc:docMk/>
            <pc:sldMk cId="2976106515" sldId="442"/>
            <ac:spMk id="2" creationId="{FB88D2D6-E88F-460D-B642-CF9D24628FB5}"/>
          </ac:spMkLst>
        </pc:spChg>
        <pc:spChg chg="add mod">
          <ac:chgData name="Martin Wihoda" userId="58322e09a6bf6d7c" providerId="LiveId" clId="{2507BB03-91D4-4011-99EF-E88F0508AE49}" dt="2020-11-03T08:13:02.062" v="455" actId="20577"/>
          <ac:spMkLst>
            <pc:docMk/>
            <pc:sldMk cId="2976106515" sldId="442"/>
            <ac:spMk id="7" creationId="{42F89EAB-81CB-4194-AFF2-CC3FE8096F06}"/>
          </ac:spMkLst>
        </pc:spChg>
        <pc:spChg chg="add mod">
          <ac:chgData name="Martin Wihoda" userId="58322e09a6bf6d7c" providerId="LiveId" clId="{2507BB03-91D4-4011-99EF-E88F0508AE49}" dt="2020-11-03T08:13:22.314" v="466" actId="20577"/>
          <ac:spMkLst>
            <pc:docMk/>
            <pc:sldMk cId="2976106515" sldId="442"/>
            <ac:spMk id="8" creationId="{84B731F8-A1BC-4530-BA46-ECE80D63748C}"/>
          </ac:spMkLst>
        </pc:spChg>
        <pc:picChg chg="add mod">
          <ac:chgData name="Martin Wihoda" userId="58322e09a6bf6d7c" providerId="LiveId" clId="{2507BB03-91D4-4011-99EF-E88F0508AE49}" dt="2020-11-03T08:10:31.198" v="249" actId="1076"/>
          <ac:picMkLst>
            <pc:docMk/>
            <pc:sldMk cId="2976106515" sldId="442"/>
            <ac:picMk id="3" creationId="{BC77E1AD-0249-43D3-B835-74A67BD26483}"/>
          </ac:picMkLst>
        </pc:picChg>
        <pc:picChg chg="add mod">
          <ac:chgData name="Martin Wihoda" userId="58322e09a6bf6d7c" providerId="LiveId" clId="{2507BB03-91D4-4011-99EF-E88F0508AE49}" dt="2020-11-03T08:13:08.950" v="456" actId="1076"/>
          <ac:picMkLst>
            <pc:docMk/>
            <pc:sldMk cId="2976106515" sldId="442"/>
            <ac:picMk id="4" creationId="{18506A66-4D0B-4F9C-A943-21A85D89A9DC}"/>
          </ac:picMkLst>
        </pc:picChg>
        <pc:picChg chg="add">
          <ac:chgData name="Martin Wihoda" userId="58322e09a6bf6d7c" providerId="LiveId" clId="{2507BB03-91D4-4011-99EF-E88F0508AE49}" dt="2020-11-02T16:45:41.372" v="43" actId="22"/>
          <ac:picMkLst>
            <pc:docMk/>
            <pc:sldMk cId="2976106515" sldId="442"/>
            <ac:picMk id="6" creationId="{8EBA5B8C-8D2A-43BB-AB51-2B3BD54DE3A6}"/>
          </ac:picMkLst>
        </pc:picChg>
      </pc:sldChg>
      <pc:sldChg chg="del">
        <pc:chgData name="Martin Wihoda" userId="58322e09a6bf6d7c" providerId="LiveId" clId="{2507BB03-91D4-4011-99EF-E88F0508AE49}" dt="2020-11-02T16:39:11.694" v="7" actId="2696"/>
        <pc:sldMkLst>
          <pc:docMk/>
          <pc:sldMk cId="4228161166" sldId="442"/>
        </pc:sldMkLst>
      </pc:sldChg>
      <pc:sldChg chg="addSp delSp modSp new mod modAnim">
        <pc:chgData name="Martin Wihoda" userId="58322e09a6bf6d7c" providerId="LiveId" clId="{2507BB03-91D4-4011-99EF-E88F0508AE49}" dt="2020-11-03T08:16:07.843" v="542" actId="1076"/>
        <pc:sldMkLst>
          <pc:docMk/>
          <pc:sldMk cId="3954090722" sldId="443"/>
        </pc:sldMkLst>
        <pc:spChg chg="del">
          <ac:chgData name="Martin Wihoda" userId="58322e09a6bf6d7c" providerId="LiveId" clId="{2507BB03-91D4-4011-99EF-E88F0508AE49}" dt="2020-11-02T16:46:08.134" v="46" actId="21"/>
          <ac:spMkLst>
            <pc:docMk/>
            <pc:sldMk cId="3954090722" sldId="443"/>
            <ac:spMk id="2" creationId="{32F50463-49DA-4968-8481-47DD284BAE1B}"/>
          </ac:spMkLst>
        </pc:spChg>
        <pc:spChg chg="add mod">
          <ac:chgData name="Martin Wihoda" userId="58322e09a6bf6d7c" providerId="LiveId" clId="{2507BB03-91D4-4011-99EF-E88F0508AE49}" dt="2020-11-03T08:15:58.204" v="540" actId="1076"/>
          <ac:spMkLst>
            <pc:docMk/>
            <pc:sldMk cId="3954090722" sldId="443"/>
            <ac:spMk id="4" creationId="{383F16EB-C571-4F61-B3AD-8D6BDF6C475F}"/>
          </ac:spMkLst>
        </pc:spChg>
        <pc:spChg chg="add mod">
          <ac:chgData name="Martin Wihoda" userId="58322e09a6bf6d7c" providerId="LiveId" clId="{2507BB03-91D4-4011-99EF-E88F0508AE49}" dt="2020-11-03T08:16:07.843" v="542" actId="1076"/>
          <ac:spMkLst>
            <pc:docMk/>
            <pc:sldMk cId="3954090722" sldId="443"/>
            <ac:spMk id="6" creationId="{A304EBD5-3E11-4C82-893B-16BED3676973}"/>
          </ac:spMkLst>
        </pc:spChg>
        <pc:picChg chg="add del mod">
          <ac:chgData name="Martin Wihoda" userId="58322e09a6bf6d7c" providerId="LiveId" clId="{2507BB03-91D4-4011-99EF-E88F0508AE49}" dt="2020-11-03T08:15:29.457" v="532" actId="21"/>
          <ac:picMkLst>
            <pc:docMk/>
            <pc:sldMk cId="3954090722" sldId="443"/>
            <ac:picMk id="5" creationId="{60B5B05F-FB09-400A-BC8F-31E30ACB325F}"/>
          </ac:picMkLst>
        </pc:picChg>
        <pc:picChg chg="add mod">
          <ac:chgData name="Martin Wihoda" userId="58322e09a6bf6d7c" providerId="LiveId" clId="{2507BB03-91D4-4011-99EF-E88F0508AE49}" dt="2020-11-03T08:15:54.161" v="539" actId="14100"/>
          <ac:picMkLst>
            <pc:docMk/>
            <pc:sldMk cId="3954090722" sldId="443"/>
            <ac:picMk id="7" creationId="{B6DBFD7C-F178-48AB-98D8-EAB425F1201C}"/>
          </ac:picMkLst>
        </pc:picChg>
      </pc:sldChg>
      <pc:sldChg chg="addSp delSp modSp new mod">
        <pc:chgData name="Martin Wihoda" userId="58322e09a6bf6d7c" providerId="LiveId" clId="{2507BB03-91D4-4011-99EF-E88F0508AE49}" dt="2020-11-03T08:20:23.243" v="612" actId="20577"/>
        <pc:sldMkLst>
          <pc:docMk/>
          <pc:sldMk cId="2252022676" sldId="444"/>
        </pc:sldMkLst>
        <pc:spChg chg="del">
          <ac:chgData name="Martin Wihoda" userId="58322e09a6bf6d7c" providerId="LiveId" clId="{2507BB03-91D4-4011-99EF-E88F0508AE49}" dt="2020-11-02T16:46:16.185" v="48" actId="21"/>
          <ac:spMkLst>
            <pc:docMk/>
            <pc:sldMk cId="2252022676" sldId="444"/>
            <ac:spMk id="2" creationId="{E2CF4A38-6E2B-41B8-90A4-85094AC60E96}"/>
          </ac:spMkLst>
        </pc:spChg>
        <pc:spChg chg="add mod">
          <ac:chgData name="Martin Wihoda" userId="58322e09a6bf6d7c" providerId="LiveId" clId="{2507BB03-91D4-4011-99EF-E88F0508AE49}" dt="2020-11-03T08:19:39.824" v="591" actId="207"/>
          <ac:spMkLst>
            <pc:docMk/>
            <pc:sldMk cId="2252022676" sldId="444"/>
            <ac:spMk id="5" creationId="{C8B6A290-3394-4235-8CDE-CBB704B9E173}"/>
          </ac:spMkLst>
        </pc:spChg>
        <pc:spChg chg="add mod">
          <ac:chgData name="Martin Wihoda" userId="58322e09a6bf6d7c" providerId="LiveId" clId="{2507BB03-91D4-4011-99EF-E88F0508AE49}" dt="2020-11-03T08:20:23.243" v="612" actId="20577"/>
          <ac:spMkLst>
            <pc:docMk/>
            <pc:sldMk cId="2252022676" sldId="444"/>
            <ac:spMk id="6" creationId="{7CFFBC25-32CB-49AB-B695-5318D5A00266}"/>
          </ac:spMkLst>
        </pc:spChg>
        <pc:picChg chg="add mod">
          <ac:chgData name="Martin Wihoda" userId="58322e09a6bf6d7c" providerId="LiveId" clId="{2507BB03-91D4-4011-99EF-E88F0508AE49}" dt="2020-11-03T08:19:07.146" v="575" actId="1076"/>
          <ac:picMkLst>
            <pc:docMk/>
            <pc:sldMk cId="2252022676" sldId="444"/>
            <ac:picMk id="4" creationId="{58F29357-0645-4E3E-A86B-AFEB4A83EA9C}"/>
          </ac:picMkLst>
        </pc:picChg>
      </pc:sldChg>
      <pc:sldChg chg="addSp delSp modSp new mod modAnim">
        <pc:chgData name="Martin Wihoda" userId="58322e09a6bf6d7c" providerId="LiveId" clId="{2507BB03-91D4-4011-99EF-E88F0508AE49}" dt="2020-11-03T08:30:42.867" v="1000"/>
        <pc:sldMkLst>
          <pc:docMk/>
          <pc:sldMk cId="1414967275" sldId="445"/>
        </pc:sldMkLst>
        <pc:spChg chg="del">
          <ac:chgData name="Martin Wihoda" userId="58322e09a6bf6d7c" providerId="LiveId" clId="{2507BB03-91D4-4011-99EF-E88F0508AE49}" dt="2020-11-03T08:00:27.611" v="59" actId="21"/>
          <ac:spMkLst>
            <pc:docMk/>
            <pc:sldMk cId="1414967275" sldId="445"/>
            <ac:spMk id="2" creationId="{443DC128-3C2F-4E00-917C-B51B24C88484}"/>
          </ac:spMkLst>
        </pc:spChg>
        <pc:spChg chg="add mod">
          <ac:chgData name="Martin Wihoda" userId="58322e09a6bf6d7c" providerId="LiveId" clId="{2507BB03-91D4-4011-99EF-E88F0508AE49}" dt="2020-11-03T08:22:31.569" v="649" actId="20577"/>
          <ac:spMkLst>
            <pc:docMk/>
            <pc:sldMk cId="1414967275" sldId="445"/>
            <ac:spMk id="6" creationId="{03793107-3ED2-49C0-959C-1986E84067DA}"/>
          </ac:spMkLst>
        </pc:spChg>
        <pc:spChg chg="add mod">
          <ac:chgData name="Martin Wihoda" userId="58322e09a6bf6d7c" providerId="LiveId" clId="{2507BB03-91D4-4011-99EF-E88F0508AE49}" dt="2020-11-03T08:17:15.657" v="554" actId="1076"/>
          <ac:spMkLst>
            <pc:docMk/>
            <pc:sldMk cId="1414967275" sldId="445"/>
            <ac:spMk id="9" creationId="{C76A437C-5AFF-4EC6-A14C-86964A89BFD4}"/>
          </ac:spMkLst>
        </pc:spChg>
        <pc:picChg chg="add mod">
          <ac:chgData name="Martin Wihoda" userId="58322e09a6bf6d7c" providerId="LiveId" clId="{2507BB03-91D4-4011-99EF-E88F0508AE49}" dt="2020-11-03T08:17:25.264" v="556" actId="1076"/>
          <ac:picMkLst>
            <pc:docMk/>
            <pc:sldMk cId="1414967275" sldId="445"/>
            <ac:picMk id="4" creationId="{4D0C047D-03F5-4CFF-8E21-828E8CBAF7BA}"/>
          </ac:picMkLst>
        </pc:picChg>
        <pc:picChg chg="add mod">
          <ac:chgData name="Martin Wihoda" userId="58322e09a6bf6d7c" providerId="LiveId" clId="{2507BB03-91D4-4011-99EF-E88F0508AE49}" dt="2020-11-03T08:17:09.973" v="553" actId="1076"/>
          <ac:picMkLst>
            <pc:docMk/>
            <pc:sldMk cId="1414967275" sldId="445"/>
            <ac:picMk id="7" creationId="{828DCACE-F708-45D3-B51E-E554B9C68E3B}"/>
          </ac:picMkLst>
        </pc:picChg>
      </pc:sldChg>
      <pc:sldChg chg="addSp delSp modSp new mod">
        <pc:chgData name="Martin Wihoda" userId="58322e09a6bf6d7c" providerId="LiveId" clId="{2507BB03-91D4-4011-99EF-E88F0508AE49}" dt="2020-11-03T08:28:09.158" v="999" actId="1076"/>
        <pc:sldMkLst>
          <pc:docMk/>
          <pc:sldMk cId="1907088566" sldId="446"/>
        </pc:sldMkLst>
        <pc:spChg chg="del">
          <ac:chgData name="Martin Wihoda" userId="58322e09a6bf6d7c" providerId="LiveId" clId="{2507BB03-91D4-4011-99EF-E88F0508AE49}" dt="2020-11-03T08:01:37.086" v="64" actId="21"/>
          <ac:spMkLst>
            <pc:docMk/>
            <pc:sldMk cId="1907088566" sldId="446"/>
            <ac:spMk id="2" creationId="{CAEF28E4-0A2E-40EF-B395-9EB336043105}"/>
          </ac:spMkLst>
        </pc:spChg>
        <pc:spChg chg="add mod">
          <ac:chgData name="Martin Wihoda" userId="58322e09a6bf6d7c" providerId="LiveId" clId="{2507BB03-91D4-4011-99EF-E88F0508AE49}" dt="2020-11-03T08:28:09.158" v="999" actId="1076"/>
          <ac:spMkLst>
            <pc:docMk/>
            <pc:sldMk cId="1907088566" sldId="446"/>
            <ac:spMk id="5" creationId="{7169DAAA-7D48-4687-8EE5-D8108B7C5B70}"/>
          </ac:spMkLst>
        </pc:spChg>
        <pc:spChg chg="add mod">
          <ac:chgData name="Martin Wihoda" userId="58322e09a6bf6d7c" providerId="LiveId" clId="{2507BB03-91D4-4011-99EF-E88F0508AE49}" dt="2020-11-03T08:28:02.648" v="997" actId="14100"/>
          <ac:spMkLst>
            <pc:docMk/>
            <pc:sldMk cId="1907088566" sldId="446"/>
            <ac:spMk id="8" creationId="{E8118566-2372-4D32-804B-00F351A3BE1A}"/>
          </ac:spMkLst>
        </pc:spChg>
        <pc:picChg chg="add mod">
          <ac:chgData name="Martin Wihoda" userId="58322e09a6bf6d7c" providerId="LiveId" clId="{2507BB03-91D4-4011-99EF-E88F0508AE49}" dt="2020-11-03T08:28:05.715" v="998" actId="1076"/>
          <ac:picMkLst>
            <pc:docMk/>
            <pc:sldMk cId="1907088566" sldId="446"/>
            <ac:picMk id="4" creationId="{B3170B16-DE49-4744-9BD5-28F06B0836AE}"/>
          </ac:picMkLst>
        </pc:picChg>
        <pc:picChg chg="add del">
          <ac:chgData name="Martin Wihoda" userId="58322e09a6bf6d7c" providerId="LiveId" clId="{2507BB03-91D4-4011-99EF-E88F0508AE49}" dt="2020-11-03T08:02:12.760" v="67" actId="22"/>
          <ac:picMkLst>
            <pc:docMk/>
            <pc:sldMk cId="1907088566" sldId="446"/>
            <ac:picMk id="6" creationId="{F9257DCB-C201-4965-AA12-BBCB0B7404B6}"/>
          </ac:picMkLst>
        </pc:picChg>
      </pc:sldChg>
    </pc:docChg>
  </pc:docChgLst>
  <pc:docChgLst>
    <pc:chgData name="Martin Wihoda" userId="58322e09a6bf6d7c" providerId="LiveId" clId="{39491009-59A5-4EA2-9341-78FBC8070160}"/>
    <pc:docChg chg="delSld">
      <pc:chgData name="Martin Wihoda" userId="58322e09a6bf6d7c" providerId="LiveId" clId="{39491009-59A5-4EA2-9341-78FBC8070160}" dt="2020-10-27T12:20:31.876" v="0" actId="2696"/>
      <pc:docMkLst>
        <pc:docMk/>
      </pc:docMkLst>
      <pc:sldChg chg="del">
        <pc:chgData name="Martin Wihoda" userId="58322e09a6bf6d7c" providerId="LiveId" clId="{39491009-59A5-4EA2-9341-78FBC8070160}" dt="2020-10-27T12:20:31.876" v="0" actId="2696"/>
        <pc:sldMkLst>
          <pc:docMk/>
          <pc:sldMk cId="3953290518" sldId="438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814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1814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907"/>
            <a:ext cx="5438140" cy="44677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091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30091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5D21EF72-3072-4710-A17A-9B68D35C3DD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2" cy="1056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221CE213-A173-41CF-BA99-7A8C39EDDC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00ECF312-612B-4D8F-9ADA-7B8234D63DD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4921D43C-AA8B-4250-B0E5-825E8D675E4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3731" y="6048047"/>
            <a:ext cx="874748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ARTS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F1B3041E-A881-4F77-88F8-58E6399466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0" y="2019300"/>
            <a:ext cx="4147317" cy="2833315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62C38F51-21B5-4FCA-8498-6F65C0DB2C3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4BC8FF"/>
                </a:solidFill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4" name="Zástupný symbol pro číslo snímku 2">
            <a:extLst>
              <a:ext uri="{FF2B5EF4-FFF2-40B4-BE49-F238E27FC236}">
                <a16:creationId xmlns:a16="http://schemas.microsoft.com/office/drawing/2014/main" id="{1CB56087-1653-4687-91A3-3216416E018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4BC8FF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33B71AC8-4CA1-4239-89AB-D9E452AEC91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07684D48-9ECE-47F4-B60D-1F10FA1F06D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499F8229-0F91-48F2-B8B9-3D62AB080C7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66181539-CB28-4249-8656-2F8138AB972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5991" cy="1049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0E614447-E10C-4DB8-8B61-754F2BE0FA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FFACE40E-5B18-41AE-BFE5-D68E8FEAA43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4F2E8CD9-E848-4CA4-A74F-A0CE634CAE7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FE84F8C4-4400-4A78-A6D4-5E5C184CD9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EEB07A44-568B-4E49-86CC-C885AAEC3A2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667EE8C0-D8F0-4FB0-9F14-EA71A89C68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386367" y="5692462"/>
            <a:ext cx="2382592" cy="901521"/>
          </a:xfrm>
        </p:spPr>
        <p:txBody>
          <a:bodyPr/>
          <a:lstStyle/>
          <a:p>
            <a:r>
              <a:rPr lang="cs-CZ" dirty="0"/>
              <a:t>Prof. PhDr. Martin </a:t>
            </a:r>
            <a:r>
              <a:rPr lang="cs-CZ" dirty="0" err="1"/>
              <a:t>Wihoda</a:t>
            </a:r>
            <a:r>
              <a:rPr lang="cs-CZ" dirty="0"/>
              <a:t>, PhD. </a:t>
            </a:r>
          </a:p>
          <a:p>
            <a:r>
              <a:rPr lang="cs-CZ" dirty="0" err="1"/>
              <a:t>Faculty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Arts</a:t>
            </a:r>
            <a:r>
              <a:rPr lang="cs-CZ" dirty="0"/>
              <a:t> </a:t>
            </a:r>
          </a:p>
          <a:p>
            <a:r>
              <a:rPr lang="cs-CZ" dirty="0"/>
              <a:t>Masaryk University </a:t>
            </a:r>
          </a:p>
          <a:p>
            <a:r>
              <a:rPr lang="cs-CZ" dirty="0"/>
              <a:t>Czech Republic 	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C701426D-ED6A-44AF-98A2-02FD345386CC}"/>
              </a:ext>
            </a:extLst>
          </p:cNvPr>
          <p:cNvSpPr/>
          <p:nvPr/>
        </p:nvSpPr>
        <p:spPr>
          <a:xfrm>
            <a:off x="3464859" y="933763"/>
            <a:ext cx="2229024" cy="33855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eaLnBrk="1" hangingPunct="1"/>
            <a:r>
              <a:rPr lang="cs-CZ" alt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Svět křížových výprav:</a:t>
            </a:r>
          </a:p>
        </p:txBody>
      </p:sp>
      <p:sp>
        <p:nvSpPr>
          <p:cNvPr id="3" name="Obdélník 2"/>
          <p:cNvSpPr/>
          <p:nvPr/>
        </p:nvSpPr>
        <p:spPr>
          <a:xfrm>
            <a:off x="7797268" y="819463"/>
            <a:ext cx="3544808" cy="501675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Úvod do terminologie:</a:t>
            </a:r>
          </a:p>
          <a:p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Křižák/křížová výprava:</a:t>
            </a:r>
          </a:p>
          <a:p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Peregrinatio</a:t>
            </a:r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Peregrinus</a:t>
            </a:r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Crucesignatus</a:t>
            </a:r>
            <a:endParaRPr lang="cs-CZ" sz="1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Zeměpisný obzor:</a:t>
            </a: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Svatá země</a:t>
            </a: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Pyrenejský poloostrov</a:t>
            </a: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reconquista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Slované v Pobaltí</a:t>
            </a: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Prusové</a:t>
            </a:r>
          </a:p>
          <a:p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Albigenští</a:t>
            </a: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Husité</a:t>
            </a:r>
          </a:p>
          <a:p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Turci</a:t>
            </a: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  <a:p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Nacisté</a:t>
            </a:r>
          </a:p>
        </p:txBody>
      </p:sp>
    </p:spTree>
    <p:extLst>
      <p:ext uri="{BB962C8B-B14F-4D97-AF65-F5344CB8AC3E}">
        <p14:creationId xmlns:p14="http://schemas.microsoft.com/office/powerpoint/2010/main" val="3295407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255899" y="301396"/>
            <a:ext cx="2768655" cy="4770537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de-DE" sz="1600" b="1" dirty="0">
                <a:latin typeface="Times New Roman" panose="02020603050405020304" pitchFamily="18" charset="0"/>
              </a:rPr>
              <a:t>Prolog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de-DE" sz="1600" b="1" dirty="0">
                <a:latin typeface="Times New Roman" panose="02020603050405020304" pitchFamily="18" charset="0"/>
              </a:rPr>
              <a:t>(1071–1095)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de-DE" sz="1600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de-DE" sz="1600" dirty="0">
                <a:latin typeface="Times New Roman" panose="02020603050405020304" pitchFamily="18" charset="0"/>
              </a:rPr>
              <a:t>- Spory mezi šíity a sunity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de-DE" sz="1600" dirty="0">
                <a:latin typeface="Times New Roman" panose="02020603050405020304" pitchFamily="18" charset="0"/>
              </a:rPr>
              <a:t>(</a:t>
            </a:r>
            <a:r>
              <a:rPr lang="cs-CZ" altLang="de-DE" sz="1600" dirty="0" err="1">
                <a:latin typeface="Times New Roman" panose="02020603050405020304" pitchFamily="18" charset="0"/>
              </a:rPr>
              <a:t>Seldžučtí</a:t>
            </a:r>
            <a:r>
              <a:rPr lang="cs-CZ" altLang="de-DE" sz="1600" dirty="0">
                <a:latin typeface="Times New Roman" panose="02020603050405020304" pitchFamily="18" charset="0"/>
              </a:rPr>
              <a:t> Turci se hlásí k sunitské větvi)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de-DE" sz="1600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de-DE" sz="1600" dirty="0">
                <a:latin typeface="Times New Roman" panose="02020603050405020304" pitchFamily="18" charset="0"/>
              </a:rPr>
              <a:t>- </a:t>
            </a:r>
            <a:r>
              <a:rPr lang="cs-CZ" altLang="de-DE" sz="1600" dirty="0" err="1">
                <a:latin typeface="Times New Roman" panose="02020603050405020304" pitchFamily="18" charset="0"/>
              </a:rPr>
              <a:t>Kilitsch</a:t>
            </a:r>
            <a:r>
              <a:rPr lang="cs-CZ" altLang="de-DE" sz="1600" dirty="0">
                <a:latin typeface="Times New Roman" panose="02020603050405020304" pitchFamily="18" charset="0"/>
              </a:rPr>
              <a:t> Alp-</a:t>
            </a:r>
            <a:r>
              <a:rPr lang="cs-CZ" altLang="de-DE" sz="1600" dirty="0" err="1">
                <a:latin typeface="Times New Roman" panose="02020603050405020304" pitchFamily="18" charset="0"/>
              </a:rPr>
              <a:t>Arslan</a:t>
            </a:r>
            <a:r>
              <a:rPr lang="cs-CZ" altLang="de-DE" sz="1600" dirty="0">
                <a:latin typeface="Times New Roman" panose="02020603050405020304" pitchFamily="18" charset="0"/>
              </a:rPr>
              <a:t> vyhlásil tažení do Egypta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de-DE" sz="1600" dirty="0">
                <a:latin typeface="Times New Roman" panose="02020603050405020304" pitchFamily="18" charset="0"/>
              </a:rPr>
              <a:t>- Požádal císaře Romana IV. o volný průchod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de-DE" sz="1600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de-DE" sz="1600" dirty="0">
                <a:latin typeface="Times New Roman" panose="02020603050405020304" pitchFamily="18" charset="0"/>
              </a:rPr>
              <a:t>- Roman IV. odmítl</a:t>
            </a: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cs-CZ" altLang="de-DE" sz="1600" dirty="0">
                <a:latin typeface="Times New Roman" panose="02020603050405020304" pitchFamily="18" charset="0"/>
              </a:rPr>
              <a:t>Bitva u </a:t>
            </a:r>
            <a:r>
              <a:rPr lang="cs-CZ" altLang="de-DE" sz="1600" dirty="0" err="1">
                <a:latin typeface="Times New Roman" panose="02020603050405020304" pitchFamily="18" charset="0"/>
              </a:rPr>
              <a:t>Mantzikertu</a:t>
            </a:r>
            <a:endParaRPr lang="cs-CZ" altLang="de-DE" sz="1600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cs-CZ" altLang="de-DE" sz="1600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cs-CZ" altLang="de-DE" sz="1600" dirty="0">
                <a:latin typeface="Times New Roman" panose="02020603050405020304" pitchFamily="18" charset="0"/>
              </a:rPr>
              <a:t>- Vnitřní spory v byzantské říši </a:t>
            </a: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cs-CZ" altLang="de-DE" sz="1600" dirty="0">
                <a:latin typeface="Times New Roman" panose="02020603050405020304" pitchFamily="18" charset="0"/>
              </a:rPr>
              <a:t>- Maloasijské provincie se dostaly pod vliv </a:t>
            </a:r>
            <a:r>
              <a:rPr lang="cs-CZ" altLang="de-DE" sz="1600" dirty="0" err="1">
                <a:latin typeface="Times New Roman" panose="02020603050405020304" pitchFamily="18" charset="0"/>
              </a:rPr>
              <a:t>seldžuckých</a:t>
            </a:r>
            <a:r>
              <a:rPr lang="cs-CZ" altLang="de-DE" sz="1600" dirty="0">
                <a:latin typeface="Times New Roman" panose="02020603050405020304" pitchFamily="18" charset="0"/>
              </a:rPr>
              <a:t> Turků</a:t>
            </a:r>
          </a:p>
        </p:txBody>
      </p:sp>
    </p:spTree>
    <p:extLst>
      <p:ext uri="{BB962C8B-B14F-4D97-AF65-F5344CB8AC3E}">
        <p14:creationId xmlns:p14="http://schemas.microsoft.com/office/powerpoint/2010/main" val="23360825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1"/>
          <p:cNvSpPr>
            <a:spLocks noChangeArrowheads="1"/>
          </p:cNvSpPr>
          <p:nvPr/>
        </p:nvSpPr>
        <p:spPr bwMode="auto">
          <a:xfrm>
            <a:off x="459939" y="374650"/>
            <a:ext cx="6256547" cy="6370975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Fulcheri</a:t>
            </a:r>
            <a:r>
              <a:rPr lang="cs-CZ" altLang="cs-CZ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Carnotensi</a:t>
            </a:r>
            <a:r>
              <a:rPr lang="cs-CZ" altLang="cs-CZ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Historia</a:t>
            </a:r>
            <a:r>
              <a:rPr lang="cs-CZ" altLang="cs-CZ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Hierosolymitana</a:t>
            </a:r>
            <a:r>
              <a:rPr lang="cs-CZ" altLang="cs-CZ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(1095-1127)</a:t>
            </a:r>
            <a:r>
              <a:rPr lang="cs-CZ" alt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Ed. H. </a:t>
            </a:r>
            <a:r>
              <a:rPr lang="cs-CZ" alt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Hagenmeyer</a:t>
            </a:r>
            <a:r>
              <a:rPr lang="cs-CZ" alt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Heidelberg 1913, s. 130–138.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His et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aliis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pluribus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competenter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dispositis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cuncti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adsistentes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tam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clerus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quam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populus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Deo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gratias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agendo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dictis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domni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Urbani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papae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voluntarie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adspiraverunt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fideli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pollicitatione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decreta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illius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bene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tenenda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confitmaverunt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sed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aliud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ilico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non minus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tribulationis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iam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dictae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sed et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maius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aut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pessimus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ex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latero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mundi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climate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Christianitati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obesse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adiecit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inquiens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quoniam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filii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Dei, si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pacem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apud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vos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tenedem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ecclesiaeiura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conservanda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fideliter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sustentare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virilius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solito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polliciti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Deo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estis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exstat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operae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pretium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ut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insuper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ad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quoddam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aliud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Dei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negotium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evstrum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emendatione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deifica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nuper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vegetati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probitatis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vestrae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valitudinem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versetis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Necesse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est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enim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quatinus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confratribus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vestris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Orinetali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plaga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conversantibus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auxilio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vestro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iam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saepe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acclamato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indigis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accelerato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itinere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succurratis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Invaserunt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enim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eos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sicuti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plerisque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vestrum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iam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dictum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est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usque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ad mare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Mediterraneum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ad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illud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scilicet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quod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dicunt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Brachium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S. Georgii, Turci,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gens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Persica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qui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apud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Romaniae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fines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terras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Christianorum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magis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magisque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occupando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lite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bellica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iam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septuplicata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victos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superaverunt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multos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ocidendo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vel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captivando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ecclesias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subvertendo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regnum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Dei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vastando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Quos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quodem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si sic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aliquandiu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quiete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siveritis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multo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latius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fideles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Dei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supergredientur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re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supplici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prece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hortor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non ego, sed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Dominus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ut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cunctis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cuiuslibet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ordinis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tam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equitibus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quam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peditibus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tam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divitibus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quam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pauperibus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edicti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frequenti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vos, Christi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praecones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suadeatis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ut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ad id genus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nequam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regionibus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nostrorum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exterminandum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tempestive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Christicolis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opitulari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satagant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Praesentibus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dico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absentibus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mando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Christus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autem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imperat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altLang="cs-CZ" sz="12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Cunctis</a:t>
            </a:r>
            <a:r>
              <a:rPr lang="cs-CZ" altLang="cs-CZ" sz="12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autem </a:t>
            </a:r>
            <a:r>
              <a:rPr lang="cs-CZ" altLang="cs-CZ" sz="12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illuc</a:t>
            </a:r>
            <a:r>
              <a:rPr lang="cs-CZ" altLang="cs-CZ" sz="12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euntibus</a:t>
            </a:r>
            <a:r>
              <a:rPr lang="cs-CZ" altLang="cs-CZ" sz="12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si aut </a:t>
            </a:r>
            <a:r>
              <a:rPr lang="cs-CZ" altLang="cs-CZ" sz="12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gradiendo</a:t>
            </a:r>
            <a:r>
              <a:rPr lang="cs-CZ" altLang="cs-CZ" sz="12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aut </a:t>
            </a:r>
            <a:r>
              <a:rPr lang="cs-CZ" altLang="cs-CZ" sz="12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transferando</a:t>
            </a:r>
            <a:r>
              <a:rPr lang="cs-CZ" altLang="cs-CZ" sz="12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2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sive</a:t>
            </a:r>
            <a:r>
              <a:rPr lang="cs-CZ" altLang="cs-CZ" sz="12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contra</a:t>
            </a:r>
            <a:r>
              <a:rPr lang="cs-CZ" altLang="cs-CZ" sz="12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paganos</a:t>
            </a:r>
            <a:r>
              <a:rPr lang="cs-CZ" altLang="cs-CZ" sz="12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dimicando</a:t>
            </a:r>
            <a:r>
              <a:rPr lang="cs-CZ" altLang="cs-CZ" sz="12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2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vitam</a:t>
            </a:r>
            <a:r>
              <a:rPr lang="cs-CZ" altLang="cs-CZ" sz="12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morte</a:t>
            </a:r>
            <a:r>
              <a:rPr lang="cs-CZ" altLang="cs-CZ" sz="12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praepeditam</a:t>
            </a:r>
            <a:r>
              <a:rPr lang="cs-CZ" altLang="cs-CZ" sz="12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finerint</a:t>
            </a:r>
            <a:r>
              <a:rPr lang="cs-CZ" altLang="cs-CZ" sz="12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2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remissio</a:t>
            </a:r>
            <a:r>
              <a:rPr lang="cs-CZ" altLang="cs-CZ" sz="12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peccatorum</a:t>
            </a:r>
            <a:r>
              <a:rPr lang="cs-CZ" altLang="cs-CZ" sz="12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praesens</a:t>
            </a:r>
            <a:r>
              <a:rPr lang="cs-CZ" altLang="cs-CZ" sz="12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aderit</a:t>
            </a:r>
            <a:r>
              <a:rPr lang="cs-CZ" altLang="cs-CZ" sz="12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Quod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ituris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adnuo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dono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isto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investitus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Deo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O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quantum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dedecus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si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gens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tam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spreta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degener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daemonum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ancilla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gentem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omnipotentis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Dei fide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praeditam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 Christi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nomine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fulgidam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sic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superaverit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! O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quanta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improperia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vobis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ab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ipso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Domino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imputabuntur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si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eos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non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iuveritis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qui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professione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Christiana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censetur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sicut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 vos .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Procedant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inquit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contra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infideles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ad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pugnam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iam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incipi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dignam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trophaeo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explendam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qui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abusive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privatum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certamen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contra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fideles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etiam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consuescebant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distendere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quondam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Nunc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fiant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Christi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milites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qui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dudum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exstiterunt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raptores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nunc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iure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contra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barbaros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pugnent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qui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olim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adversus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fratres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consaguineos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dimicabant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nunc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aeterna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praemia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nanciscantur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qui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dudum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solidis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paucis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mercennarii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fuerunt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Pro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honore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duplici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laborent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qui ad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detrimentum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corporis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animae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fatigabant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Quinimmo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hic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tristes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hic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pauperes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illic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autem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laeti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locupletes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hic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inimici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Domini,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illic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autem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amici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eius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erunt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Ituris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autem mora non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differat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iter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sed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propriis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locatis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sumptibusque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collectis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cessante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bruma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vernoque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sequente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Domino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praevio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tramitem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acriter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intrent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5" name="Text Box 5">
            <a:extLst>
              <a:ext uri="{FF2B5EF4-FFF2-40B4-BE49-F238E27FC236}">
                <a16:creationId xmlns:a16="http://schemas.microsoft.com/office/drawing/2014/main" id="{A72CA988-5290-40EA-A08B-CC13374AA6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36468" y="382012"/>
            <a:ext cx="4014240" cy="3046988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de-DE" sz="1600" b="1" dirty="0" err="1">
                <a:latin typeface="Times New Roman" panose="02020603050405020304" pitchFamily="18" charset="0"/>
              </a:rPr>
              <a:t>Clermont</a:t>
            </a:r>
            <a:r>
              <a:rPr lang="cs-CZ" altLang="de-DE" sz="1600" b="1" dirty="0">
                <a:latin typeface="Times New Roman" panose="02020603050405020304" pitchFamily="18" charset="0"/>
              </a:rPr>
              <a:t> 1095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de-DE" sz="1600" b="1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de-DE" sz="1600" dirty="0">
                <a:latin typeface="Times New Roman" panose="02020603050405020304" pitchFamily="18" charset="0"/>
              </a:rPr>
              <a:t>1071–1091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de-DE" sz="1600" dirty="0">
                <a:latin typeface="Times New Roman" panose="02020603050405020304" pitchFamily="18" charset="0"/>
              </a:rPr>
              <a:t>Válka v Byzanci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de-DE" sz="1600" dirty="0">
                <a:latin typeface="Times New Roman" panose="02020603050405020304" pitchFamily="18" charset="0"/>
              </a:rPr>
              <a:t>Alexios I. </a:t>
            </a:r>
            <a:r>
              <a:rPr lang="cs-CZ" altLang="de-DE" sz="1600" dirty="0" err="1">
                <a:latin typeface="Times New Roman" panose="02020603050405020304" pitchFamily="18" charset="0"/>
              </a:rPr>
              <a:t>Komnenos</a:t>
            </a:r>
            <a:r>
              <a:rPr lang="cs-CZ" altLang="de-DE" sz="1600" dirty="0">
                <a:latin typeface="Times New Roman" panose="02020603050405020304" pitchFamily="18" charset="0"/>
              </a:rPr>
              <a:t> požádal papeže o pomoc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de-DE" sz="1600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de-DE" sz="1600" dirty="0">
                <a:latin typeface="Times New Roman" panose="02020603050405020304" pitchFamily="18" charset="0"/>
              </a:rPr>
              <a:t>1089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de-DE" sz="1600" dirty="0">
                <a:latin typeface="Times New Roman" panose="02020603050405020304" pitchFamily="18" charset="0"/>
              </a:rPr>
              <a:t>Jednání s Urbanem II. o církevní unii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de-DE" sz="1600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de-DE" sz="1600" dirty="0">
                <a:latin typeface="Times New Roman" panose="02020603050405020304" pitchFamily="18" charset="0"/>
              </a:rPr>
              <a:t>1095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de-DE" sz="1600" dirty="0">
                <a:latin typeface="Times New Roman" panose="02020603050405020304" pitchFamily="18" charset="0"/>
              </a:rPr>
              <a:t>Koncil v </a:t>
            </a:r>
            <a:r>
              <a:rPr lang="cs-CZ" altLang="de-DE" sz="1600" dirty="0" err="1">
                <a:latin typeface="Times New Roman" panose="02020603050405020304" pitchFamily="18" charset="0"/>
              </a:rPr>
              <a:t>Piacenze</a:t>
            </a:r>
            <a:r>
              <a:rPr lang="cs-CZ" altLang="de-DE" sz="1600" dirty="0">
                <a:latin typeface="Times New Roman" panose="02020603050405020304" pitchFamily="18" charset="0"/>
              </a:rPr>
              <a:t> (březen)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de-DE" sz="1600" dirty="0">
                <a:latin typeface="Times New Roman" panose="02020603050405020304" pitchFamily="18" charset="0"/>
              </a:rPr>
              <a:t>Koncil v </a:t>
            </a:r>
            <a:r>
              <a:rPr lang="cs-CZ" altLang="de-DE" sz="1600" dirty="0" err="1">
                <a:latin typeface="Times New Roman" panose="02020603050405020304" pitchFamily="18" charset="0"/>
              </a:rPr>
              <a:t>Clermontu</a:t>
            </a:r>
            <a:r>
              <a:rPr lang="cs-CZ" altLang="de-DE" sz="1600" dirty="0">
                <a:latin typeface="Times New Roman" panose="02020603050405020304" pitchFamily="18" charset="0"/>
              </a:rPr>
              <a:t> (listopad)</a:t>
            </a:r>
          </a:p>
        </p:txBody>
      </p:sp>
    </p:spTree>
    <p:extLst>
      <p:ext uri="{BB962C8B-B14F-4D97-AF65-F5344CB8AC3E}">
        <p14:creationId xmlns:p14="http://schemas.microsoft.com/office/powerpoint/2010/main" val="17399134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>
            <a:extLst>
              <a:ext uri="{FF2B5EF4-FFF2-40B4-BE49-F238E27FC236}">
                <a16:creationId xmlns:a16="http://schemas.microsoft.com/office/drawing/2014/main" id="{D67983E2-D598-4A38-A1F9-08FE6BAC8F7E}"/>
              </a:ext>
            </a:extLst>
          </p:cNvPr>
          <p:cNvSpPr/>
          <p:nvPr/>
        </p:nvSpPr>
        <p:spPr>
          <a:xfrm>
            <a:off x="5322861" y="369278"/>
            <a:ext cx="2449540" cy="35394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altLang="de-DE" sz="1600" b="1" dirty="0">
                <a:latin typeface="Times New Roman" panose="02020603050405020304" pitchFamily="18" charset="0"/>
              </a:rPr>
              <a:t>1096:</a:t>
            </a:r>
          </a:p>
          <a:p>
            <a:r>
              <a:rPr lang="cs-CZ" altLang="de-DE" sz="1600" b="1" dirty="0">
                <a:latin typeface="Times New Roman" panose="02020603050405020304" pitchFamily="18" charset="0"/>
              </a:rPr>
              <a:t>Tažení chudiny</a:t>
            </a:r>
          </a:p>
          <a:p>
            <a:r>
              <a:rPr lang="cs-CZ" altLang="de-DE" sz="1600" i="1" dirty="0">
                <a:latin typeface="Times New Roman" panose="02020603050405020304" pitchFamily="18" charset="0"/>
              </a:rPr>
              <a:t>Petr Poustevník </a:t>
            </a:r>
          </a:p>
          <a:p>
            <a:r>
              <a:rPr lang="cs-CZ" altLang="de-DE" sz="1600" i="1" dirty="0">
                <a:latin typeface="Times New Roman" panose="02020603050405020304" pitchFamily="18" charset="0"/>
              </a:rPr>
              <a:t>Valter Bezzemek</a:t>
            </a:r>
          </a:p>
          <a:p>
            <a:r>
              <a:rPr lang="cs-CZ" altLang="de-DE" sz="1600" i="1" dirty="0" err="1">
                <a:latin typeface="Times New Roman" panose="02020603050405020304" pitchFamily="18" charset="0"/>
              </a:rPr>
              <a:t>Volkmar</a:t>
            </a:r>
            <a:endParaRPr lang="cs-CZ" altLang="de-DE" sz="1600" i="1" dirty="0">
              <a:latin typeface="Times New Roman" panose="02020603050405020304" pitchFamily="18" charset="0"/>
            </a:endParaRPr>
          </a:p>
          <a:p>
            <a:endParaRPr lang="cs-CZ" altLang="de-DE" sz="1600" b="1" dirty="0">
              <a:latin typeface="Times New Roman" panose="02020603050405020304" pitchFamily="18" charset="0"/>
            </a:endParaRPr>
          </a:p>
          <a:p>
            <a:r>
              <a:rPr lang="cs-CZ" altLang="de-DE" sz="1600" dirty="0">
                <a:latin typeface="Times New Roman" panose="02020603050405020304" pitchFamily="18" charset="0"/>
              </a:rPr>
              <a:t>Židovské pogromy v Porýní a </a:t>
            </a:r>
            <a:r>
              <a:rPr lang="cs-CZ" altLang="de-DE" sz="1600" dirty="0" err="1">
                <a:latin typeface="Times New Roman" panose="02020603050405020304" pitchFamily="18" charset="0"/>
              </a:rPr>
              <a:t>Pomohaní</a:t>
            </a:r>
            <a:endParaRPr lang="cs-CZ" altLang="de-DE" sz="1600" dirty="0">
              <a:latin typeface="Times New Roman" panose="02020603050405020304" pitchFamily="18" charset="0"/>
            </a:endParaRPr>
          </a:p>
          <a:p>
            <a:endParaRPr lang="cs-CZ" altLang="de-DE" sz="1600" dirty="0">
              <a:latin typeface="Times New Roman" panose="02020603050405020304" pitchFamily="18" charset="0"/>
            </a:endParaRPr>
          </a:p>
          <a:p>
            <a:r>
              <a:rPr lang="cs-CZ" altLang="de-DE" sz="1600" dirty="0">
                <a:latin typeface="Times New Roman" panose="02020603050405020304" pitchFamily="18" charset="0"/>
              </a:rPr>
              <a:t>Uhry</a:t>
            </a:r>
          </a:p>
          <a:p>
            <a:endParaRPr lang="cs-CZ" altLang="de-DE" sz="1600" dirty="0">
              <a:latin typeface="Times New Roman" panose="02020603050405020304" pitchFamily="18" charset="0"/>
            </a:endParaRPr>
          </a:p>
          <a:p>
            <a:r>
              <a:rPr lang="cs-CZ" altLang="de-DE" sz="1600" dirty="0">
                <a:latin typeface="Times New Roman" panose="02020603050405020304" pitchFamily="18" charset="0"/>
              </a:rPr>
              <a:t>Byzanc</a:t>
            </a:r>
          </a:p>
          <a:p>
            <a:endParaRPr lang="cs-CZ" altLang="de-DE" sz="1600" dirty="0">
              <a:latin typeface="Times New Roman" panose="02020603050405020304" pitchFamily="18" charset="0"/>
            </a:endParaRPr>
          </a:p>
          <a:p>
            <a:r>
              <a:rPr lang="cs-CZ" altLang="de-DE" sz="1600" dirty="0" err="1">
                <a:latin typeface="Times New Roman" panose="02020603050405020304" pitchFamily="18" charset="0"/>
              </a:rPr>
              <a:t>Kibotos</a:t>
            </a:r>
            <a:endParaRPr lang="cs-CZ" altLang="de-DE" sz="16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75391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447675" y="785813"/>
            <a:ext cx="1705403" cy="338554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de-DE" sz="1600" b="1" dirty="0">
                <a:latin typeface="Times New Roman" panose="02020603050405020304" pitchFamily="18" charset="0"/>
              </a:rPr>
              <a:t>Urození účastníci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389124" y="1669826"/>
            <a:ext cx="2436202" cy="4278094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de-DE" sz="1600" i="1" dirty="0">
                <a:latin typeface="Times New Roman" panose="02020603050405020304" pitchFamily="18" charset="0"/>
              </a:rPr>
              <a:t>Flandry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de-DE" sz="1600" dirty="0">
                <a:latin typeface="Times New Roman" panose="02020603050405020304" pitchFamily="18" charset="0"/>
              </a:rPr>
              <a:t>Gottfried z </a:t>
            </a:r>
            <a:r>
              <a:rPr lang="cs-CZ" altLang="de-DE" sz="1600" dirty="0" err="1">
                <a:latin typeface="Times New Roman" panose="02020603050405020304" pitchFamily="18" charset="0"/>
              </a:rPr>
              <a:t>Bouillonu</a:t>
            </a:r>
            <a:endParaRPr lang="cs-CZ" altLang="de-DE" sz="1600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de-DE" sz="1600" dirty="0" err="1">
                <a:latin typeface="Times New Roman" panose="02020603050405020304" pitchFamily="18" charset="0"/>
              </a:rPr>
              <a:t>Balduin</a:t>
            </a:r>
            <a:r>
              <a:rPr lang="cs-CZ" altLang="de-DE" sz="1600" dirty="0">
                <a:latin typeface="Times New Roman" panose="02020603050405020304" pitchFamily="18" charset="0"/>
              </a:rPr>
              <a:t> z </a:t>
            </a:r>
            <a:r>
              <a:rPr lang="cs-CZ" altLang="de-DE" sz="1600" dirty="0" err="1">
                <a:latin typeface="Times New Roman" panose="02020603050405020304" pitchFamily="18" charset="0"/>
              </a:rPr>
              <a:t>Bouillonu</a:t>
            </a:r>
            <a:endParaRPr lang="cs-CZ" altLang="de-DE" sz="1600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de-DE" sz="1600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de-DE" sz="1600" i="1" dirty="0">
                <a:latin typeface="Times New Roman" panose="02020603050405020304" pitchFamily="18" charset="0"/>
              </a:rPr>
              <a:t>Francie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de-DE" sz="1600" dirty="0">
                <a:latin typeface="Times New Roman" panose="02020603050405020304" pitchFamily="18" charset="0"/>
              </a:rPr>
              <a:t>Hugo z </a:t>
            </a:r>
            <a:r>
              <a:rPr lang="cs-CZ" altLang="de-DE" sz="1600" dirty="0" err="1">
                <a:latin typeface="Times New Roman" panose="02020603050405020304" pitchFamily="18" charset="0"/>
              </a:rPr>
              <a:t>Vermandois</a:t>
            </a:r>
            <a:endParaRPr lang="cs-CZ" altLang="de-DE" sz="1600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de-DE" sz="1600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de-DE" sz="1600" i="1" dirty="0">
                <a:latin typeface="Times New Roman" panose="02020603050405020304" pitchFamily="18" charset="0"/>
              </a:rPr>
              <a:t>Normandie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de-DE" sz="1600" dirty="0">
                <a:latin typeface="Times New Roman" panose="02020603050405020304" pitchFamily="18" charset="0"/>
              </a:rPr>
              <a:t>Robert z Normandie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de-DE" sz="1600" dirty="0">
                <a:latin typeface="Times New Roman" panose="02020603050405020304" pitchFamily="18" charset="0"/>
              </a:rPr>
              <a:t>Štěpán z </a:t>
            </a:r>
            <a:r>
              <a:rPr lang="cs-CZ" altLang="de-DE" sz="1600" dirty="0" err="1">
                <a:latin typeface="Times New Roman" panose="02020603050405020304" pitchFamily="18" charset="0"/>
              </a:rPr>
              <a:t>Blois</a:t>
            </a:r>
            <a:endParaRPr lang="cs-CZ" altLang="de-DE" sz="1600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de-DE" sz="1600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de-DE" sz="1600" i="1" dirty="0">
                <a:latin typeface="Times New Roman" panose="02020603050405020304" pitchFamily="18" charset="0"/>
              </a:rPr>
              <a:t>Provence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de-DE" sz="1600" dirty="0">
                <a:latin typeface="Times New Roman" panose="02020603050405020304" pitchFamily="18" charset="0"/>
              </a:rPr>
              <a:t>Raimund ze St. </a:t>
            </a:r>
            <a:r>
              <a:rPr lang="cs-CZ" altLang="de-DE" sz="1600" dirty="0" err="1">
                <a:latin typeface="Times New Roman" panose="02020603050405020304" pitchFamily="18" charset="0"/>
              </a:rPr>
              <a:t>Gilles</a:t>
            </a:r>
            <a:endParaRPr lang="cs-CZ" altLang="de-DE" sz="1600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de-DE" sz="1600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de-DE" sz="1600" i="1" dirty="0">
                <a:latin typeface="Times New Roman" panose="02020603050405020304" pitchFamily="18" charset="0"/>
              </a:rPr>
              <a:t>Itálie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de-DE" sz="1600" dirty="0" err="1">
                <a:latin typeface="Times New Roman" panose="02020603050405020304" pitchFamily="18" charset="0"/>
              </a:rPr>
              <a:t>Bohemund</a:t>
            </a:r>
            <a:r>
              <a:rPr lang="cs-CZ" altLang="de-DE" sz="1600" dirty="0">
                <a:latin typeface="Times New Roman" panose="02020603050405020304" pitchFamily="18" charset="0"/>
              </a:rPr>
              <a:t> z Tarentu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de-DE" sz="1600" dirty="0" err="1">
                <a:latin typeface="Times New Roman" panose="02020603050405020304" pitchFamily="18" charset="0"/>
              </a:rPr>
              <a:t>Tankred</a:t>
            </a:r>
            <a:endParaRPr lang="cs-CZ" altLang="de-DE" sz="16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33591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1"/>
          <p:cNvSpPr>
            <a:spLocks noChangeArrowheads="1"/>
          </p:cNvSpPr>
          <p:nvPr/>
        </p:nvSpPr>
        <p:spPr bwMode="auto">
          <a:xfrm>
            <a:off x="386861" y="3188059"/>
            <a:ext cx="2630365" cy="3293209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de-DE" sz="1600" b="1" dirty="0">
                <a:latin typeface="Times New Roman" panose="02020603050405020304" pitchFamily="18" charset="0"/>
              </a:rPr>
              <a:t>Konstantinopol</a:t>
            </a:r>
          </a:p>
          <a:p>
            <a:pPr eaLnBrk="1" hangingPunct="1"/>
            <a:r>
              <a:rPr lang="cs-CZ" altLang="de-DE" sz="1600" dirty="0">
                <a:latin typeface="Times New Roman" panose="02020603050405020304" pitchFamily="18" charset="0"/>
              </a:rPr>
              <a:t>Červen 1096 – květen 1097</a:t>
            </a:r>
          </a:p>
          <a:p>
            <a:pPr eaLnBrk="1" hangingPunct="1"/>
            <a:endParaRPr lang="cs-CZ" altLang="de-DE" sz="1600" dirty="0">
              <a:latin typeface="Times New Roman" panose="02020603050405020304" pitchFamily="18" charset="0"/>
            </a:endParaRPr>
          </a:p>
          <a:p>
            <a:pPr eaLnBrk="1" hangingPunct="1"/>
            <a:r>
              <a:rPr lang="cs-CZ" altLang="de-DE" sz="1600" dirty="0">
                <a:latin typeface="Times New Roman" panose="02020603050405020304" pitchFamily="18" charset="0"/>
              </a:rPr>
              <a:t>- Lidové houfy</a:t>
            </a:r>
          </a:p>
          <a:p>
            <a:pPr eaLnBrk="1" hangingPunct="1"/>
            <a:r>
              <a:rPr lang="cs-CZ" altLang="de-DE" sz="1600" dirty="0">
                <a:latin typeface="Times New Roman" panose="02020603050405020304" pitchFamily="18" charset="0"/>
              </a:rPr>
              <a:t>Přesunuty do tábora </a:t>
            </a:r>
            <a:r>
              <a:rPr lang="cs-CZ" altLang="de-DE" sz="1600" dirty="0" err="1">
                <a:latin typeface="Times New Roman" panose="02020603050405020304" pitchFamily="18" charset="0"/>
              </a:rPr>
              <a:t>Kibotos</a:t>
            </a:r>
            <a:endParaRPr lang="cs-CZ" altLang="de-DE" sz="1600" dirty="0">
              <a:latin typeface="Times New Roman" panose="02020603050405020304" pitchFamily="18" charset="0"/>
            </a:endParaRPr>
          </a:p>
          <a:p>
            <a:pPr eaLnBrk="1" hangingPunct="1"/>
            <a:endParaRPr lang="cs-CZ" altLang="de-DE" sz="1600" dirty="0">
              <a:latin typeface="Times New Roman" panose="02020603050405020304" pitchFamily="18" charset="0"/>
            </a:endParaRPr>
          </a:p>
          <a:p>
            <a:pPr eaLnBrk="1" hangingPunct="1"/>
            <a:r>
              <a:rPr lang="cs-CZ" altLang="de-DE" sz="1600" dirty="0">
                <a:latin typeface="Times New Roman" panose="02020603050405020304" pitchFamily="18" charset="0"/>
              </a:rPr>
              <a:t>- Rytířské družiny</a:t>
            </a:r>
          </a:p>
          <a:p>
            <a:pPr eaLnBrk="1" hangingPunct="1"/>
            <a:r>
              <a:rPr lang="cs-CZ" altLang="de-DE" sz="1600" dirty="0">
                <a:latin typeface="Times New Roman" panose="02020603050405020304" pitchFamily="18" charset="0"/>
              </a:rPr>
              <a:t>Alexios I. </a:t>
            </a:r>
            <a:r>
              <a:rPr lang="cs-CZ" altLang="de-DE" sz="1600" dirty="0" err="1">
                <a:latin typeface="Times New Roman" panose="02020603050405020304" pitchFamily="18" charset="0"/>
              </a:rPr>
              <a:t>Komnenos</a:t>
            </a:r>
            <a:r>
              <a:rPr lang="cs-CZ" altLang="de-DE" sz="1600" dirty="0">
                <a:latin typeface="Times New Roman" panose="02020603050405020304" pitchFamily="18" charset="0"/>
              </a:rPr>
              <a:t> vyžaduje „</a:t>
            </a:r>
            <a:r>
              <a:rPr lang="cs-CZ" altLang="de-DE" sz="1600" i="1" dirty="0" err="1">
                <a:latin typeface="Times New Roman" panose="02020603050405020304" pitchFamily="18" charset="0"/>
              </a:rPr>
              <a:t>lizion</a:t>
            </a:r>
            <a:r>
              <a:rPr lang="cs-CZ" altLang="de-DE" sz="1600" dirty="0">
                <a:latin typeface="Times New Roman" panose="02020603050405020304" pitchFamily="18" charset="0"/>
              </a:rPr>
              <a:t>/</a:t>
            </a:r>
            <a:r>
              <a:rPr lang="cs-CZ" altLang="de-DE" sz="1600" i="1" dirty="0" err="1">
                <a:latin typeface="Times New Roman" panose="02020603050405020304" pitchFamily="18" charset="0"/>
              </a:rPr>
              <a:t>lizios</a:t>
            </a:r>
            <a:r>
              <a:rPr lang="cs-CZ" altLang="de-DE" sz="1600" dirty="0">
                <a:latin typeface="Times New Roman" panose="02020603050405020304" pitchFamily="18" charset="0"/>
              </a:rPr>
              <a:t>“</a:t>
            </a:r>
          </a:p>
          <a:p>
            <a:pPr eaLnBrk="1" hangingPunct="1"/>
            <a:r>
              <a:rPr lang="cs-CZ" altLang="de-DE" sz="1600" dirty="0">
                <a:latin typeface="Times New Roman" panose="02020603050405020304" pitchFamily="18" charset="0"/>
              </a:rPr>
              <a:t>Přísaha věrnost výměnou za slib budoucí odměny </a:t>
            </a:r>
          </a:p>
          <a:p>
            <a:pPr eaLnBrk="1" hangingPunct="1"/>
            <a:endParaRPr lang="cs-CZ" altLang="de-DE" sz="1600" dirty="0">
              <a:latin typeface="Times New Roman" panose="02020603050405020304" pitchFamily="18" charset="0"/>
            </a:endParaRPr>
          </a:p>
          <a:p>
            <a:pPr eaLnBrk="1" hangingPunct="1"/>
            <a:r>
              <a:rPr lang="cs-CZ" altLang="de-DE" sz="1600" dirty="0">
                <a:latin typeface="Times New Roman" panose="02020603050405020304" pitchFamily="18" charset="0"/>
              </a:rPr>
              <a:t>- Vytvoření válečné rady</a:t>
            </a:r>
          </a:p>
        </p:txBody>
      </p:sp>
      <p:cxnSp>
        <p:nvCxnSpPr>
          <p:cNvPr id="8" name="Přímá spojnice se šipkou 7"/>
          <p:cNvCxnSpPr/>
          <p:nvPr/>
        </p:nvCxnSpPr>
        <p:spPr>
          <a:xfrm flipV="1">
            <a:off x="2379215" y="2216426"/>
            <a:ext cx="1679930" cy="6146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se šipkou 8"/>
          <p:cNvCxnSpPr/>
          <p:nvPr/>
        </p:nvCxnSpPr>
        <p:spPr>
          <a:xfrm>
            <a:off x="7086844" y="1545865"/>
            <a:ext cx="1751013" cy="4873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se šipkou 9"/>
          <p:cNvCxnSpPr/>
          <p:nvPr/>
        </p:nvCxnSpPr>
        <p:spPr>
          <a:xfrm flipH="1">
            <a:off x="6960780" y="3637478"/>
            <a:ext cx="1400175" cy="5762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9577735" y="1504961"/>
            <a:ext cx="1587294" cy="584775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de-DE" sz="1600" b="1" dirty="0">
                <a:latin typeface="Times New Roman" panose="02020603050405020304" pitchFamily="18" charset="0"/>
              </a:rPr>
              <a:t>Červenec 1097: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de-DE" sz="1600" dirty="0">
                <a:latin typeface="Times New Roman" panose="02020603050405020304" pitchFamily="18" charset="0"/>
              </a:rPr>
              <a:t>Bitva u </a:t>
            </a:r>
            <a:r>
              <a:rPr lang="cs-CZ" altLang="de-DE" sz="1600" dirty="0" err="1">
                <a:latin typeface="Times New Roman" panose="02020603050405020304" pitchFamily="18" charset="0"/>
              </a:rPr>
              <a:t>Dorylea</a:t>
            </a:r>
            <a:endParaRPr lang="cs-CZ" altLang="de-DE" sz="1600" dirty="0">
              <a:latin typeface="Times New Roman" panose="02020603050405020304" pitchFamily="18" charset="0"/>
            </a:endParaRPr>
          </a:p>
        </p:txBody>
      </p:sp>
      <p:sp>
        <p:nvSpPr>
          <p:cNvPr id="13" name="Obdélník 1"/>
          <p:cNvSpPr>
            <a:spLocks noChangeArrowheads="1"/>
          </p:cNvSpPr>
          <p:nvPr/>
        </p:nvSpPr>
        <p:spPr bwMode="auto">
          <a:xfrm>
            <a:off x="4540198" y="427199"/>
            <a:ext cx="2018864" cy="584775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de-DE" sz="1600" b="1" dirty="0">
                <a:latin typeface="Times New Roman" panose="02020603050405020304" pitchFamily="18" charset="0"/>
              </a:rPr>
              <a:t>Květen 1097: </a:t>
            </a:r>
          </a:p>
          <a:p>
            <a:pPr eaLnBrk="1" hangingPunct="1"/>
            <a:r>
              <a:rPr lang="cs-CZ" altLang="de-DE" sz="1600" dirty="0">
                <a:latin typeface="Times New Roman" panose="02020603050405020304" pitchFamily="18" charset="0"/>
              </a:rPr>
              <a:t>Obléhání </a:t>
            </a:r>
            <a:r>
              <a:rPr lang="cs-CZ" altLang="de-DE" sz="1600" dirty="0" err="1">
                <a:latin typeface="Times New Roman" panose="02020603050405020304" pitchFamily="18" charset="0"/>
              </a:rPr>
              <a:t>Nikáje</a:t>
            </a:r>
            <a:endParaRPr lang="cs-CZ" altLang="de-DE" sz="1600" dirty="0">
              <a:latin typeface="Times New Roman" panose="02020603050405020304" pitchFamily="18" charset="0"/>
            </a:endParaRPr>
          </a:p>
        </p:txBody>
      </p:sp>
      <p:sp>
        <p:nvSpPr>
          <p:cNvPr id="14" name="Obdélník 1"/>
          <p:cNvSpPr>
            <a:spLocks noChangeArrowheads="1"/>
          </p:cNvSpPr>
          <p:nvPr/>
        </p:nvSpPr>
        <p:spPr bwMode="auto">
          <a:xfrm>
            <a:off x="4123004" y="3793626"/>
            <a:ext cx="2630365" cy="584775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de-DE" sz="1600" b="1" dirty="0">
                <a:latin typeface="Times New Roman" panose="02020603050405020304" pitchFamily="18" charset="0"/>
              </a:rPr>
              <a:t>Říjen 1097 – červen 1098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de-DE" sz="1600" dirty="0">
                <a:latin typeface="Times New Roman" panose="02020603050405020304" pitchFamily="18" charset="0"/>
              </a:rPr>
              <a:t>Obléhání Antiochie:</a:t>
            </a:r>
          </a:p>
        </p:txBody>
      </p:sp>
      <p:sp>
        <p:nvSpPr>
          <p:cNvPr id="15" name="Text Box 5">
            <a:extLst>
              <a:ext uri="{FF2B5EF4-FFF2-40B4-BE49-F238E27FC236}">
                <a16:creationId xmlns:a16="http://schemas.microsoft.com/office/drawing/2014/main" id="{670BC1A8-CD4B-4E01-AFBF-2242C53ED6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10583" y="427199"/>
            <a:ext cx="2591030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de-DE" sz="1600" b="1" dirty="0">
                <a:latin typeface="Times New Roman" panose="02020603050405020304" pitchFamily="18" charset="0"/>
              </a:rPr>
              <a:t>Tažení Malou Asií do Sýrie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de-DE" sz="1600" b="1" dirty="0">
                <a:latin typeface="Times New Roman" panose="02020603050405020304" pitchFamily="18" charset="0"/>
              </a:rPr>
              <a:t>(1096–1098)</a:t>
            </a:r>
          </a:p>
        </p:txBody>
      </p:sp>
    </p:spTree>
    <p:extLst>
      <p:ext uri="{BB962C8B-B14F-4D97-AF65-F5344CB8AC3E}">
        <p14:creationId xmlns:p14="http://schemas.microsoft.com/office/powerpoint/2010/main" val="6013016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209791" y="694959"/>
            <a:ext cx="2606804" cy="1323439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de-DE" sz="1600" b="1" dirty="0">
                <a:latin typeface="Times New Roman" panose="02020603050405020304" pitchFamily="18" charset="0"/>
              </a:rPr>
              <a:t>Červenec 1099: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de-DE" sz="1600" dirty="0">
                <a:latin typeface="Times New Roman" panose="02020603050405020304" pitchFamily="18" charset="0"/>
              </a:rPr>
              <a:t>Dobytí Jeruzaléma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de-DE" sz="1600" b="1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de-DE" sz="1600" dirty="0" err="1">
                <a:latin typeface="Times New Roman" panose="02020603050405020304" pitchFamily="18" charset="0"/>
              </a:rPr>
              <a:t>Godefroi</a:t>
            </a:r>
            <a:r>
              <a:rPr lang="cs-CZ" altLang="de-DE" sz="1600" dirty="0">
                <a:latin typeface="Times New Roman" panose="02020603050405020304" pitchFamily="18" charset="0"/>
              </a:rPr>
              <a:t> z </a:t>
            </a:r>
            <a:r>
              <a:rPr lang="cs-CZ" altLang="de-DE" sz="1600" dirty="0" err="1">
                <a:latin typeface="Times New Roman" panose="02020603050405020304" pitchFamily="18" charset="0"/>
              </a:rPr>
              <a:t>Bouillonu</a:t>
            </a:r>
            <a:endParaRPr lang="cs-CZ" altLang="de-DE" sz="1600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de-DE" sz="1600" dirty="0">
                <a:latin typeface="Times New Roman" panose="02020603050405020304" pitchFamily="18" charset="0"/>
              </a:rPr>
              <a:t>„</a:t>
            </a:r>
            <a:r>
              <a:rPr lang="cs-CZ" altLang="de-DE" sz="1600" i="1" dirty="0" err="1">
                <a:latin typeface="Times New Roman" panose="02020603050405020304" pitchFamily="18" charset="0"/>
              </a:rPr>
              <a:t>advocatus</a:t>
            </a:r>
            <a:r>
              <a:rPr lang="cs-CZ" altLang="de-DE" sz="1600" i="1" dirty="0">
                <a:latin typeface="Times New Roman" panose="02020603050405020304" pitchFamily="18" charset="0"/>
              </a:rPr>
              <a:t> </a:t>
            </a:r>
            <a:r>
              <a:rPr lang="cs-CZ" altLang="de-DE" sz="1600" i="1" dirty="0" err="1">
                <a:latin typeface="Times New Roman" panose="02020603050405020304" pitchFamily="18" charset="0"/>
              </a:rPr>
              <a:t>Sancti</a:t>
            </a:r>
            <a:r>
              <a:rPr lang="cs-CZ" altLang="de-DE" sz="1600" i="1" dirty="0">
                <a:latin typeface="Times New Roman" panose="02020603050405020304" pitchFamily="18" charset="0"/>
              </a:rPr>
              <a:t> </a:t>
            </a:r>
            <a:r>
              <a:rPr lang="cs-CZ" altLang="de-DE" sz="1600" i="1" dirty="0" err="1">
                <a:latin typeface="Times New Roman" panose="02020603050405020304" pitchFamily="18" charset="0"/>
              </a:rPr>
              <a:t>Sepulchri</a:t>
            </a:r>
            <a:r>
              <a:rPr lang="cs-CZ" altLang="de-DE" sz="1600" dirty="0">
                <a:latin typeface="Times New Roman" panose="02020603050405020304" pitchFamily="18" charset="0"/>
              </a:rPr>
              <a:t>“</a:t>
            </a:r>
          </a:p>
        </p:txBody>
      </p:sp>
    </p:spTree>
    <p:extLst>
      <p:ext uri="{BB962C8B-B14F-4D97-AF65-F5344CB8AC3E}">
        <p14:creationId xmlns:p14="http://schemas.microsoft.com/office/powerpoint/2010/main" val="31250767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338626" y="188913"/>
            <a:ext cx="2518873" cy="4278094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de-DE" sz="1600" b="1" dirty="0">
                <a:latin typeface="Times New Roman" panose="02020603050405020304" pitchFamily="18" charset="0"/>
              </a:rPr>
              <a:t>Východní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de-DE" sz="1600" b="1" dirty="0">
                <a:latin typeface="Times New Roman" panose="02020603050405020304" pitchFamily="18" charset="0"/>
              </a:rPr>
              <a:t>Středomoří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de-DE" sz="1600" b="1" dirty="0">
                <a:latin typeface="Times New Roman" panose="02020603050405020304" pitchFamily="18" charset="0"/>
              </a:rPr>
              <a:t>„po“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de-DE" sz="1600" b="1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de-DE" sz="1600" b="1" dirty="0">
                <a:latin typeface="Times New Roman" panose="02020603050405020304" pitchFamily="18" charset="0"/>
              </a:rPr>
              <a:t>1098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de-DE" sz="1600" dirty="0">
                <a:latin typeface="Times New Roman" panose="02020603050405020304" pitchFamily="18" charset="0"/>
              </a:rPr>
              <a:t>- Hrabství </a:t>
            </a:r>
            <a:r>
              <a:rPr lang="cs-CZ" altLang="de-DE" sz="1600" dirty="0" err="1">
                <a:latin typeface="Times New Roman" panose="02020603050405020304" pitchFamily="18" charset="0"/>
              </a:rPr>
              <a:t>Edessa</a:t>
            </a:r>
            <a:endParaRPr lang="cs-CZ" altLang="de-DE" sz="1600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de-DE" sz="1600" dirty="0">
                <a:latin typeface="Times New Roman" panose="02020603050405020304" pitchFamily="18" charset="0"/>
              </a:rPr>
              <a:t>(</a:t>
            </a:r>
            <a:r>
              <a:rPr lang="cs-CZ" altLang="de-DE" sz="1600" dirty="0" err="1">
                <a:latin typeface="Times New Roman" panose="02020603050405020304" pitchFamily="18" charset="0"/>
              </a:rPr>
              <a:t>Balduin</a:t>
            </a:r>
            <a:r>
              <a:rPr lang="cs-CZ" altLang="de-DE" sz="1600" dirty="0">
                <a:latin typeface="Times New Roman" panose="02020603050405020304" pitchFamily="18" charset="0"/>
              </a:rPr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de-DE" sz="1600" dirty="0">
                <a:latin typeface="Times New Roman" panose="02020603050405020304" pitchFamily="18" charset="0"/>
              </a:rPr>
              <a:t>- Vévodství Antiochie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de-DE" sz="1600" dirty="0">
                <a:latin typeface="Times New Roman" panose="02020603050405020304" pitchFamily="18" charset="0"/>
              </a:rPr>
              <a:t>(</a:t>
            </a:r>
            <a:r>
              <a:rPr lang="cs-CZ" altLang="de-DE" sz="1600" dirty="0" err="1">
                <a:latin typeface="Times New Roman" panose="02020603050405020304" pitchFamily="18" charset="0"/>
              </a:rPr>
              <a:t>Bohemund</a:t>
            </a:r>
            <a:r>
              <a:rPr lang="cs-CZ" altLang="de-DE" sz="1600" dirty="0">
                <a:latin typeface="Times New Roman" panose="02020603050405020304" pitchFamily="18" charset="0"/>
              </a:rPr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de-DE" sz="1600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de-DE" sz="1600" b="1" dirty="0">
                <a:latin typeface="Times New Roman" panose="02020603050405020304" pitchFamily="18" charset="0"/>
              </a:rPr>
              <a:t>1100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de-DE" sz="1600" dirty="0">
                <a:latin typeface="Times New Roman" panose="02020603050405020304" pitchFamily="18" charset="0"/>
              </a:rPr>
              <a:t>- Jeruzalémské království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de-DE" sz="1600" dirty="0">
                <a:latin typeface="Times New Roman" panose="02020603050405020304" pitchFamily="18" charset="0"/>
              </a:rPr>
              <a:t>(</a:t>
            </a:r>
            <a:r>
              <a:rPr lang="cs-CZ" altLang="de-DE" sz="1600" dirty="0" err="1">
                <a:latin typeface="Times New Roman" panose="02020603050405020304" pitchFamily="18" charset="0"/>
              </a:rPr>
              <a:t>Balduin</a:t>
            </a:r>
            <a:r>
              <a:rPr lang="cs-CZ" altLang="de-DE" sz="1600" dirty="0">
                <a:latin typeface="Times New Roman" panose="02020603050405020304" pitchFamily="18" charset="0"/>
              </a:rPr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de-DE" sz="1600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de-DE" sz="1600" b="1" dirty="0">
                <a:latin typeface="Times New Roman" panose="02020603050405020304" pitchFamily="18" charset="0"/>
              </a:rPr>
              <a:t>1109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de-DE" sz="1600" dirty="0">
                <a:latin typeface="Times New Roman" panose="02020603050405020304" pitchFamily="18" charset="0"/>
              </a:rPr>
              <a:t>- Hrabství Tripolis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de-DE" sz="1600" dirty="0">
                <a:latin typeface="Times New Roman" panose="02020603050405020304" pitchFamily="18" charset="0"/>
              </a:rPr>
              <a:t>(</a:t>
            </a:r>
            <a:r>
              <a:rPr lang="cs-CZ" altLang="de-DE" sz="1600" dirty="0" err="1">
                <a:latin typeface="Times New Roman" panose="02020603050405020304" pitchFamily="18" charset="0"/>
              </a:rPr>
              <a:t>Raimond</a:t>
            </a:r>
            <a:r>
              <a:rPr lang="cs-CZ" altLang="de-DE" sz="1600" dirty="0">
                <a:latin typeface="Times New Roman" panose="02020603050405020304" pitchFamily="18" charset="0"/>
              </a:rPr>
              <a:t> z Toulouse)</a:t>
            </a:r>
          </a:p>
        </p:txBody>
      </p:sp>
    </p:spTree>
    <p:extLst>
      <p:ext uri="{BB962C8B-B14F-4D97-AF65-F5344CB8AC3E}">
        <p14:creationId xmlns:p14="http://schemas.microsoft.com/office/powerpoint/2010/main" val="10463327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>
            <a:extLst>
              <a:ext uri="{FF2B5EF4-FFF2-40B4-BE49-F238E27FC236}">
                <a16:creationId xmlns:a16="http://schemas.microsoft.com/office/drawing/2014/main" id="{900E5480-CF90-4A11-BDC5-70245B13C6CB}"/>
              </a:ext>
            </a:extLst>
          </p:cNvPr>
          <p:cNvSpPr/>
          <p:nvPr/>
        </p:nvSpPr>
        <p:spPr>
          <a:xfrm>
            <a:off x="9032171" y="252486"/>
            <a:ext cx="2351926" cy="338554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cs-CZ" altLang="de-DE" sz="1600" b="1" dirty="0">
                <a:latin typeface="Times New Roman" panose="02020603050405020304" pitchFamily="18" charset="0"/>
              </a:rPr>
              <a:t>Svět „křížových“ výprav</a:t>
            </a:r>
          </a:p>
        </p:txBody>
      </p:sp>
    </p:spTree>
    <p:extLst>
      <p:ext uri="{BB962C8B-B14F-4D97-AF65-F5344CB8AC3E}">
        <p14:creationId xmlns:p14="http://schemas.microsoft.com/office/powerpoint/2010/main" val="713078763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ARTS-CZ.potx" id="{7F92F868-9C57-4639-98F4-0808D6A0A63C}" vid="{8AFB0011-5B6D-4F7A-BE5C-0EE76BB56A65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9E71FA4281C7049BA8C4C0558981252" ma:contentTypeVersion="2" ma:contentTypeDescription="Vytvoří nový dokument" ma:contentTypeScope="" ma:versionID="6287bf9a8a7b409c9da84f45f4a855ed">
  <xsd:schema xmlns:xsd="http://www.w3.org/2001/XMLSchema" xmlns:xs="http://www.w3.org/2001/XMLSchema" xmlns:p="http://schemas.microsoft.com/office/2006/metadata/properties" xmlns:ns2="6e1710c4-4631-4bfb-b806-662380d4244a" targetNamespace="http://schemas.microsoft.com/office/2006/metadata/properties" ma:root="true" ma:fieldsID="d9672b51fd534686e53a3f0fcdc9701d" ns2:_="">
    <xsd:import namespace="6e1710c4-4631-4bfb-b806-662380d4244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1710c4-4631-4bfb-b806-662380d424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B9DA5D1-B5F9-4E7F-B59A-2E88A2D4948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e1710c4-4631-4bfb-b806-662380d4244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A85486A-6085-4937-9783-D49598942D5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63F7FCB-6B9E-45EE-A72C-18D146279738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prezentace-arts-cz</Template>
  <TotalTime>0</TotalTime>
  <Words>801</Words>
  <Application>Microsoft Office PowerPoint</Application>
  <PresentationFormat>Širokoúhlá obrazovka</PresentationFormat>
  <Paragraphs>127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4" baseType="lpstr">
      <vt:lpstr>Arial</vt:lpstr>
      <vt:lpstr>Tahoma</vt:lpstr>
      <vt:lpstr>Times New Roman</vt:lpstr>
      <vt:lpstr>Wingdings</vt:lpstr>
      <vt:lpstr>Prezentace_MU_CZ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Dáša Ayadi</dc:creator>
  <cp:lastModifiedBy>Martin Wihoda</cp:lastModifiedBy>
  <cp:revision>286</cp:revision>
  <cp:lastPrinted>2019-10-16T06:26:31Z</cp:lastPrinted>
  <dcterms:created xsi:type="dcterms:W3CDTF">2019-09-26T11:11:15Z</dcterms:created>
  <dcterms:modified xsi:type="dcterms:W3CDTF">2024-11-25T07:01:04Z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0x01010009E71FA4281C7049BA8C4C0558981252</vt:lpwstr>
  </property>
</Properties>
</file>