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2"/>
  </p:notesMasterIdLst>
  <p:handoutMasterIdLst>
    <p:handoutMasterId r:id="rId13"/>
  </p:handoutMasterIdLst>
  <p:sldIdLst>
    <p:sldId id="436" r:id="rId5"/>
    <p:sldId id="442" r:id="rId6"/>
    <p:sldId id="437" r:id="rId7"/>
    <p:sldId id="440" r:id="rId8"/>
    <p:sldId id="439" r:id="rId9"/>
    <p:sldId id="443" r:id="rId10"/>
    <p:sldId id="444" r:id="rId11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6F6049-09EA-40D7-B3DE-C5F60A449B5A}" v="7" dt="2021-04-06T07:47:01.7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436F6049-09EA-40D7-B3DE-C5F60A449B5A}"/>
    <pc:docChg chg="modSld">
      <pc:chgData name="Martin Wihoda" userId="58322e09a6bf6d7c" providerId="LiveId" clId="{436F6049-09EA-40D7-B3DE-C5F60A449B5A}" dt="2021-04-06T07:48:26.042" v="60" actId="20577"/>
      <pc:docMkLst>
        <pc:docMk/>
      </pc:docMkLst>
      <pc:sldChg chg="modSp mod">
        <pc:chgData name="Martin Wihoda" userId="58322e09a6bf6d7c" providerId="LiveId" clId="{436F6049-09EA-40D7-B3DE-C5F60A449B5A}" dt="2021-04-06T07:45:02.623" v="2" actId="207"/>
        <pc:sldMkLst>
          <pc:docMk/>
          <pc:sldMk cId="3295407149" sldId="436"/>
        </pc:sldMkLst>
        <pc:spChg chg="mod">
          <ac:chgData name="Martin Wihoda" userId="58322e09a6bf6d7c" providerId="LiveId" clId="{436F6049-09EA-40D7-B3DE-C5F60A449B5A}" dt="2021-04-06T07:45:02.623" v="2" actId="207"/>
          <ac:spMkLst>
            <pc:docMk/>
            <pc:sldMk cId="3295407149" sldId="436"/>
            <ac:spMk id="4" creationId="{C701426D-ED6A-44AF-98A2-02FD345386CC}"/>
          </ac:spMkLst>
        </pc:spChg>
      </pc:sldChg>
      <pc:sldChg chg="modSp mod">
        <pc:chgData name="Martin Wihoda" userId="58322e09a6bf6d7c" providerId="LiveId" clId="{436F6049-09EA-40D7-B3DE-C5F60A449B5A}" dt="2021-04-06T07:48:26.042" v="60" actId="20577"/>
        <pc:sldMkLst>
          <pc:docMk/>
          <pc:sldMk cId="1651912356" sldId="437"/>
        </pc:sldMkLst>
        <pc:spChg chg="mod">
          <ac:chgData name="Martin Wihoda" userId="58322e09a6bf6d7c" providerId="LiveId" clId="{436F6049-09EA-40D7-B3DE-C5F60A449B5A}" dt="2021-04-06T07:48:26.042" v="60" actId="20577"/>
          <ac:spMkLst>
            <pc:docMk/>
            <pc:sldMk cId="1651912356" sldId="437"/>
            <ac:spMk id="3" creationId="{00000000-0000-0000-0000-000000000000}"/>
          </ac:spMkLst>
        </pc:spChg>
        <pc:picChg chg="mod">
          <ac:chgData name="Martin Wihoda" userId="58322e09a6bf6d7c" providerId="LiveId" clId="{436F6049-09EA-40D7-B3DE-C5F60A449B5A}" dt="2021-04-06T07:45:35.179" v="9" actId="14100"/>
          <ac:picMkLst>
            <pc:docMk/>
            <pc:sldMk cId="1651912356" sldId="437"/>
            <ac:picMk id="5" creationId="{00000000-0000-0000-0000-000000000000}"/>
          </ac:picMkLst>
        </pc:picChg>
      </pc:sldChg>
      <pc:sldChg chg="modSp mod">
        <pc:chgData name="Martin Wihoda" userId="58322e09a6bf6d7c" providerId="LiveId" clId="{436F6049-09EA-40D7-B3DE-C5F60A449B5A}" dt="2021-04-06T07:47:07.391" v="20" actId="14100"/>
        <pc:sldMkLst>
          <pc:docMk/>
          <pc:sldMk cId="2490156180" sldId="440"/>
        </pc:sldMkLst>
        <pc:spChg chg="mod">
          <ac:chgData name="Martin Wihoda" userId="58322e09a6bf6d7c" providerId="LiveId" clId="{436F6049-09EA-40D7-B3DE-C5F60A449B5A}" dt="2021-04-06T07:47:07.391" v="20" actId="14100"/>
          <ac:spMkLst>
            <pc:docMk/>
            <pc:sldMk cId="2490156180" sldId="440"/>
            <ac:spMk id="5" creationId="{00000000-0000-0000-0000-000000000000}"/>
          </ac:spMkLst>
        </pc:spChg>
        <pc:picChg chg="mod">
          <ac:chgData name="Martin Wihoda" userId="58322e09a6bf6d7c" providerId="LiveId" clId="{436F6049-09EA-40D7-B3DE-C5F60A449B5A}" dt="2021-04-06T07:47:01.790" v="18" actId="1076"/>
          <ac:picMkLst>
            <pc:docMk/>
            <pc:sldMk cId="2490156180" sldId="440"/>
            <ac:picMk id="4" creationId="{00000000-0000-0000-0000-000000000000}"/>
          </ac:picMkLst>
        </pc:picChg>
      </pc:sldChg>
      <pc:sldChg chg="modSp">
        <pc:chgData name="Martin Wihoda" userId="58322e09a6bf6d7c" providerId="LiveId" clId="{436F6049-09EA-40D7-B3DE-C5F60A449B5A}" dt="2021-04-06T07:46:22.017" v="11" actId="14100"/>
        <pc:sldMkLst>
          <pc:docMk/>
          <pc:sldMk cId="3639969642" sldId="441"/>
        </pc:sldMkLst>
        <pc:picChg chg="mod">
          <ac:chgData name="Martin Wihoda" userId="58322e09a6bf6d7c" providerId="LiveId" clId="{436F6049-09EA-40D7-B3DE-C5F60A449B5A}" dt="2021-04-06T07:46:22.017" v="11" actId="14100"/>
          <ac:picMkLst>
            <pc:docMk/>
            <pc:sldMk cId="3639969642" sldId="441"/>
            <ac:picMk id="3" creationId="{00000000-0000-0000-0000-000000000000}"/>
          </ac:picMkLst>
        </pc:picChg>
      </pc:sldChg>
    </pc:docChg>
  </pc:docChgLst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701426D-ED6A-44AF-98A2-02FD345386CC}"/>
              </a:ext>
            </a:extLst>
          </p:cNvPr>
          <p:cNvSpPr/>
          <p:nvPr/>
        </p:nvSpPr>
        <p:spPr>
          <a:xfrm>
            <a:off x="1755766" y="2391442"/>
            <a:ext cx="2026385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Slované mezi Římem a Konstantinopolí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395573F8-A076-F8FE-D4A5-EB5253D76ED4}"/>
              </a:ext>
            </a:extLst>
          </p:cNvPr>
          <p:cNvSpPr txBox="1"/>
          <p:nvPr/>
        </p:nvSpPr>
        <p:spPr>
          <a:xfrm>
            <a:off x="390533" y="182407"/>
            <a:ext cx="200097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Střední Podunají </a:t>
            </a:r>
          </a:p>
          <a:p>
            <a:pPr>
              <a:spcAft>
                <a:spcPts val="0"/>
              </a:spcAft>
            </a:pPr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9. století</a:t>
            </a:r>
          </a:p>
        </p:txBody>
      </p:sp>
    </p:spTree>
    <p:extLst>
      <p:ext uri="{BB962C8B-B14F-4D97-AF65-F5344CB8AC3E}">
        <p14:creationId xmlns:p14="http://schemas.microsoft.com/office/powerpoint/2010/main" val="1290056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855677" y="451430"/>
            <a:ext cx="6198577" cy="62478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796</a:t>
            </a:r>
          </a:p>
          <a:p>
            <a:pPr>
              <a:spcAft>
                <a:spcPts val="0"/>
              </a:spcAft>
            </a:pP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Convetus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episcoporum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ripas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Danubii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MGH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2/1, s. 172–176, č. 20:</a:t>
            </a: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Synoda biskupů se ještě v Panonii usnesla, že nevzdělané, hloupé a písma neznalé Avary (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gens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bruta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irrationabilis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vel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certe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idiotae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sine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litteris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bude nutno přivést ke křesťanské víře.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828/830</a:t>
            </a:r>
          </a:p>
          <a:p>
            <a:pPr>
              <a:spcAft>
                <a:spcPts val="0"/>
              </a:spcAft>
            </a:pP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Conversio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Bagoariorum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Carantanorum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MGH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Studien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Texte 15,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F.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Lošek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Hannover, 1997:</a:t>
            </a: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spisu byl pokřtěn kníže Mojmír a zhruba ve stejném čase se měl k franskému hraběti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Ratbodovi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uchýlit jistý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Pribina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quidam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Priwina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který na svém majetku (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sua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proprietate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 místě zvaném Nitra (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loco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vocavit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Nitrava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zbudoval kostel a posléze byl vyhnán Mojmírem, knížetem Moravanů (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Moimaro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duce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Maravorum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845</a:t>
            </a:r>
          </a:p>
          <a:p>
            <a:pPr>
              <a:spcAft>
                <a:spcPts val="0"/>
              </a:spcAft>
            </a:pP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Annales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Fuldenses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sive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Annales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regni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Francorum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orientalis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MGH SRG [7.],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F. Kurze, Hannover 1891, s. 35:</a:t>
            </a: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fuldských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letopisů čtrnáct z knížat Čechů (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XIIII ex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ducibus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Boemanorum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předstoupilo před Ludvíka Němce a svěřilo se mu, že spolu se svými lidmi (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hominibus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suis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zatoužili po křesťanské víře (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christianam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religionem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desiderantes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suscepit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Východofranský král měl následně rozkázat (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iussit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aby byli pokřtěni v oktávu Zjevení Páně, tedy 13. ledna.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6ECE449-4555-55E0-5F7C-3D4F3682AC95}"/>
              </a:ext>
            </a:extLst>
          </p:cNvPr>
          <p:cNvSpPr txBox="1"/>
          <p:nvPr/>
        </p:nvSpPr>
        <p:spPr>
          <a:xfrm>
            <a:off x="3191059" y="476246"/>
            <a:ext cx="2420735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Křest Moravanů a Čechů</a:t>
            </a:r>
          </a:p>
        </p:txBody>
      </p:sp>
    </p:spTree>
    <p:extLst>
      <p:ext uri="{BB962C8B-B14F-4D97-AF65-F5344CB8AC3E}">
        <p14:creationId xmlns:p14="http://schemas.microsoft.com/office/powerpoint/2010/main" val="1651912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6400800" y="1289953"/>
            <a:ext cx="5081954" cy="42780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880</a:t>
            </a:r>
          </a:p>
          <a:p>
            <a:pPr eaLnBrk="1" hangingPunct="1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Římě vyjednával jistý (snad velmož) „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Semisisen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jenž papeže Jana VIII. uvědomil, že se Svatopluk s velmoži a vším lidem země rozhodl požádat o patronát svatého Petra.</a:t>
            </a:r>
          </a:p>
          <a:p>
            <a:pPr eaLnBrk="1" hangingPunct="1"/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Papež Jan nabídku přijal bulou „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Industrie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Svatopluka označil titulem „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unicus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filius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Metodějovi byl propůjčen titul arcibiskupa, evangelium se však mělo nejprve číst latinsky, poté měla bohoslužba pokračovat ve slovanské řeči (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postomdum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sclavinica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lingua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Svatopluk si ale vymínil, že bude navštěvovat obřady v latinském jazyce. </a:t>
            </a:r>
          </a:p>
          <a:p>
            <a:pPr eaLnBrk="1" hangingPunct="1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MMFH III, s. 197–208, č. 90. </a:t>
            </a:r>
          </a:p>
          <a:p>
            <a:pPr eaLnBrk="1" hangingPunct="1"/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885</a:t>
            </a:r>
          </a:p>
          <a:p>
            <a:pPr eaLnBrk="1" hangingPunct="1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Kuriální ochranu Svatoplukovi, jeho věrným a veškerému lidu potvrdil o pět let později i papež Štěpán V. </a:t>
            </a:r>
          </a:p>
          <a:p>
            <a:pPr eaLnBrk="1" hangingPunct="1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MMFH III, s. 215–225, č. 101.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14FA15A-19EA-B8AF-0EF6-AC5EE27B5EA1}"/>
              </a:ext>
            </a:extLst>
          </p:cNvPr>
          <p:cNvSpPr txBox="1"/>
          <p:nvPr/>
        </p:nvSpPr>
        <p:spPr>
          <a:xfrm>
            <a:off x="8610220" y="349460"/>
            <a:ext cx="287253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Odkaz mojmírovské Moravy:</a:t>
            </a:r>
          </a:p>
          <a:p>
            <a:pPr algn="r"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Papežská protekce</a:t>
            </a:r>
          </a:p>
        </p:txBody>
      </p:sp>
    </p:spTree>
    <p:extLst>
      <p:ext uri="{BB962C8B-B14F-4D97-AF65-F5344CB8AC3E}">
        <p14:creationId xmlns:p14="http://schemas.microsoft.com/office/powerpoint/2010/main" val="2490156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96691" y="381964"/>
            <a:ext cx="3996177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</a:rPr>
              <a:t>Cyril a Metoděj: </a:t>
            </a:r>
          </a:p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</a:rPr>
              <a:t>„věrozvěsti“ nebo organizátoři?</a:t>
            </a:r>
          </a:p>
        </p:txBody>
      </p:sp>
      <p:sp>
        <p:nvSpPr>
          <p:cNvPr id="5" name="Obdélník 4"/>
          <p:cNvSpPr/>
          <p:nvPr/>
        </p:nvSpPr>
        <p:spPr>
          <a:xfrm>
            <a:off x="6096000" y="305068"/>
            <a:ext cx="4419600" cy="60016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</a:rPr>
              <a:t>863 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</a:rPr>
              <a:t>- Příchod Konstantina a Metoděje na Moravu (do Panonie?)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</a:rPr>
              <a:t>- Výuka žáků</a:t>
            </a:r>
          </a:p>
          <a:p>
            <a:pPr eaLnBrk="1" hangingPunct="1"/>
            <a:endParaRPr lang="cs-CZ" altLang="cs-CZ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</a:rPr>
              <a:t>869 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</a:rPr>
              <a:t>- Slyšení před papežem Hadriánem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</a:rPr>
              <a:t>- Konstantinova smrt</a:t>
            </a:r>
          </a:p>
          <a:p>
            <a:r>
              <a:rPr lang="cs-CZ" altLang="cs-CZ" sz="1600" dirty="0">
                <a:latin typeface="Times New Roman" panose="02020603050405020304" pitchFamily="18" charset="0"/>
              </a:rPr>
              <a:t>- Metoděj jmenován kuriálním legátem pro Panonii </a:t>
            </a:r>
          </a:p>
          <a:p>
            <a:pPr eaLnBrk="1" hangingPunct="1"/>
            <a:endParaRPr lang="cs-CZ" altLang="cs-CZ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</a:rPr>
              <a:t>879 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</a:rPr>
              <a:t>- Metodějovo slyšení v Římě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</a:rPr>
              <a:t>- Jmenován arcibiskupem svaté církve moravské, měl však pouze jednoho </a:t>
            </a:r>
            <a:r>
              <a:rPr lang="cs-CZ" altLang="cs-CZ" sz="1600" dirty="0" err="1">
                <a:latin typeface="Times New Roman" panose="02020603050405020304" pitchFamily="18" charset="0"/>
              </a:rPr>
              <a:t>sufragána</a:t>
            </a:r>
            <a:r>
              <a:rPr lang="cs-CZ" altLang="cs-CZ" sz="1600" dirty="0">
                <a:latin typeface="Times New Roman" panose="02020603050405020304" pitchFamily="18" charset="0"/>
              </a:rPr>
              <a:t> (</a:t>
            </a:r>
            <a:r>
              <a:rPr lang="cs-CZ" altLang="cs-CZ" sz="1600" dirty="0" err="1">
                <a:latin typeface="Times New Roman" panose="02020603050405020304" pitchFamily="18" charset="0"/>
              </a:rPr>
              <a:t>Wiching</a:t>
            </a:r>
            <a:r>
              <a:rPr lang="cs-CZ" altLang="cs-CZ" sz="1600" dirty="0">
                <a:latin typeface="Times New Roman" panose="02020603050405020304" pitchFamily="18" charset="0"/>
              </a:rPr>
              <a:t>)</a:t>
            </a:r>
          </a:p>
          <a:p>
            <a:pPr eaLnBrk="1" hangingPunct="1"/>
            <a:endParaRPr lang="cs-CZ" altLang="cs-CZ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</a:rPr>
              <a:t>885 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</a:rPr>
              <a:t>- Metodějova smrt, vyhnání jeho žáků do Bulharska</a:t>
            </a:r>
          </a:p>
          <a:p>
            <a:pPr eaLnBrk="1" hangingPunct="1"/>
            <a:endParaRPr lang="cs-CZ" altLang="cs-CZ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</a:rPr>
              <a:t>900 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</a:rPr>
              <a:t>- Kuriální legace na Moravě (legáti měli vysvětit metropolitu a tři sufragány</a:t>
            </a:r>
          </a:p>
          <a:p>
            <a:pPr eaLnBrk="1" hangingPunct="1"/>
            <a:endParaRPr lang="cs-CZ" altLang="cs-CZ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</a:rPr>
              <a:t>901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</a:rPr>
              <a:t>- Mise pasovského biskupa </a:t>
            </a:r>
            <a:r>
              <a:rPr lang="cs-CZ" altLang="cs-CZ" sz="1600" dirty="0" err="1">
                <a:latin typeface="Times New Roman" panose="02020603050405020304" pitchFamily="18" charset="0"/>
              </a:rPr>
              <a:t>Richera</a:t>
            </a:r>
            <a:endParaRPr lang="cs-CZ" altLang="cs-CZ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143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467E1D52-3C1A-C605-92FA-A108FE9B576E}"/>
              </a:ext>
            </a:extLst>
          </p:cNvPr>
          <p:cNvSpPr txBox="1"/>
          <p:nvPr/>
        </p:nvSpPr>
        <p:spPr>
          <a:xfrm>
            <a:off x="8612422" y="594375"/>
            <a:ext cx="240582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Bulharská říše za Simeona I. (893–927)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3C865397-685F-39B1-82F3-234C49FEFA20}"/>
              </a:ext>
            </a:extLst>
          </p:cNvPr>
          <p:cNvSpPr/>
          <p:nvPr/>
        </p:nvSpPr>
        <p:spPr>
          <a:xfrm>
            <a:off x="8612422" y="1676980"/>
            <a:ext cx="2512155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Kliment Ochridský († 916)</a:t>
            </a:r>
          </a:p>
          <a:p>
            <a:pPr eaLnBrk="1" hangingPunct="1"/>
            <a:r>
              <a:rPr lang="cs-CZ" alt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Naum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(† 910)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864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křest knížete Borise</a:t>
            </a:r>
          </a:p>
          <a:p>
            <a:pPr eaLnBrk="1" hangingPunct="1"/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Ochridská škola</a:t>
            </a:r>
          </a:p>
          <a:p>
            <a:pPr eaLnBrk="1" hangingPunct="1"/>
            <a:r>
              <a:rPr lang="cs-CZ" alt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Plisecko-preslavská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škola</a:t>
            </a:r>
          </a:p>
          <a:p>
            <a:pPr eaLnBrk="1" hangingPunct="1"/>
            <a:r>
              <a:rPr lang="cs-CZ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utonomie bulharské církve</a:t>
            </a:r>
          </a:p>
          <a:p>
            <a:pPr eaLnBrk="1" hangingPunct="1"/>
            <a:r>
              <a:rPr lang="cs-CZ" altLang="cs-CZ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staroslověnština</a:t>
            </a:r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514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4957EB71-8E04-507F-0048-D0A75A3B467F}"/>
              </a:ext>
            </a:extLst>
          </p:cNvPr>
          <p:cNvSpPr txBox="1"/>
          <p:nvPr/>
        </p:nvSpPr>
        <p:spPr>
          <a:xfrm>
            <a:off x="7904285" y="541621"/>
            <a:ext cx="297329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Kyjevská Rus kolem roku 1000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6DCE368-B009-2355-CF63-04109C825C0D}"/>
              </a:ext>
            </a:extLst>
          </p:cNvPr>
          <p:cNvSpPr/>
          <p:nvPr/>
        </p:nvSpPr>
        <p:spPr>
          <a:xfrm>
            <a:off x="7904285" y="1298911"/>
            <a:ext cx="251215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Vladimír (980–1015)</a:t>
            </a:r>
          </a:p>
          <a:p>
            <a:pPr eaLnBrk="1" hangingPunct="1"/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988–990 křest</a:t>
            </a:r>
          </a:p>
        </p:txBody>
      </p:sp>
    </p:spTree>
    <p:extLst>
      <p:ext uri="{BB962C8B-B14F-4D97-AF65-F5344CB8AC3E}">
        <p14:creationId xmlns:p14="http://schemas.microsoft.com/office/powerpoint/2010/main" val="396598004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527</Words>
  <Application>Microsoft Office PowerPoint</Application>
  <PresentationFormat>Širokoúhlá obrazovka</PresentationFormat>
  <Paragraphs>67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282</cp:revision>
  <cp:lastPrinted>2019-10-16T06:26:31Z</cp:lastPrinted>
  <dcterms:created xsi:type="dcterms:W3CDTF">2019-09-26T11:11:15Z</dcterms:created>
  <dcterms:modified xsi:type="dcterms:W3CDTF">2024-10-25T08:24:56Z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