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7" r:id="rId5"/>
    <p:sldId id="445" r:id="rId6"/>
    <p:sldId id="441" r:id="rId7"/>
    <p:sldId id="439" r:id="rId8"/>
    <p:sldId id="442" r:id="rId9"/>
    <p:sldId id="446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44E98-7955-42AA-A479-AC53BAEF057E}" v="26" dt="2021-04-19T15:12:47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  <pc:docChgLst>
    <pc:chgData name="Martin Wihoda" userId="58322e09a6bf6d7c" providerId="LiveId" clId="{E9344E98-7955-42AA-A479-AC53BAEF057E}"/>
    <pc:docChg chg="addSld modSld">
      <pc:chgData name="Martin Wihoda" userId="58322e09a6bf6d7c" providerId="LiveId" clId="{E9344E98-7955-42AA-A479-AC53BAEF057E}" dt="2021-04-19T15:13:14.260" v="237" actId="20577"/>
      <pc:docMkLst>
        <pc:docMk/>
      </pc:docMkLst>
      <pc:sldChg chg="addSp modSp mod">
        <pc:chgData name="Martin Wihoda" userId="58322e09a6bf6d7c" providerId="LiveId" clId="{E9344E98-7955-42AA-A479-AC53BAEF057E}" dt="2021-04-19T15:01:01.482" v="142" actId="114"/>
        <pc:sldMkLst>
          <pc:docMk/>
          <pc:sldMk cId="690359732" sldId="437"/>
        </pc:sldMkLst>
        <pc:spChg chg="mod">
          <ac:chgData name="Martin Wihoda" userId="58322e09a6bf6d7c" providerId="LiveId" clId="{E9344E98-7955-42AA-A479-AC53BAEF057E}" dt="2021-04-15T12:31:41.109" v="7" actId="1076"/>
          <ac:spMkLst>
            <pc:docMk/>
            <pc:sldMk cId="690359732" sldId="437"/>
            <ac:spMk id="4" creationId="{00000000-0000-0000-0000-000000000000}"/>
          </ac:spMkLst>
        </pc:spChg>
        <pc:spChg chg="add mod">
          <ac:chgData name="Martin Wihoda" userId="58322e09a6bf6d7c" providerId="LiveId" clId="{E9344E98-7955-42AA-A479-AC53BAEF057E}" dt="2021-04-19T15:01:01.482" v="142" actId="114"/>
          <ac:spMkLst>
            <pc:docMk/>
            <pc:sldMk cId="690359732" sldId="437"/>
            <ac:spMk id="5" creationId="{AC77E5DD-BE28-4961-BDA0-0004A0ECC68E}"/>
          </ac:spMkLst>
        </pc:spChg>
        <pc:picChg chg="mod">
          <ac:chgData name="Martin Wihoda" userId="58322e09a6bf6d7c" providerId="LiveId" clId="{E9344E98-7955-42AA-A479-AC53BAEF057E}" dt="2021-04-15T12:31:28.059" v="3" actId="14100"/>
          <ac:picMkLst>
            <pc:docMk/>
            <pc:sldMk cId="690359732" sldId="437"/>
            <ac:picMk id="3" creationId="{00000000-0000-0000-0000-000000000000}"/>
          </ac:picMkLst>
        </pc:picChg>
      </pc:sldChg>
      <pc:sldChg chg="modSp">
        <pc:chgData name="Martin Wihoda" userId="58322e09a6bf6d7c" providerId="LiveId" clId="{E9344E98-7955-42AA-A479-AC53BAEF057E}" dt="2021-04-15T12:32:18.018" v="12" actId="1076"/>
        <pc:sldMkLst>
          <pc:docMk/>
          <pc:sldMk cId="2805996347" sldId="438"/>
        </pc:sldMkLst>
        <pc:picChg chg="mod">
          <ac:chgData name="Martin Wihoda" userId="58322e09a6bf6d7c" providerId="LiveId" clId="{E9344E98-7955-42AA-A479-AC53BAEF057E}" dt="2021-04-15T12:32:18.018" v="12" actId="1076"/>
          <ac:picMkLst>
            <pc:docMk/>
            <pc:sldMk cId="2805996347" sldId="438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2:15.214" v="11" actId="1076"/>
          <ac:picMkLst>
            <pc:docMk/>
            <pc:sldMk cId="2805996347" sldId="438"/>
            <ac:picMk id="4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3:01.184" v="16" actId="14100"/>
        <pc:sldMkLst>
          <pc:docMk/>
          <pc:sldMk cId="1102046818" sldId="439"/>
        </pc:sldMkLst>
        <pc:spChg chg="mod">
          <ac:chgData name="Martin Wihoda" userId="58322e09a6bf6d7c" providerId="LiveId" clId="{E9344E98-7955-42AA-A479-AC53BAEF057E}" dt="2021-04-15T12:32:53.154" v="15" actId="113"/>
          <ac:spMkLst>
            <pc:docMk/>
            <pc:sldMk cId="1102046818" sldId="439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2:46.816" v="14" actId="14100"/>
          <ac:picMkLst>
            <pc:docMk/>
            <pc:sldMk cId="1102046818" sldId="439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2:42.216" v="13" actId="1076"/>
          <ac:picMkLst>
            <pc:docMk/>
            <pc:sldMk cId="1102046818" sldId="439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3:01.184" v="16" actId="14100"/>
          <ac:picMkLst>
            <pc:docMk/>
            <pc:sldMk cId="1102046818" sldId="439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4:07.186" v="22" actId="1076"/>
        <pc:sldMkLst>
          <pc:docMk/>
          <pc:sldMk cId="949793037" sldId="440"/>
        </pc:sldMkLst>
        <pc:spChg chg="mod">
          <ac:chgData name="Martin Wihoda" userId="58322e09a6bf6d7c" providerId="LiveId" clId="{E9344E98-7955-42AA-A479-AC53BAEF057E}" dt="2021-04-15T12:33:51.433" v="17" actId="1076"/>
          <ac:spMkLst>
            <pc:docMk/>
            <pc:sldMk cId="949793037" sldId="440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3:56.094" v="19" actId="14100"/>
          <ac:picMkLst>
            <pc:docMk/>
            <pc:sldMk cId="949793037" sldId="440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07.186" v="22" actId="1076"/>
          <ac:picMkLst>
            <pc:docMk/>
            <pc:sldMk cId="949793037" sldId="440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02.960" v="21" actId="1076"/>
          <ac:picMkLst>
            <pc:docMk/>
            <pc:sldMk cId="949793037" sldId="440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5:36.411" v="38" actId="1076"/>
        <pc:sldMkLst>
          <pc:docMk/>
          <pc:sldMk cId="611060579" sldId="441"/>
        </pc:sldMkLst>
        <pc:spChg chg="mod">
          <ac:chgData name="Martin Wihoda" userId="58322e09a6bf6d7c" providerId="LiveId" clId="{E9344E98-7955-42AA-A479-AC53BAEF057E}" dt="2021-04-15T12:35:36.411" v="38" actId="1076"/>
          <ac:spMkLst>
            <pc:docMk/>
            <pc:sldMk cId="611060579" sldId="441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4:49.232" v="27" actId="1076"/>
          <ac:picMkLst>
            <pc:docMk/>
            <pc:sldMk cId="611060579" sldId="441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41.200" v="24" actId="1076"/>
          <ac:picMkLst>
            <pc:docMk/>
            <pc:sldMk cId="611060579" sldId="441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6:36.208" v="41" actId="14100"/>
        <pc:sldMkLst>
          <pc:docMk/>
          <pc:sldMk cId="640296258" sldId="443"/>
        </pc:sldMkLst>
        <pc:spChg chg="mod">
          <ac:chgData name="Martin Wihoda" userId="58322e09a6bf6d7c" providerId="LiveId" clId="{E9344E98-7955-42AA-A479-AC53BAEF057E}" dt="2021-04-15T12:36:31.700" v="40" actId="1076"/>
          <ac:spMkLst>
            <pc:docMk/>
            <pc:sldMk cId="640296258" sldId="443"/>
            <ac:spMk id="5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6:36.208" v="41" actId="14100"/>
          <ac:picMkLst>
            <pc:docMk/>
            <pc:sldMk cId="640296258" sldId="443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6:27.888" v="39" actId="1076"/>
          <ac:picMkLst>
            <pc:docMk/>
            <pc:sldMk cId="640296258" sldId="443"/>
            <ac:picMk id="4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40:06.072" v="48" actId="14100"/>
        <pc:sldMkLst>
          <pc:docMk/>
          <pc:sldMk cId="3756726696" sldId="444"/>
        </pc:sldMkLst>
        <pc:spChg chg="mod">
          <ac:chgData name="Martin Wihoda" userId="58322e09a6bf6d7c" providerId="LiveId" clId="{E9344E98-7955-42AA-A479-AC53BAEF057E}" dt="2021-04-15T12:37:40.745" v="47" actId="1076"/>
          <ac:spMkLst>
            <pc:docMk/>
            <pc:sldMk cId="3756726696" sldId="444"/>
            <ac:spMk id="4" creationId="{00000000-0000-0000-0000-000000000000}"/>
          </ac:spMkLst>
        </pc:spChg>
        <pc:spChg chg="mod">
          <ac:chgData name="Martin Wihoda" userId="58322e09a6bf6d7c" providerId="LiveId" clId="{E9344E98-7955-42AA-A479-AC53BAEF057E}" dt="2021-04-15T12:37:36.619" v="46" actId="1076"/>
          <ac:spMkLst>
            <pc:docMk/>
            <pc:sldMk cId="3756726696" sldId="444"/>
            <ac:spMk id="5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7:21.662" v="43" actId="14100"/>
          <ac:picMkLst>
            <pc:docMk/>
            <pc:sldMk cId="3756726696" sldId="444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40:06.072" v="48" actId="14100"/>
          <ac:picMkLst>
            <pc:docMk/>
            <pc:sldMk cId="3756726696" sldId="444"/>
            <ac:picMk id="6" creationId="{00000000-0000-0000-0000-000000000000}"/>
          </ac:picMkLst>
        </pc:picChg>
      </pc:sldChg>
      <pc:sldChg chg="addSp delSp modSp new mod modAnim">
        <pc:chgData name="Martin Wihoda" userId="58322e09a6bf6d7c" providerId="LiveId" clId="{E9344E98-7955-42AA-A479-AC53BAEF057E}" dt="2021-04-19T15:13:14.260" v="237" actId="20577"/>
        <pc:sldMkLst>
          <pc:docMk/>
          <pc:sldMk cId="3095416675" sldId="446"/>
        </pc:sldMkLst>
        <pc:spChg chg="del">
          <ac:chgData name="Martin Wihoda" userId="58322e09a6bf6d7c" providerId="LiveId" clId="{E9344E98-7955-42AA-A479-AC53BAEF057E}" dt="2021-04-19T15:08:53.778" v="144" actId="21"/>
          <ac:spMkLst>
            <pc:docMk/>
            <pc:sldMk cId="3095416675" sldId="446"/>
            <ac:spMk id="2" creationId="{15181969-D4DD-4343-AB9C-56902CF550FF}"/>
          </ac:spMkLst>
        </pc:spChg>
        <pc:spChg chg="add mod">
          <ac:chgData name="Martin Wihoda" userId="58322e09a6bf6d7c" providerId="LiveId" clId="{E9344E98-7955-42AA-A479-AC53BAEF057E}" dt="2021-04-19T15:13:14.260" v="237" actId="20577"/>
          <ac:spMkLst>
            <pc:docMk/>
            <pc:sldMk cId="3095416675" sldId="446"/>
            <ac:spMk id="11" creationId="{7B6A7C69-30B2-4FBA-9C5F-AECA63AF601B}"/>
          </ac:spMkLst>
        </pc:spChg>
        <pc:picChg chg="add mod">
          <ac:chgData name="Martin Wihoda" userId="58322e09a6bf6d7c" providerId="LiveId" clId="{E9344E98-7955-42AA-A479-AC53BAEF057E}" dt="2021-04-19T15:10:37.596" v="172" actId="14100"/>
          <ac:picMkLst>
            <pc:docMk/>
            <pc:sldMk cId="3095416675" sldId="446"/>
            <ac:picMk id="4" creationId="{EC144065-AC6C-4E11-8EC1-D0DC28D4E0D7}"/>
          </ac:picMkLst>
        </pc:picChg>
        <pc:picChg chg="add mod">
          <ac:chgData name="Martin Wihoda" userId="58322e09a6bf6d7c" providerId="LiveId" clId="{E9344E98-7955-42AA-A479-AC53BAEF057E}" dt="2021-04-19T15:10:41.783" v="174" actId="1076"/>
          <ac:picMkLst>
            <pc:docMk/>
            <pc:sldMk cId="3095416675" sldId="446"/>
            <ac:picMk id="6" creationId="{89E6009B-1FF2-41C8-9DD9-D2673C6517EC}"/>
          </ac:picMkLst>
        </pc:picChg>
        <pc:picChg chg="add mod">
          <ac:chgData name="Martin Wihoda" userId="58322e09a6bf6d7c" providerId="LiveId" clId="{E9344E98-7955-42AA-A479-AC53BAEF057E}" dt="2021-04-19T15:10:23.912" v="167" actId="1076"/>
          <ac:picMkLst>
            <pc:docMk/>
            <pc:sldMk cId="3095416675" sldId="446"/>
            <ac:picMk id="8" creationId="{CB5AD8D2-F34E-4779-81BD-EBA1DBD3B1A2}"/>
          </ac:picMkLst>
        </pc:picChg>
        <pc:picChg chg="add mod">
          <ac:chgData name="Martin Wihoda" userId="58322e09a6bf6d7c" providerId="LiveId" clId="{E9344E98-7955-42AA-A479-AC53BAEF057E}" dt="2021-04-19T15:10:31.788" v="170" actId="1076"/>
          <ac:picMkLst>
            <pc:docMk/>
            <pc:sldMk cId="3095416675" sldId="446"/>
            <ac:picMk id="10" creationId="{9E3B05D3-96C3-4234-9807-CF17FBB3206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8000" y="445018"/>
            <a:ext cx="397256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Seveřané v dějinách středověké Evropy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C77E5DD-BE28-4961-BDA0-0004A0ECC68E}"/>
              </a:ext>
            </a:extLst>
          </p:cNvPr>
          <p:cNvSpPr txBox="1"/>
          <p:nvPr/>
        </p:nvSpPr>
        <p:spPr>
          <a:xfrm>
            <a:off x="9649239" y="1197116"/>
            <a:ext cx="1333722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Vikingové</a:t>
            </a:r>
          </a:p>
          <a:p>
            <a:pPr eaLnBrk="1" hangingPunct="1"/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Nortmani</a:t>
            </a:r>
            <a:endParaRPr lang="cs-CZ" altLang="de-DE" sz="1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Rhós</a:t>
            </a:r>
            <a:r>
              <a:rPr lang="cs-CZ" altLang="de-D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de-DE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Ruotsi</a:t>
            </a:r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35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95835" y="85074"/>
            <a:ext cx="1308243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 Vikingů</a:t>
            </a:r>
          </a:p>
          <a:p>
            <a:endParaRPr lang="cs-CZ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Úvahy nad </a:t>
            </a:r>
          </a:p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zrodem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496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53709" y="956989"/>
            <a:ext cx="1571777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Obchodníci</a:t>
            </a:r>
          </a:p>
          <a:p>
            <a:pPr eaLnBrk="1" hangingPunct="1"/>
            <a:endParaRPr lang="cs-CZ" altLang="de-DE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Haithabu</a:t>
            </a:r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Birka</a:t>
            </a:r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Gottland (</a:t>
            </a:r>
            <a:r>
              <a:rPr lang="cs-CZ" altLang="de-DE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Visby</a:t>
            </a:r>
            <a:r>
              <a:rPr lang="cs-CZ" altLang="de-D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106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40917" y="280508"/>
            <a:ext cx="168131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Drakary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2DA0AE-706D-AD1C-24C5-5CC7C13C69DE}"/>
              </a:ext>
            </a:extLst>
          </p:cNvPr>
          <p:cNvSpPr/>
          <p:nvPr/>
        </p:nvSpPr>
        <p:spPr>
          <a:xfrm>
            <a:off x="4588580" y="5130816"/>
            <a:ext cx="625214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Runy (</a:t>
            </a:r>
            <a:r>
              <a:rPr lang="cs-CZ" sz="1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futhark</a:t>
            </a:r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Runám se přičítá božský původ. Podle ság bůh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Ódin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(Bůh smrti) obětoval sám sebe, aby dosáhl vyššího vědění.</a:t>
            </a:r>
          </a:p>
        </p:txBody>
      </p:sp>
    </p:spTree>
    <p:extLst>
      <p:ext uri="{BB962C8B-B14F-4D97-AF65-F5344CB8AC3E}">
        <p14:creationId xmlns:p14="http://schemas.microsoft.com/office/powerpoint/2010/main" val="110204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21285" y="509690"/>
            <a:ext cx="99578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Válečníci</a:t>
            </a:r>
          </a:p>
        </p:txBody>
      </p:sp>
    </p:spTree>
    <p:extLst>
      <p:ext uri="{BB962C8B-B14F-4D97-AF65-F5344CB8AC3E}">
        <p14:creationId xmlns:p14="http://schemas.microsoft.com/office/powerpoint/2010/main" val="176891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7B6A7C69-30B2-4FBA-9C5F-AECA63AF601B}"/>
              </a:ext>
            </a:extLst>
          </p:cNvPr>
          <p:cNvSpPr/>
          <p:nvPr/>
        </p:nvSpPr>
        <p:spPr>
          <a:xfrm>
            <a:off x="4347723" y="231975"/>
            <a:ext cx="305540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Vikingové dnes:</a:t>
            </a:r>
          </a:p>
          <a:p>
            <a:pPr eaLnBrk="1" hangingPunct="1"/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romantických mýtů k poznání</a:t>
            </a:r>
          </a:p>
          <a:p>
            <a:pPr eaLnBrk="1" hangingPunct="1"/>
            <a:endParaRPr lang="cs-CZ" altLang="de-DE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poznání k dobrodružným příběhům pro děti i dospělé</a:t>
            </a:r>
          </a:p>
        </p:txBody>
      </p:sp>
    </p:spTree>
    <p:extLst>
      <p:ext uri="{BB962C8B-B14F-4D97-AF65-F5344CB8AC3E}">
        <p14:creationId xmlns:p14="http://schemas.microsoft.com/office/powerpoint/2010/main" val="30954166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6e1710c4-4631-4bfb-b806-662380d4244a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72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282</cp:revision>
  <cp:lastPrinted>2019-10-16T06:26:31Z</cp:lastPrinted>
  <dcterms:created xsi:type="dcterms:W3CDTF">2019-09-26T11:11:15Z</dcterms:created>
  <dcterms:modified xsi:type="dcterms:W3CDTF">2024-11-11T07:09:28Z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