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8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3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6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1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8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0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4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0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8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6" r:id="rId6"/>
    <p:sldLayoutId id="2147483672" r:id="rId7"/>
    <p:sldLayoutId id="2147483673" r:id="rId8"/>
    <p:sldLayoutId id="2147483674" r:id="rId9"/>
    <p:sldLayoutId id="2147483675" r:id="rId10"/>
    <p:sldLayoutId id="214748367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odraw.com/" TargetMode="External"/><Relationship Id="rId2" Type="http://schemas.openxmlformats.org/officeDocument/2006/relationships/hyperlink" Target="https://quickdraw.with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layground.tensorflow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eachablemachine.with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machinelearningforkids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2274B4-B001-4088-B01D-E6999509E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27E320-1492-FEB0-793A-DDF8AE775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906126"/>
            <a:ext cx="3901736" cy="31308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000" dirty="0"/>
              <a:t>Strojové učení </a:t>
            </a:r>
            <a:br>
              <a:rPr lang="cs-CZ" sz="5000" dirty="0"/>
            </a:br>
            <a:r>
              <a:rPr lang="cs-CZ" sz="5000" dirty="0"/>
              <a:t>a neuronové sítě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EFB1CA-2676-DA70-FA70-85D866E12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3901736" cy="224052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Monika Macháňová</a:t>
            </a:r>
          </a:p>
        </p:txBody>
      </p:sp>
      <p:pic>
        <p:nvPicPr>
          <p:cNvPr id="4" name="Picture 3" descr="Připojený kabel – spojnice a tečky rámce">
            <a:extLst>
              <a:ext uri="{FF2B5EF4-FFF2-40B4-BE49-F238E27FC236}">
                <a16:creationId xmlns:a16="http://schemas.microsoft.com/office/drawing/2014/main" id="{41F83C35-BBF4-F7C1-86BF-CE654067C7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111" r="13455" b="-1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785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6BDF4D-4826-490A-8307-7247A295E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0FF4CF-25CB-4537-9BBF-28B36C76B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5328" y="1352190"/>
            <a:ext cx="7823624" cy="5505810"/>
          </a:xfrm>
          <a:custGeom>
            <a:avLst/>
            <a:gdLst>
              <a:gd name="connsiteX0" fmla="*/ 7676365 w 7823624"/>
              <a:gd name="connsiteY0" fmla="*/ 583688 h 5505810"/>
              <a:gd name="connsiteX1" fmla="*/ 7807957 w 7823624"/>
              <a:gd name="connsiteY1" fmla="*/ 609260 h 5505810"/>
              <a:gd name="connsiteX2" fmla="*/ 7823624 w 7823624"/>
              <a:gd name="connsiteY2" fmla="*/ 618028 h 5505810"/>
              <a:gd name="connsiteX3" fmla="*/ 7823624 w 7823624"/>
              <a:gd name="connsiteY3" fmla="*/ 1356037 h 5505810"/>
              <a:gd name="connsiteX4" fmla="*/ 7783921 w 7823624"/>
              <a:gd name="connsiteY4" fmla="*/ 1367061 h 5505810"/>
              <a:gd name="connsiteX5" fmla="*/ 7685829 w 7823624"/>
              <a:gd name="connsiteY5" fmla="*/ 1364631 h 5505810"/>
              <a:gd name="connsiteX6" fmla="*/ 7556041 w 7823624"/>
              <a:gd name="connsiteY6" fmla="*/ 1308528 h 5505810"/>
              <a:gd name="connsiteX7" fmla="*/ 7412440 w 7823624"/>
              <a:gd name="connsiteY7" fmla="*/ 765688 h 5505810"/>
              <a:gd name="connsiteX8" fmla="*/ 7676365 w 7823624"/>
              <a:gd name="connsiteY8" fmla="*/ 583688 h 5505810"/>
              <a:gd name="connsiteX9" fmla="*/ 7062857 w 7823624"/>
              <a:gd name="connsiteY9" fmla="*/ 396783 h 5505810"/>
              <a:gd name="connsiteX10" fmla="*/ 7127059 w 7823624"/>
              <a:gd name="connsiteY10" fmla="*/ 424535 h 5505810"/>
              <a:gd name="connsiteX11" fmla="*/ 7198094 w 7823624"/>
              <a:gd name="connsiteY11" fmla="*/ 693059 h 5505810"/>
              <a:gd name="connsiteX12" fmla="*/ 7099157 w 7823624"/>
              <a:gd name="connsiteY12" fmla="*/ 778505 h 5505810"/>
              <a:gd name="connsiteX13" fmla="*/ 7034998 w 7823624"/>
              <a:gd name="connsiteY13" fmla="*/ 780480 h 5505810"/>
              <a:gd name="connsiteX14" fmla="*/ 6970795 w 7823624"/>
              <a:gd name="connsiteY14" fmla="*/ 752727 h 5505810"/>
              <a:gd name="connsiteX15" fmla="*/ 6899760 w 7823624"/>
              <a:gd name="connsiteY15" fmla="*/ 484203 h 5505810"/>
              <a:gd name="connsiteX16" fmla="*/ 7062857 w 7823624"/>
              <a:gd name="connsiteY16" fmla="*/ 396783 h 5505810"/>
              <a:gd name="connsiteX17" fmla="*/ 1780739 w 7823624"/>
              <a:gd name="connsiteY17" fmla="*/ 1190 h 5505810"/>
              <a:gd name="connsiteX18" fmla="*/ 2850847 w 7823624"/>
              <a:gd name="connsiteY18" fmla="*/ 384530 h 5505810"/>
              <a:gd name="connsiteX19" fmla="*/ 3809413 w 7823624"/>
              <a:gd name="connsiteY19" fmla="*/ 1153764 h 5505810"/>
              <a:gd name="connsiteX20" fmla="*/ 5160376 w 7823624"/>
              <a:gd name="connsiteY20" fmla="*/ 1003825 h 5505810"/>
              <a:gd name="connsiteX21" fmla="*/ 5677238 w 7823624"/>
              <a:gd name="connsiteY21" fmla="*/ 480424 h 5505810"/>
              <a:gd name="connsiteX22" fmla="*/ 7082965 w 7823624"/>
              <a:gd name="connsiteY22" fmla="*/ 1065272 h 5505810"/>
              <a:gd name="connsiteX23" fmla="*/ 7687818 w 7823624"/>
              <a:gd name="connsiteY23" fmla="*/ 1625585 h 5505810"/>
              <a:gd name="connsiteX24" fmla="*/ 7823624 w 7823624"/>
              <a:gd name="connsiteY24" fmla="*/ 1633445 h 5505810"/>
              <a:gd name="connsiteX25" fmla="*/ 7823624 w 7823624"/>
              <a:gd name="connsiteY25" fmla="*/ 5505810 h 5505810"/>
              <a:gd name="connsiteX26" fmla="*/ 1419133 w 7823624"/>
              <a:gd name="connsiteY26" fmla="*/ 5505810 h 5505810"/>
              <a:gd name="connsiteX27" fmla="*/ 1422753 w 7823624"/>
              <a:gd name="connsiteY27" fmla="*/ 5488656 h 5505810"/>
              <a:gd name="connsiteX28" fmla="*/ 1543078 w 7823624"/>
              <a:gd name="connsiteY28" fmla="*/ 4961644 h 5505810"/>
              <a:gd name="connsiteX29" fmla="*/ 1334564 w 7823624"/>
              <a:gd name="connsiteY29" fmla="*/ 4133160 h 5505810"/>
              <a:gd name="connsiteX30" fmla="*/ 670875 w 7823624"/>
              <a:gd name="connsiteY30" fmla="*/ 3489628 h 5505810"/>
              <a:gd name="connsiteX31" fmla="*/ 499515 w 7823624"/>
              <a:gd name="connsiteY31" fmla="*/ 578153 h 5505810"/>
              <a:gd name="connsiteX32" fmla="*/ 1780739 w 7823624"/>
              <a:gd name="connsiteY32" fmla="*/ 1190 h 550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23624" h="5505810">
                <a:moveTo>
                  <a:pt x="7676365" y="583688"/>
                </a:moveTo>
                <a:cubicBezTo>
                  <a:pt x="7719804" y="582304"/>
                  <a:pt x="7764489" y="590613"/>
                  <a:pt x="7807957" y="609260"/>
                </a:cubicBezTo>
                <a:lnTo>
                  <a:pt x="7823624" y="618028"/>
                </a:lnTo>
                <a:lnTo>
                  <a:pt x="7823624" y="1356037"/>
                </a:lnTo>
                <a:lnTo>
                  <a:pt x="7783921" y="1367061"/>
                </a:lnTo>
                <a:cubicBezTo>
                  <a:pt x="7751926" y="1371702"/>
                  <a:pt x="7718882" y="1370985"/>
                  <a:pt x="7685829" y="1364631"/>
                </a:cubicBezTo>
                <a:cubicBezTo>
                  <a:pt x="7641760" y="1356162"/>
                  <a:pt x="7597675" y="1337676"/>
                  <a:pt x="7556041" y="1308528"/>
                </a:cubicBezTo>
                <a:cubicBezTo>
                  <a:pt x="7389499" y="1191936"/>
                  <a:pt x="7325207" y="948898"/>
                  <a:pt x="7412440" y="765688"/>
                </a:cubicBezTo>
                <a:cubicBezTo>
                  <a:pt x="7466961" y="651183"/>
                  <a:pt x="7567768" y="587147"/>
                  <a:pt x="7676365" y="583688"/>
                </a:cubicBezTo>
                <a:close/>
                <a:moveTo>
                  <a:pt x="7062857" y="396783"/>
                </a:moveTo>
                <a:cubicBezTo>
                  <a:pt x="7084657" y="400973"/>
                  <a:pt x="7106463" y="410117"/>
                  <a:pt x="7127059" y="424535"/>
                </a:cubicBezTo>
                <a:cubicBezTo>
                  <a:pt x="7209442" y="482209"/>
                  <a:pt x="7241245" y="602433"/>
                  <a:pt x="7198094" y="693059"/>
                </a:cubicBezTo>
                <a:cubicBezTo>
                  <a:pt x="7176519" y="738373"/>
                  <a:pt x="7140289" y="767709"/>
                  <a:pt x="7099157" y="778505"/>
                </a:cubicBezTo>
                <a:cubicBezTo>
                  <a:pt x="7078590" y="783905"/>
                  <a:pt x="7056797" y="784670"/>
                  <a:pt x="7034998" y="780480"/>
                </a:cubicBezTo>
                <a:cubicBezTo>
                  <a:pt x="7013198" y="776289"/>
                  <a:pt x="6991391" y="767146"/>
                  <a:pt x="6970795" y="752727"/>
                </a:cubicBezTo>
                <a:cubicBezTo>
                  <a:pt x="6888412" y="695052"/>
                  <a:pt x="6856608" y="574829"/>
                  <a:pt x="6899760" y="484203"/>
                </a:cubicBezTo>
                <a:cubicBezTo>
                  <a:pt x="6932124" y="416232"/>
                  <a:pt x="6997458" y="384213"/>
                  <a:pt x="7062857" y="396783"/>
                </a:cubicBezTo>
                <a:close/>
                <a:moveTo>
                  <a:pt x="1780739" y="1190"/>
                </a:moveTo>
                <a:cubicBezTo>
                  <a:pt x="2129768" y="14988"/>
                  <a:pt x="2488852" y="148495"/>
                  <a:pt x="2850847" y="384530"/>
                </a:cubicBezTo>
                <a:cubicBezTo>
                  <a:pt x="3184362" y="601036"/>
                  <a:pt x="3487788" y="901267"/>
                  <a:pt x="3809413" y="1153764"/>
                </a:cubicBezTo>
                <a:cubicBezTo>
                  <a:pt x="4262448" y="1508236"/>
                  <a:pt x="4750558" y="1545992"/>
                  <a:pt x="5160376" y="1003825"/>
                </a:cubicBezTo>
                <a:cubicBezTo>
                  <a:pt x="5313232" y="801671"/>
                  <a:pt x="5481196" y="587300"/>
                  <a:pt x="5677238" y="480424"/>
                </a:cubicBezTo>
                <a:cubicBezTo>
                  <a:pt x="6182723" y="204840"/>
                  <a:pt x="6667481" y="431193"/>
                  <a:pt x="7082965" y="1065272"/>
                </a:cubicBezTo>
                <a:cubicBezTo>
                  <a:pt x="7249706" y="1319645"/>
                  <a:pt x="7421998" y="1601453"/>
                  <a:pt x="7687818" y="1625585"/>
                </a:cubicBezTo>
                <a:lnTo>
                  <a:pt x="7823624" y="1633445"/>
                </a:lnTo>
                <a:lnTo>
                  <a:pt x="7823624" y="5505810"/>
                </a:lnTo>
                <a:lnTo>
                  <a:pt x="1419133" y="5505810"/>
                </a:lnTo>
                <a:lnTo>
                  <a:pt x="1422753" y="5488656"/>
                </a:lnTo>
                <a:cubicBezTo>
                  <a:pt x="1462649" y="5312984"/>
                  <a:pt x="1506176" y="5138278"/>
                  <a:pt x="1543078" y="4961644"/>
                </a:cubicBezTo>
                <a:cubicBezTo>
                  <a:pt x="1609806" y="4640258"/>
                  <a:pt x="1539760" y="4343419"/>
                  <a:pt x="1334564" y="4133160"/>
                </a:cubicBezTo>
                <a:cubicBezTo>
                  <a:pt x="1117562" y="3910930"/>
                  <a:pt x="900716" y="3685928"/>
                  <a:pt x="670875" y="3489628"/>
                </a:cubicBezTo>
                <a:cubicBezTo>
                  <a:pt x="-321639" y="2642174"/>
                  <a:pt x="-67393" y="1165752"/>
                  <a:pt x="499515" y="578153"/>
                </a:cubicBezTo>
                <a:cubicBezTo>
                  <a:pt x="899852" y="163598"/>
                  <a:pt x="1331986" y="-16550"/>
                  <a:pt x="1780739" y="1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B61A76-C825-9CE1-5BEA-68041976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2783"/>
            <a:ext cx="10972800" cy="1570804"/>
          </a:xfrm>
        </p:spPr>
        <p:txBody>
          <a:bodyPr>
            <a:normAutofit/>
          </a:bodyPr>
          <a:lstStyle/>
          <a:p>
            <a:r>
              <a:rPr lang="cs-CZ" dirty="0"/>
              <a:t>Metody 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0D4E9A-98ED-428D-D259-002B0616E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397689"/>
            <a:ext cx="5013433" cy="34458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dirty="0"/>
              <a:t>Učení s učitelem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/>
              <a:t>Učení bez učitele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/>
              <a:t>Zpětnovazební učení</a:t>
            </a:r>
          </a:p>
        </p:txBody>
      </p:sp>
      <p:pic>
        <p:nvPicPr>
          <p:cNvPr id="7" name="Graphic 6" descr="Vzdělání">
            <a:extLst>
              <a:ext uri="{FF2B5EF4-FFF2-40B4-BE49-F238E27FC236}">
                <a16:creationId xmlns:a16="http://schemas.microsoft.com/office/drawing/2014/main" id="{50032E04-4997-7A4E-BDD9-38E88309E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21639" y="1826213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2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6BDF4D-4826-490A-8307-7247A295E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0FF4CF-25CB-4537-9BBF-28B36C76B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5328" y="1352190"/>
            <a:ext cx="7823624" cy="5505810"/>
          </a:xfrm>
          <a:custGeom>
            <a:avLst/>
            <a:gdLst>
              <a:gd name="connsiteX0" fmla="*/ 7676365 w 7823624"/>
              <a:gd name="connsiteY0" fmla="*/ 583688 h 5505810"/>
              <a:gd name="connsiteX1" fmla="*/ 7807957 w 7823624"/>
              <a:gd name="connsiteY1" fmla="*/ 609260 h 5505810"/>
              <a:gd name="connsiteX2" fmla="*/ 7823624 w 7823624"/>
              <a:gd name="connsiteY2" fmla="*/ 618028 h 5505810"/>
              <a:gd name="connsiteX3" fmla="*/ 7823624 w 7823624"/>
              <a:gd name="connsiteY3" fmla="*/ 1356037 h 5505810"/>
              <a:gd name="connsiteX4" fmla="*/ 7783921 w 7823624"/>
              <a:gd name="connsiteY4" fmla="*/ 1367061 h 5505810"/>
              <a:gd name="connsiteX5" fmla="*/ 7685829 w 7823624"/>
              <a:gd name="connsiteY5" fmla="*/ 1364631 h 5505810"/>
              <a:gd name="connsiteX6" fmla="*/ 7556041 w 7823624"/>
              <a:gd name="connsiteY6" fmla="*/ 1308528 h 5505810"/>
              <a:gd name="connsiteX7" fmla="*/ 7412440 w 7823624"/>
              <a:gd name="connsiteY7" fmla="*/ 765688 h 5505810"/>
              <a:gd name="connsiteX8" fmla="*/ 7676365 w 7823624"/>
              <a:gd name="connsiteY8" fmla="*/ 583688 h 5505810"/>
              <a:gd name="connsiteX9" fmla="*/ 7062857 w 7823624"/>
              <a:gd name="connsiteY9" fmla="*/ 396783 h 5505810"/>
              <a:gd name="connsiteX10" fmla="*/ 7127059 w 7823624"/>
              <a:gd name="connsiteY10" fmla="*/ 424535 h 5505810"/>
              <a:gd name="connsiteX11" fmla="*/ 7198094 w 7823624"/>
              <a:gd name="connsiteY11" fmla="*/ 693059 h 5505810"/>
              <a:gd name="connsiteX12" fmla="*/ 7099157 w 7823624"/>
              <a:gd name="connsiteY12" fmla="*/ 778505 h 5505810"/>
              <a:gd name="connsiteX13" fmla="*/ 7034998 w 7823624"/>
              <a:gd name="connsiteY13" fmla="*/ 780480 h 5505810"/>
              <a:gd name="connsiteX14" fmla="*/ 6970795 w 7823624"/>
              <a:gd name="connsiteY14" fmla="*/ 752727 h 5505810"/>
              <a:gd name="connsiteX15" fmla="*/ 6899760 w 7823624"/>
              <a:gd name="connsiteY15" fmla="*/ 484203 h 5505810"/>
              <a:gd name="connsiteX16" fmla="*/ 7062857 w 7823624"/>
              <a:gd name="connsiteY16" fmla="*/ 396783 h 5505810"/>
              <a:gd name="connsiteX17" fmla="*/ 1780739 w 7823624"/>
              <a:gd name="connsiteY17" fmla="*/ 1190 h 5505810"/>
              <a:gd name="connsiteX18" fmla="*/ 2850847 w 7823624"/>
              <a:gd name="connsiteY18" fmla="*/ 384530 h 5505810"/>
              <a:gd name="connsiteX19" fmla="*/ 3809413 w 7823624"/>
              <a:gd name="connsiteY19" fmla="*/ 1153764 h 5505810"/>
              <a:gd name="connsiteX20" fmla="*/ 5160376 w 7823624"/>
              <a:gd name="connsiteY20" fmla="*/ 1003825 h 5505810"/>
              <a:gd name="connsiteX21" fmla="*/ 5677238 w 7823624"/>
              <a:gd name="connsiteY21" fmla="*/ 480424 h 5505810"/>
              <a:gd name="connsiteX22" fmla="*/ 7082965 w 7823624"/>
              <a:gd name="connsiteY22" fmla="*/ 1065272 h 5505810"/>
              <a:gd name="connsiteX23" fmla="*/ 7687818 w 7823624"/>
              <a:gd name="connsiteY23" fmla="*/ 1625585 h 5505810"/>
              <a:gd name="connsiteX24" fmla="*/ 7823624 w 7823624"/>
              <a:gd name="connsiteY24" fmla="*/ 1633445 h 5505810"/>
              <a:gd name="connsiteX25" fmla="*/ 7823624 w 7823624"/>
              <a:gd name="connsiteY25" fmla="*/ 5505810 h 5505810"/>
              <a:gd name="connsiteX26" fmla="*/ 1419133 w 7823624"/>
              <a:gd name="connsiteY26" fmla="*/ 5505810 h 5505810"/>
              <a:gd name="connsiteX27" fmla="*/ 1422753 w 7823624"/>
              <a:gd name="connsiteY27" fmla="*/ 5488656 h 5505810"/>
              <a:gd name="connsiteX28" fmla="*/ 1543078 w 7823624"/>
              <a:gd name="connsiteY28" fmla="*/ 4961644 h 5505810"/>
              <a:gd name="connsiteX29" fmla="*/ 1334564 w 7823624"/>
              <a:gd name="connsiteY29" fmla="*/ 4133160 h 5505810"/>
              <a:gd name="connsiteX30" fmla="*/ 670875 w 7823624"/>
              <a:gd name="connsiteY30" fmla="*/ 3489628 h 5505810"/>
              <a:gd name="connsiteX31" fmla="*/ 499515 w 7823624"/>
              <a:gd name="connsiteY31" fmla="*/ 578153 h 5505810"/>
              <a:gd name="connsiteX32" fmla="*/ 1780739 w 7823624"/>
              <a:gd name="connsiteY32" fmla="*/ 1190 h 550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23624" h="5505810">
                <a:moveTo>
                  <a:pt x="7676365" y="583688"/>
                </a:moveTo>
                <a:cubicBezTo>
                  <a:pt x="7719804" y="582304"/>
                  <a:pt x="7764489" y="590613"/>
                  <a:pt x="7807957" y="609260"/>
                </a:cubicBezTo>
                <a:lnTo>
                  <a:pt x="7823624" y="618028"/>
                </a:lnTo>
                <a:lnTo>
                  <a:pt x="7823624" y="1356037"/>
                </a:lnTo>
                <a:lnTo>
                  <a:pt x="7783921" y="1367061"/>
                </a:lnTo>
                <a:cubicBezTo>
                  <a:pt x="7751926" y="1371702"/>
                  <a:pt x="7718882" y="1370985"/>
                  <a:pt x="7685829" y="1364631"/>
                </a:cubicBezTo>
                <a:cubicBezTo>
                  <a:pt x="7641760" y="1356162"/>
                  <a:pt x="7597675" y="1337676"/>
                  <a:pt x="7556041" y="1308528"/>
                </a:cubicBezTo>
                <a:cubicBezTo>
                  <a:pt x="7389499" y="1191936"/>
                  <a:pt x="7325207" y="948898"/>
                  <a:pt x="7412440" y="765688"/>
                </a:cubicBezTo>
                <a:cubicBezTo>
                  <a:pt x="7466961" y="651183"/>
                  <a:pt x="7567768" y="587147"/>
                  <a:pt x="7676365" y="583688"/>
                </a:cubicBezTo>
                <a:close/>
                <a:moveTo>
                  <a:pt x="7062857" y="396783"/>
                </a:moveTo>
                <a:cubicBezTo>
                  <a:pt x="7084657" y="400973"/>
                  <a:pt x="7106463" y="410117"/>
                  <a:pt x="7127059" y="424535"/>
                </a:cubicBezTo>
                <a:cubicBezTo>
                  <a:pt x="7209442" y="482209"/>
                  <a:pt x="7241245" y="602433"/>
                  <a:pt x="7198094" y="693059"/>
                </a:cubicBezTo>
                <a:cubicBezTo>
                  <a:pt x="7176519" y="738373"/>
                  <a:pt x="7140289" y="767709"/>
                  <a:pt x="7099157" y="778505"/>
                </a:cubicBezTo>
                <a:cubicBezTo>
                  <a:pt x="7078590" y="783905"/>
                  <a:pt x="7056797" y="784670"/>
                  <a:pt x="7034998" y="780480"/>
                </a:cubicBezTo>
                <a:cubicBezTo>
                  <a:pt x="7013198" y="776289"/>
                  <a:pt x="6991391" y="767146"/>
                  <a:pt x="6970795" y="752727"/>
                </a:cubicBezTo>
                <a:cubicBezTo>
                  <a:pt x="6888412" y="695052"/>
                  <a:pt x="6856608" y="574829"/>
                  <a:pt x="6899760" y="484203"/>
                </a:cubicBezTo>
                <a:cubicBezTo>
                  <a:pt x="6932124" y="416232"/>
                  <a:pt x="6997458" y="384213"/>
                  <a:pt x="7062857" y="396783"/>
                </a:cubicBezTo>
                <a:close/>
                <a:moveTo>
                  <a:pt x="1780739" y="1190"/>
                </a:moveTo>
                <a:cubicBezTo>
                  <a:pt x="2129768" y="14988"/>
                  <a:pt x="2488852" y="148495"/>
                  <a:pt x="2850847" y="384530"/>
                </a:cubicBezTo>
                <a:cubicBezTo>
                  <a:pt x="3184362" y="601036"/>
                  <a:pt x="3487788" y="901267"/>
                  <a:pt x="3809413" y="1153764"/>
                </a:cubicBezTo>
                <a:cubicBezTo>
                  <a:pt x="4262448" y="1508236"/>
                  <a:pt x="4750558" y="1545992"/>
                  <a:pt x="5160376" y="1003825"/>
                </a:cubicBezTo>
                <a:cubicBezTo>
                  <a:pt x="5313232" y="801671"/>
                  <a:pt x="5481196" y="587300"/>
                  <a:pt x="5677238" y="480424"/>
                </a:cubicBezTo>
                <a:cubicBezTo>
                  <a:pt x="6182723" y="204840"/>
                  <a:pt x="6667481" y="431193"/>
                  <a:pt x="7082965" y="1065272"/>
                </a:cubicBezTo>
                <a:cubicBezTo>
                  <a:pt x="7249706" y="1319645"/>
                  <a:pt x="7421998" y="1601453"/>
                  <a:pt x="7687818" y="1625585"/>
                </a:cubicBezTo>
                <a:lnTo>
                  <a:pt x="7823624" y="1633445"/>
                </a:lnTo>
                <a:lnTo>
                  <a:pt x="7823624" y="5505810"/>
                </a:lnTo>
                <a:lnTo>
                  <a:pt x="1419133" y="5505810"/>
                </a:lnTo>
                <a:lnTo>
                  <a:pt x="1422753" y="5488656"/>
                </a:lnTo>
                <a:cubicBezTo>
                  <a:pt x="1462649" y="5312984"/>
                  <a:pt x="1506176" y="5138278"/>
                  <a:pt x="1543078" y="4961644"/>
                </a:cubicBezTo>
                <a:cubicBezTo>
                  <a:pt x="1609806" y="4640258"/>
                  <a:pt x="1539760" y="4343419"/>
                  <a:pt x="1334564" y="4133160"/>
                </a:cubicBezTo>
                <a:cubicBezTo>
                  <a:pt x="1117562" y="3910930"/>
                  <a:pt x="900716" y="3685928"/>
                  <a:pt x="670875" y="3489628"/>
                </a:cubicBezTo>
                <a:cubicBezTo>
                  <a:pt x="-321639" y="2642174"/>
                  <a:pt x="-67393" y="1165752"/>
                  <a:pt x="499515" y="578153"/>
                </a:cubicBezTo>
                <a:cubicBezTo>
                  <a:pt x="899852" y="163598"/>
                  <a:pt x="1331986" y="-16550"/>
                  <a:pt x="1780739" y="1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6C97B2-1D45-F9E7-097F-F7362F4B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2783"/>
            <a:ext cx="10972800" cy="1570804"/>
          </a:xfrm>
        </p:spPr>
        <p:txBody>
          <a:bodyPr>
            <a:normAutofit/>
          </a:bodyPr>
          <a:lstStyle/>
          <a:p>
            <a:r>
              <a:rPr lang="cs-CZ" dirty="0"/>
              <a:t>Co je to strojové učení?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E9243-4094-F572-79F1-0B76086B8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397689"/>
            <a:ext cx="5236030" cy="3445893"/>
          </a:xfrm>
        </p:spPr>
        <p:txBody>
          <a:bodyPr>
            <a:normAutofit/>
          </a:bodyPr>
          <a:lstStyle/>
          <a:p>
            <a:r>
              <a:rPr lang="cs-CZ" sz="2400" dirty="0"/>
              <a:t>… a jak ho demonstrovat ve výuce?</a:t>
            </a:r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https://quickdraw.withgoogle.com/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>
                <a:hlinkClick r:id="rId3"/>
              </a:rPr>
              <a:t>https://www.autodraw.com/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  <p:pic>
        <p:nvPicPr>
          <p:cNvPr id="7" name="Graphic 6" descr="Učitel">
            <a:extLst>
              <a:ext uri="{FF2B5EF4-FFF2-40B4-BE49-F238E27FC236}">
                <a16:creationId xmlns:a16="http://schemas.microsoft.com/office/drawing/2014/main" id="{E6F7FDA3-E39A-42BB-513A-3F495E94C4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93932" y="2397690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9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1380B7A-5B85-4642-8878-2089DEF2C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48D562A-EF99-44C6-AA29-9D3E42177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2299" y="-1"/>
            <a:ext cx="5726653" cy="6858000"/>
          </a:xfrm>
          <a:custGeom>
            <a:avLst/>
            <a:gdLst>
              <a:gd name="connsiteX0" fmla="*/ 615190 w 5726653"/>
              <a:gd name="connsiteY0" fmla="*/ 3536635 h 6858000"/>
              <a:gd name="connsiteX1" fmla="*/ 1124778 w 5726653"/>
              <a:gd name="connsiteY1" fmla="*/ 4046223 h 6858000"/>
              <a:gd name="connsiteX2" fmla="*/ 615190 w 5726653"/>
              <a:gd name="connsiteY2" fmla="*/ 4555811 h 6858000"/>
              <a:gd name="connsiteX3" fmla="*/ 105602 w 5726653"/>
              <a:gd name="connsiteY3" fmla="*/ 4046223 h 6858000"/>
              <a:gd name="connsiteX4" fmla="*/ 615190 w 5726653"/>
              <a:gd name="connsiteY4" fmla="*/ 3536635 h 6858000"/>
              <a:gd name="connsiteX5" fmla="*/ 1497780 w 5726653"/>
              <a:gd name="connsiteY5" fmla="*/ 0 h 6858000"/>
              <a:gd name="connsiteX6" fmla="*/ 5164844 w 5726653"/>
              <a:gd name="connsiteY6" fmla="*/ 0 h 6858000"/>
              <a:gd name="connsiteX7" fmla="*/ 5726653 w 5726653"/>
              <a:gd name="connsiteY7" fmla="*/ 0 h 6858000"/>
              <a:gd name="connsiteX8" fmla="*/ 5726653 w 5726653"/>
              <a:gd name="connsiteY8" fmla="*/ 6858000 h 6858000"/>
              <a:gd name="connsiteX9" fmla="*/ 311757 w 5726653"/>
              <a:gd name="connsiteY9" fmla="*/ 6858000 h 6858000"/>
              <a:gd name="connsiteX10" fmla="*/ 314130 w 5726653"/>
              <a:gd name="connsiteY10" fmla="*/ 6707670 h 6858000"/>
              <a:gd name="connsiteX11" fmla="*/ 599702 w 5726653"/>
              <a:gd name="connsiteY11" fmla="*/ 5670858 h 6858000"/>
              <a:gd name="connsiteX12" fmla="*/ 1211433 w 5726653"/>
              <a:gd name="connsiteY12" fmla="*/ 4641255 h 6858000"/>
              <a:gd name="connsiteX13" fmla="*/ 1053041 w 5726653"/>
              <a:gd name="connsiteY13" fmla="*/ 3164269 h 6858000"/>
              <a:gd name="connsiteX14" fmla="*/ 607048 w 5726653"/>
              <a:gd name="connsiteY14" fmla="*/ 2589405 h 6858000"/>
              <a:gd name="connsiteX15" fmla="*/ 1054915 w 5726653"/>
              <a:gd name="connsiteY15" fmla="*/ 1068099 h 6858000"/>
              <a:gd name="connsiteX16" fmla="*/ 1502877 w 5726653"/>
              <a:gd name="connsiteY16" fmla="*/ 419995 h 6858000"/>
              <a:gd name="connsiteX17" fmla="*/ 1505904 w 5726653"/>
              <a:gd name="connsiteY17" fmla="*/ 184996 h 6858000"/>
              <a:gd name="connsiteX18" fmla="*/ 14543 w 5726653"/>
              <a:gd name="connsiteY18" fmla="*/ 0 h 6858000"/>
              <a:gd name="connsiteX19" fmla="*/ 879351 w 5726653"/>
              <a:gd name="connsiteY19" fmla="*/ 0 h 6858000"/>
              <a:gd name="connsiteX20" fmla="*/ 892053 w 5726653"/>
              <a:gd name="connsiteY20" fmla="*/ 78052 h 6858000"/>
              <a:gd name="connsiteX21" fmla="*/ 561940 w 5726653"/>
              <a:gd name="connsiteY21" fmla="*/ 535443 h 6858000"/>
              <a:gd name="connsiteX22" fmla="*/ 15319 w 5726653"/>
              <a:gd name="connsiteY22" fmla="*/ 219852 h 6858000"/>
              <a:gd name="connsiteX23" fmla="*/ 4234 w 5726653"/>
              <a:gd name="connsiteY23" fmla="*/ 4296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726653" h="6858000">
                <a:moveTo>
                  <a:pt x="615190" y="3536635"/>
                </a:moveTo>
                <a:cubicBezTo>
                  <a:pt x="896628" y="3536635"/>
                  <a:pt x="1124778" y="3764785"/>
                  <a:pt x="1124778" y="4046223"/>
                </a:cubicBezTo>
                <a:cubicBezTo>
                  <a:pt x="1124778" y="4327661"/>
                  <a:pt x="896628" y="4555811"/>
                  <a:pt x="615190" y="4555811"/>
                </a:cubicBezTo>
                <a:cubicBezTo>
                  <a:pt x="333752" y="4555811"/>
                  <a:pt x="105602" y="4327661"/>
                  <a:pt x="105602" y="4046223"/>
                </a:cubicBezTo>
                <a:cubicBezTo>
                  <a:pt x="105602" y="3764785"/>
                  <a:pt x="333752" y="3536635"/>
                  <a:pt x="615190" y="3536635"/>
                </a:cubicBezTo>
                <a:close/>
                <a:moveTo>
                  <a:pt x="1497780" y="0"/>
                </a:moveTo>
                <a:lnTo>
                  <a:pt x="5164844" y="0"/>
                </a:lnTo>
                <a:lnTo>
                  <a:pt x="5726653" y="0"/>
                </a:lnTo>
                <a:lnTo>
                  <a:pt x="5726653" y="6858000"/>
                </a:lnTo>
                <a:lnTo>
                  <a:pt x="311757" y="6858000"/>
                </a:lnTo>
                <a:lnTo>
                  <a:pt x="314130" y="6707670"/>
                </a:lnTo>
                <a:cubicBezTo>
                  <a:pt x="335132" y="6366409"/>
                  <a:pt x="433651" y="6019042"/>
                  <a:pt x="599702" y="5670858"/>
                </a:cubicBezTo>
                <a:cubicBezTo>
                  <a:pt x="770257" y="5311556"/>
                  <a:pt x="1010813" y="4986832"/>
                  <a:pt x="1211433" y="4641255"/>
                </a:cubicBezTo>
                <a:cubicBezTo>
                  <a:pt x="1493036" y="4154456"/>
                  <a:pt x="1511835" y="3622744"/>
                  <a:pt x="1053041" y="3164269"/>
                </a:cubicBezTo>
                <a:cubicBezTo>
                  <a:pt x="881977" y="2993264"/>
                  <a:pt x="700422" y="2805523"/>
                  <a:pt x="607048" y="2589405"/>
                </a:cubicBezTo>
                <a:cubicBezTo>
                  <a:pt x="366279" y="2032158"/>
                  <a:pt x="541125" y="1508061"/>
                  <a:pt x="1054915" y="1068099"/>
                </a:cubicBezTo>
                <a:cubicBezTo>
                  <a:pt x="1261027" y="891535"/>
                  <a:pt x="1489688" y="709488"/>
                  <a:pt x="1502877" y="419995"/>
                </a:cubicBezTo>
                <a:cubicBezTo>
                  <a:pt x="1506389" y="341910"/>
                  <a:pt x="1507262" y="263520"/>
                  <a:pt x="1505904" y="184996"/>
                </a:cubicBezTo>
                <a:close/>
                <a:moveTo>
                  <a:pt x="14543" y="0"/>
                </a:moveTo>
                <a:lnTo>
                  <a:pt x="879351" y="0"/>
                </a:lnTo>
                <a:lnTo>
                  <a:pt x="892053" y="78052"/>
                </a:lnTo>
                <a:cubicBezTo>
                  <a:pt x="904492" y="285271"/>
                  <a:pt x="770271" y="479621"/>
                  <a:pt x="561940" y="535443"/>
                </a:cubicBezTo>
                <a:cubicBezTo>
                  <a:pt x="323846" y="599240"/>
                  <a:pt x="79116" y="457945"/>
                  <a:pt x="15319" y="219852"/>
                </a:cubicBezTo>
                <a:cubicBezTo>
                  <a:pt x="-631" y="160329"/>
                  <a:pt x="-3762" y="100391"/>
                  <a:pt x="4234" y="429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678025-DC06-C837-D412-155D2AEF7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7386"/>
            <a:ext cx="5369169" cy="1582784"/>
          </a:xfrm>
        </p:spPr>
        <p:txBody>
          <a:bodyPr>
            <a:normAutofit/>
          </a:bodyPr>
          <a:lstStyle/>
          <a:p>
            <a:r>
              <a:rPr lang="cs-CZ" dirty="0"/>
              <a:t>Třídění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D39F1A-ACDE-0520-D832-E3EC5F9D7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97" y="2356598"/>
            <a:ext cx="6215145" cy="3790529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dataset</a:t>
            </a:r>
            <a:r>
              <a:rPr lang="cs-CZ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skupina A, skupina 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Podle jakých parametrů kategorizovat?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A proč?</a:t>
            </a:r>
          </a:p>
        </p:txBody>
      </p:sp>
      <p:pic>
        <p:nvPicPr>
          <p:cNvPr id="19" name="Graphic 6" descr="Statistika">
            <a:extLst>
              <a:ext uri="{FF2B5EF4-FFF2-40B4-BE49-F238E27FC236}">
                <a16:creationId xmlns:a16="http://schemas.microsoft.com/office/drawing/2014/main" id="{8081F785-0FF3-FFE7-CDEC-0AF0BBA2F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5301" y="1430238"/>
            <a:ext cx="3956501" cy="395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4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4CCE7A-BF63-4F34-A790-506292F49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066AA63-76B1-4DA5-BDFB-DB2FD4E00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44776" y="211090"/>
            <a:ext cx="5544176" cy="6646910"/>
          </a:xfrm>
          <a:custGeom>
            <a:avLst/>
            <a:gdLst>
              <a:gd name="connsiteX0" fmla="*/ 4779974 w 5544176"/>
              <a:gd name="connsiteY0" fmla="*/ 685250 h 6646910"/>
              <a:gd name="connsiteX1" fmla="*/ 5309474 w 5544176"/>
              <a:gd name="connsiteY1" fmla="*/ 1126951 h 6646910"/>
              <a:gd name="connsiteX2" fmla="*/ 5001910 w 5544176"/>
              <a:gd name="connsiteY2" fmla="*/ 1690856 h 6646910"/>
              <a:gd name="connsiteX3" fmla="*/ 4306656 w 5544176"/>
              <a:gd name="connsiteY3" fmla="*/ 1273177 h 6646910"/>
              <a:gd name="connsiteX4" fmla="*/ 4621504 w 5544176"/>
              <a:gd name="connsiteY4" fmla="*/ 721515 h 6646910"/>
              <a:gd name="connsiteX5" fmla="*/ 4779974 w 5544176"/>
              <a:gd name="connsiteY5" fmla="*/ 685250 h 6646910"/>
              <a:gd name="connsiteX6" fmla="*/ 2760003 w 5544176"/>
              <a:gd name="connsiteY6" fmla="*/ 352577 h 6646910"/>
              <a:gd name="connsiteX7" fmla="*/ 2990385 w 5544176"/>
              <a:gd name="connsiteY7" fmla="*/ 544679 h 6646910"/>
              <a:gd name="connsiteX8" fmla="*/ 2856557 w 5544176"/>
              <a:gd name="connsiteY8" fmla="*/ 790095 h 6646910"/>
              <a:gd name="connsiteX9" fmla="*/ 2554030 w 5544176"/>
              <a:gd name="connsiteY9" fmla="*/ 608299 h 6646910"/>
              <a:gd name="connsiteX10" fmla="*/ 2691113 w 5544176"/>
              <a:gd name="connsiteY10" fmla="*/ 368075 h 6646910"/>
              <a:gd name="connsiteX11" fmla="*/ 2760003 w 5544176"/>
              <a:gd name="connsiteY11" fmla="*/ 352577 h 6646910"/>
              <a:gd name="connsiteX12" fmla="*/ 3630 w 5544176"/>
              <a:gd name="connsiteY12" fmla="*/ 28121 h 6646910"/>
              <a:gd name="connsiteX13" fmla="*/ 151871 w 5544176"/>
              <a:gd name="connsiteY13" fmla="*/ 38891 h 6646910"/>
              <a:gd name="connsiteX14" fmla="*/ 1031555 w 5544176"/>
              <a:gd name="connsiteY14" fmla="*/ 832871 h 6646910"/>
              <a:gd name="connsiteX15" fmla="*/ 1096338 w 5544176"/>
              <a:gd name="connsiteY15" fmla="*/ 964607 h 6646910"/>
              <a:gd name="connsiteX16" fmla="*/ 1409481 w 5544176"/>
              <a:gd name="connsiteY16" fmla="*/ 1265738 h 6646910"/>
              <a:gd name="connsiteX17" fmla="*/ 2318612 w 5544176"/>
              <a:gd name="connsiteY17" fmla="*/ 859062 h 6646910"/>
              <a:gd name="connsiteX18" fmla="*/ 2675615 w 5544176"/>
              <a:gd name="connsiteY18" fmla="*/ 1267985 h 6646910"/>
              <a:gd name="connsiteX19" fmla="*/ 2952957 w 5544176"/>
              <a:gd name="connsiteY19" fmla="*/ 1297896 h 6646910"/>
              <a:gd name="connsiteX20" fmla="*/ 3058268 w 5544176"/>
              <a:gd name="connsiteY20" fmla="*/ 1155778 h 6646910"/>
              <a:gd name="connsiteX21" fmla="*/ 3306706 w 5544176"/>
              <a:gd name="connsiteY21" fmla="*/ 310500 h 6646910"/>
              <a:gd name="connsiteX22" fmla="*/ 3735234 w 5544176"/>
              <a:gd name="connsiteY22" fmla="*/ 107395 h 6646910"/>
              <a:gd name="connsiteX23" fmla="*/ 3828224 w 5544176"/>
              <a:gd name="connsiteY23" fmla="*/ 117624 h 6646910"/>
              <a:gd name="connsiteX24" fmla="*/ 4231180 w 5544176"/>
              <a:gd name="connsiteY24" fmla="*/ 592260 h 6646910"/>
              <a:gd name="connsiteX25" fmla="*/ 3873092 w 5544176"/>
              <a:gd name="connsiteY25" fmla="*/ 1299370 h 6646910"/>
              <a:gd name="connsiteX26" fmla="*/ 4050935 w 5544176"/>
              <a:gd name="connsiteY26" fmla="*/ 1948439 h 6646910"/>
              <a:gd name="connsiteX27" fmla="*/ 5211525 w 5544176"/>
              <a:gd name="connsiteY27" fmla="*/ 2027402 h 6646910"/>
              <a:gd name="connsiteX28" fmla="*/ 5541097 w 5544176"/>
              <a:gd name="connsiteY28" fmla="*/ 2700958 h 6646910"/>
              <a:gd name="connsiteX29" fmla="*/ 5094823 w 5544176"/>
              <a:gd name="connsiteY29" fmla="*/ 3471378 h 6646910"/>
              <a:gd name="connsiteX30" fmla="*/ 5505528 w 5544176"/>
              <a:gd name="connsiteY30" fmla="*/ 4272564 h 6646910"/>
              <a:gd name="connsiteX31" fmla="*/ 5281423 w 5544176"/>
              <a:gd name="connsiteY31" fmla="*/ 4965183 h 6646910"/>
              <a:gd name="connsiteX32" fmla="*/ 4675749 w 5544176"/>
              <a:gd name="connsiteY32" fmla="*/ 5385343 h 6646910"/>
              <a:gd name="connsiteX33" fmla="*/ 4508838 w 5544176"/>
              <a:gd name="connsiteY33" fmla="*/ 6598516 h 6646910"/>
              <a:gd name="connsiteX34" fmla="*/ 4472787 w 5544176"/>
              <a:gd name="connsiteY34" fmla="*/ 6646910 h 6646910"/>
              <a:gd name="connsiteX35" fmla="*/ 3367517 w 5544176"/>
              <a:gd name="connsiteY35" fmla="*/ 6646910 h 6646910"/>
              <a:gd name="connsiteX36" fmla="*/ 2998981 w 5544176"/>
              <a:gd name="connsiteY36" fmla="*/ 6646910 h 6646910"/>
              <a:gd name="connsiteX37" fmla="*/ 2648733 w 5544176"/>
              <a:gd name="connsiteY37" fmla="*/ 6646910 h 6646910"/>
              <a:gd name="connsiteX38" fmla="*/ 0 w 5544176"/>
              <a:gd name="connsiteY38" fmla="*/ 6646910 h 6646910"/>
              <a:gd name="connsiteX39" fmla="*/ 0 w 5544176"/>
              <a:gd name="connsiteY39" fmla="*/ 28222 h 6646910"/>
              <a:gd name="connsiteX40" fmla="*/ 1509522 w 5544176"/>
              <a:gd name="connsiteY40" fmla="*/ 767 h 6646910"/>
              <a:gd name="connsiteX41" fmla="*/ 1986017 w 5544176"/>
              <a:gd name="connsiteY41" fmla="*/ 398066 h 6646910"/>
              <a:gd name="connsiteX42" fmla="*/ 1709217 w 5544176"/>
              <a:gd name="connsiteY42" fmla="*/ 905558 h 6646910"/>
              <a:gd name="connsiteX43" fmla="*/ 1083551 w 5544176"/>
              <a:gd name="connsiteY43" fmla="*/ 529879 h 6646910"/>
              <a:gd name="connsiteX44" fmla="*/ 1366937 w 5544176"/>
              <a:gd name="connsiteY44" fmla="*/ 33390 h 6646910"/>
              <a:gd name="connsiteX45" fmla="*/ 1509522 w 5544176"/>
              <a:gd name="connsiteY45" fmla="*/ 767 h 664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544176" h="6646910">
                <a:moveTo>
                  <a:pt x="4779974" y="685250"/>
                </a:moveTo>
                <a:cubicBezTo>
                  <a:pt x="5032054" y="670215"/>
                  <a:pt x="5267008" y="852320"/>
                  <a:pt x="5309474" y="1126951"/>
                </a:cubicBezTo>
                <a:cubicBezTo>
                  <a:pt x="5346050" y="1363456"/>
                  <a:pt x="5216949" y="1600813"/>
                  <a:pt x="5001910" y="1690856"/>
                </a:cubicBezTo>
                <a:cubicBezTo>
                  <a:pt x="4692098" y="1820733"/>
                  <a:pt x="4350283" y="1615922"/>
                  <a:pt x="4306656" y="1273177"/>
                </a:cubicBezTo>
                <a:cubicBezTo>
                  <a:pt x="4276590" y="1039231"/>
                  <a:pt x="4408479" y="807918"/>
                  <a:pt x="4621504" y="721515"/>
                </a:cubicBezTo>
                <a:cubicBezTo>
                  <a:pt x="4671997" y="700903"/>
                  <a:pt x="4725528" y="688659"/>
                  <a:pt x="4779974" y="685250"/>
                </a:cubicBezTo>
                <a:close/>
                <a:moveTo>
                  <a:pt x="2760003" y="352577"/>
                </a:moveTo>
                <a:cubicBezTo>
                  <a:pt x="2869653" y="345991"/>
                  <a:pt x="2971942" y="425187"/>
                  <a:pt x="2990385" y="544679"/>
                </a:cubicBezTo>
                <a:cubicBezTo>
                  <a:pt x="3006348" y="647665"/>
                  <a:pt x="2950167" y="750884"/>
                  <a:pt x="2856557" y="790095"/>
                </a:cubicBezTo>
                <a:cubicBezTo>
                  <a:pt x="2721799" y="846585"/>
                  <a:pt x="2573171" y="757470"/>
                  <a:pt x="2554030" y="608299"/>
                </a:cubicBezTo>
                <a:cubicBezTo>
                  <a:pt x="2540934" y="506165"/>
                  <a:pt x="2598123" y="405659"/>
                  <a:pt x="2691113" y="368075"/>
                </a:cubicBezTo>
                <a:cubicBezTo>
                  <a:pt x="2713089" y="359242"/>
                  <a:pt x="2736352" y="353973"/>
                  <a:pt x="2760003" y="352577"/>
                </a:cubicBezTo>
                <a:close/>
                <a:moveTo>
                  <a:pt x="3630" y="28121"/>
                </a:moveTo>
                <a:cubicBezTo>
                  <a:pt x="53278" y="26959"/>
                  <a:pt x="102920" y="30524"/>
                  <a:pt x="151871" y="38891"/>
                </a:cubicBezTo>
                <a:cubicBezTo>
                  <a:pt x="865103" y="112200"/>
                  <a:pt x="964292" y="593344"/>
                  <a:pt x="1031555" y="832871"/>
                </a:cubicBezTo>
                <a:cubicBezTo>
                  <a:pt x="1053330" y="878203"/>
                  <a:pt x="1074563" y="922528"/>
                  <a:pt x="1096338" y="964607"/>
                </a:cubicBezTo>
                <a:cubicBezTo>
                  <a:pt x="1174682" y="1115560"/>
                  <a:pt x="1260852" y="1237377"/>
                  <a:pt x="1409481" y="1265738"/>
                </a:cubicBezTo>
                <a:cubicBezTo>
                  <a:pt x="1767492" y="1334008"/>
                  <a:pt x="1973154" y="762896"/>
                  <a:pt x="2318612" y="859062"/>
                </a:cubicBezTo>
                <a:cubicBezTo>
                  <a:pt x="2496300" y="908501"/>
                  <a:pt x="2583943" y="1098510"/>
                  <a:pt x="2675615" y="1267985"/>
                </a:cubicBezTo>
                <a:cubicBezTo>
                  <a:pt x="2731099" y="1370507"/>
                  <a:pt x="2875466" y="1386005"/>
                  <a:pt x="2952957" y="1297896"/>
                </a:cubicBezTo>
                <a:cubicBezTo>
                  <a:pt x="2992292" y="1253804"/>
                  <a:pt x="3027543" y="1206225"/>
                  <a:pt x="3058268" y="1155778"/>
                </a:cubicBezTo>
                <a:cubicBezTo>
                  <a:pt x="3256027" y="815280"/>
                  <a:pt x="3063848" y="537317"/>
                  <a:pt x="3306706" y="310500"/>
                </a:cubicBezTo>
                <a:cubicBezTo>
                  <a:pt x="3358006" y="262378"/>
                  <a:pt x="3524148" y="107395"/>
                  <a:pt x="3735234" y="107395"/>
                </a:cubicBezTo>
                <a:cubicBezTo>
                  <a:pt x="3766510" y="107395"/>
                  <a:pt x="3797693" y="110804"/>
                  <a:pt x="3828224" y="117624"/>
                </a:cubicBezTo>
                <a:cubicBezTo>
                  <a:pt x="4046595" y="166056"/>
                  <a:pt x="4222967" y="384349"/>
                  <a:pt x="4231180" y="592260"/>
                </a:cubicBezTo>
                <a:cubicBezTo>
                  <a:pt x="4242339" y="872003"/>
                  <a:pt x="3941207" y="932136"/>
                  <a:pt x="3873092" y="1299370"/>
                </a:cubicBezTo>
                <a:cubicBezTo>
                  <a:pt x="3837368" y="1492245"/>
                  <a:pt x="3867280" y="1798492"/>
                  <a:pt x="4050935" y="1948439"/>
                </a:cubicBezTo>
                <a:cubicBezTo>
                  <a:pt x="4358421" y="2199435"/>
                  <a:pt x="4810507" y="1777182"/>
                  <a:pt x="5211525" y="2027402"/>
                </a:cubicBezTo>
                <a:cubicBezTo>
                  <a:pt x="5429122" y="2163013"/>
                  <a:pt x="5566824" y="2456164"/>
                  <a:pt x="5541097" y="2700958"/>
                </a:cubicBezTo>
                <a:cubicBezTo>
                  <a:pt x="5501654" y="3076251"/>
                  <a:pt x="5098698" y="3142194"/>
                  <a:pt x="5094823" y="3471378"/>
                </a:cubicBezTo>
                <a:cubicBezTo>
                  <a:pt x="5091415" y="3745236"/>
                  <a:pt x="5419668" y="3893242"/>
                  <a:pt x="5505528" y="4272564"/>
                </a:cubicBezTo>
                <a:cubicBezTo>
                  <a:pt x="5569691" y="4556184"/>
                  <a:pt x="5439041" y="4752005"/>
                  <a:pt x="5281423" y="4965183"/>
                </a:cubicBezTo>
                <a:cubicBezTo>
                  <a:pt x="5068244" y="5253608"/>
                  <a:pt x="4866301" y="5146281"/>
                  <a:pt x="4675749" y="5385343"/>
                </a:cubicBezTo>
                <a:cubicBezTo>
                  <a:pt x="4370191" y="5769070"/>
                  <a:pt x="4714176" y="6260683"/>
                  <a:pt x="4508838" y="6598516"/>
                </a:cubicBezTo>
                <a:lnTo>
                  <a:pt x="4472787" y="6646910"/>
                </a:lnTo>
                <a:lnTo>
                  <a:pt x="3367517" y="6646910"/>
                </a:lnTo>
                <a:lnTo>
                  <a:pt x="2998981" y="6646910"/>
                </a:lnTo>
                <a:lnTo>
                  <a:pt x="2648733" y="6646910"/>
                </a:lnTo>
                <a:lnTo>
                  <a:pt x="0" y="6646910"/>
                </a:lnTo>
                <a:lnTo>
                  <a:pt x="0" y="28222"/>
                </a:lnTo>
                <a:close/>
                <a:moveTo>
                  <a:pt x="1509522" y="767"/>
                </a:moveTo>
                <a:cubicBezTo>
                  <a:pt x="1736339" y="-12639"/>
                  <a:pt x="1947814" y="150946"/>
                  <a:pt x="1986017" y="398066"/>
                </a:cubicBezTo>
                <a:cubicBezTo>
                  <a:pt x="2019183" y="611090"/>
                  <a:pt x="1902946" y="824502"/>
                  <a:pt x="1709217" y="905558"/>
                </a:cubicBezTo>
                <a:cubicBezTo>
                  <a:pt x="1430403" y="1021795"/>
                  <a:pt x="1123149" y="837830"/>
                  <a:pt x="1083551" y="529879"/>
                </a:cubicBezTo>
                <a:cubicBezTo>
                  <a:pt x="1056506" y="319025"/>
                  <a:pt x="1175223" y="110882"/>
                  <a:pt x="1366937" y="33390"/>
                </a:cubicBezTo>
                <a:cubicBezTo>
                  <a:pt x="1412379" y="14871"/>
                  <a:pt x="1460539" y="3866"/>
                  <a:pt x="1509522" y="7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4AB6F9-660A-289B-B912-8F4A2CFD1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7386"/>
            <a:ext cx="8371114" cy="1570986"/>
          </a:xfrm>
        </p:spPr>
        <p:txBody>
          <a:bodyPr>
            <a:normAutofit/>
          </a:bodyPr>
          <a:lstStyle/>
          <a:p>
            <a:r>
              <a:rPr lang="cs-CZ" dirty="0" err="1"/>
              <a:t>Neural</a:t>
            </a:r>
            <a:r>
              <a:rPr lang="cs-CZ" dirty="0"/>
              <a:t> Network </a:t>
            </a:r>
            <a:r>
              <a:rPr lang="cs-CZ" dirty="0" err="1"/>
              <a:t>Playground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76D63-E719-2551-D60F-6B3130F6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97" y="2356598"/>
            <a:ext cx="6661459" cy="3636159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800" dirty="0">
                <a:hlinkClick r:id="rId2"/>
              </a:rPr>
              <a:t>https://playground.tensorflow.org/</a:t>
            </a:r>
            <a:endParaRPr lang="cs-CZ" sz="2800" dirty="0"/>
          </a:p>
          <a:p>
            <a:endParaRPr lang="cs-CZ" dirty="0"/>
          </a:p>
        </p:txBody>
      </p:sp>
      <p:pic>
        <p:nvPicPr>
          <p:cNvPr id="4" name="Graphic 6" descr="Vzdělání">
            <a:extLst>
              <a:ext uri="{FF2B5EF4-FFF2-40B4-BE49-F238E27FC236}">
                <a16:creationId xmlns:a16="http://schemas.microsoft.com/office/drawing/2014/main" id="{585CCA74-8AEC-7027-7D94-FB74620C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3918" y="2088372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3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83CE18-F47B-2999-37A1-28919A96C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CB957804-A0F3-CB21-76C5-43669998D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DCB559-D607-D8C6-6ABB-212C15C1B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975CE3F-B6DD-1B0A-8DF6-AADA9C551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44776" y="211090"/>
            <a:ext cx="5544176" cy="6646910"/>
          </a:xfrm>
          <a:custGeom>
            <a:avLst/>
            <a:gdLst>
              <a:gd name="connsiteX0" fmla="*/ 4779974 w 5544176"/>
              <a:gd name="connsiteY0" fmla="*/ 685250 h 6646910"/>
              <a:gd name="connsiteX1" fmla="*/ 5309474 w 5544176"/>
              <a:gd name="connsiteY1" fmla="*/ 1126951 h 6646910"/>
              <a:gd name="connsiteX2" fmla="*/ 5001910 w 5544176"/>
              <a:gd name="connsiteY2" fmla="*/ 1690856 h 6646910"/>
              <a:gd name="connsiteX3" fmla="*/ 4306656 w 5544176"/>
              <a:gd name="connsiteY3" fmla="*/ 1273177 h 6646910"/>
              <a:gd name="connsiteX4" fmla="*/ 4621504 w 5544176"/>
              <a:gd name="connsiteY4" fmla="*/ 721515 h 6646910"/>
              <a:gd name="connsiteX5" fmla="*/ 4779974 w 5544176"/>
              <a:gd name="connsiteY5" fmla="*/ 685250 h 6646910"/>
              <a:gd name="connsiteX6" fmla="*/ 2760003 w 5544176"/>
              <a:gd name="connsiteY6" fmla="*/ 352577 h 6646910"/>
              <a:gd name="connsiteX7" fmla="*/ 2990385 w 5544176"/>
              <a:gd name="connsiteY7" fmla="*/ 544679 h 6646910"/>
              <a:gd name="connsiteX8" fmla="*/ 2856557 w 5544176"/>
              <a:gd name="connsiteY8" fmla="*/ 790095 h 6646910"/>
              <a:gd name="connsiteX9" fmla="*/ 2554030 w 5544176"/>
              <a:gd name="connsiteY9" fmla="*/ 608299 h 6646910"/>
              <a:gd name="connsiteX10" fmla="*/ 2691113 w 5544176"/>
              <a:gd name="connsiteY10" fmla="*/ 368075 h 6646910"/>
              <a:gd name="connsiteX11" fmla="*/ 2760003 w 5544176"/>
              <a:gd name="connsiteY11" fmla="*/ 352577 h 6646910"/>
              <a:gd name="connsiteX12" fmla="*/ 3630 w 5544176"/>
              <a:gd name="connsiteY12" fmla="*/ 28121 h 6646910"/>
              <a:gd name="connsiteX13" fmla="*/ 151871 w 5544176"/>
              <a:gd name="connsiteY13" fmla="*/ 38891 h 6646910"/>
              <a:gd name="connsiteX14" fmla="*/ 1031555 w 5544176"/>
              <a:gd name="connsiteY14" fmla="*/ 832871 h 6646910"/>
              <a:gd name="connsiteX15" fmla="*/ 1096338 w 5544176"/>
              <a:gd name="connsiteY15" fmla="*/ 964607 h 6646910"/>
              <a:gd name="connsiteX16" fmla="*/ 1409481 w 5544176"/>
              <a:gd name="connsiteY16" fmla="*/ 1265738 h 6646910"/>
              <a:gd name="connsiteX17" fmla="*/ 2318612 w 5544176"/>
              <a:gd name="connsiteY17" fmla="*/ 859062 h 6646910"/>
              <a:gd name="connsiteX18" fmla="*/ 2675615 w 5544176"/>
              <a:gd name="connsiteY18" fmla="*/ 1267985 h 6646910"/>
              <a:gd name="connsiteX19" fmla="*/ 2952957 w 5544176"/>
              <a:gd name="connsiteY19" fmla="*/ 1297896 h 6646910"/>
              <a:gd name="connsiteX20" fmla="*/ 3058268 w 5544176"/>
              <a:gd name="connsiteY20" fmla="*/ 1155778 h 6646910"/>
              <a:gd name="connsiteX21" fmla="*/ 3306706 w 5544176"/>
              <a:gd name="connsiteY21" fmla="*/ 310500 h 6646910"/>
              <a:gd name="connsiteX22" fmla="*/ 3735234 w 5544176"/>
              <a:gd name="connsiteY22" fmla="*/ 107395 h 6646910"/>
              <a:gd name="connsiteX23" fmla="*/ 3828224 w 5544176"/>
              <a:gd name="connsiteY23" fmla="*/ 117624 h 6646910"/>
              <a:gd name="connsiteX24" fmla="*/ 4231180 w 5544176"/>
              <a:gd name="connsiteY24" fmla="*/ 592260 h 6646910"/>
              <a:gd name="connsiteX25" fmla="*/ 3873092 w 5544176"/>
              <a:gd name="connsiteY25" fmla="*/ 1299370 h 6646910"/>
              <a:gd name="connsiteX26" fmla="*/ 4050935 w 5544176"/>
              <a:gd name="connsiteY26" fmla="*/ 1948439 h 6646910"/>
              <a:gd name="connsiteX27" fmla="*/ 5211525 w 5544176"/>
              <a:gd name="connsiteY27" fmla="*/ 2027402 h 6646910"/>
              <a:gd name="connsiteX28" fmla="*/ 5541097 w 5544176"/>
              <a:gd name="connsiteY28" fmla="*/ 2700958 h 6646910"/>
              <a:gd name="connsiteX29" fmla="*/ 5094823 w 5544176"/>
              <a:gd name="connsiteY29" fmla="*/ 3471378 h 6646910"/>
              <a:gd name="connsiteX30" fmla="*/ 5505528 w 5544176"/>
              <a:gd name="connsiteY30" fmla="*/ 4272564 h 6646910"/>
              <a:gd name="connsiteX31" fmla="*/ 5281423 w 5544176"/>
              <a:gd name="connsiteY31" fmla="*/ 4965183 h 6646910"/>
              <a:gd name="connsiteX32" fmla="*/ 4675749 w 5544176"/>
              <a:gd name="connsiteY32" fmla="*/ 5385343 h 6646910"/>
              <a:gd name="connsiteX33" fmla="*/ 4508838 w 5544176"/>
              <a:gd name="connsiteY33" fmla="*/ 6598516 h 6646910"/>
              <a:gd name="connsiteX34" fmla="*/ 4472787 w 5544176"/>
              <a:gd name="connsiteY34" fmla="*/ 6646910 h 6646910"/>
              <a:gd name="connsiteX35" fmla="*/ 3367517 w 5544176"/>
              <a:gd name="connsiteY35" fmla="*/ 6646910 h 6646910"/>
              <a:gd name="connsiteX36" fmla="*/ 2998981 w 5544176"/>
              <a:gd name="connsiteY36" fmla="*/ 6646910 h 6646910"/>
              <a:gd name="connsiteX37" fmla="*/ 2648733 w 5544176"/>
              <a:gd name="connsiteY37" fmla="*/ 6646910 h 6646910"/>
              <a:gd name="connsiteX38" fmla="*/ 0 w 5544176"/>
              <a:gd name="connsiteY38" fmla="*/ 6646910 h 6646910"/>
              <a:gd name="connsiteX39" fmla="*/ 0 w 5544176"/>
              <a:gd name="connsiteY39" fmla="*/ 28222 h 6646910"/>
              <a:gd name="connsiteX40" fmla="*/ 1509522 w 5544176"/>
              <a:gd name="connsiteY40" fmla="*/ 767 h 6646910"/>
              <a:gd name="connsiteX41" fmla="*/ 1986017 w 5544176"/>
              <a:gd name="connsiteY41" fmla="*/ 398066 h 6646910"/>
              <a:gd name="connsiteX42" fmla="*/ 1709217 w 5544176"/>
              <a:gd name="connsiteY42" fmla="*/ 905558 h 6646910"/>
              <a:gd name="connsiteX43" fmla="*/ 1083551 w 5544176"/>
              <a:gd name="connsiteY43" fmla="*/ 529879 h 6646910"/>
              <a:gd name="connsiteX44" fmla="*/ 1366937 w 5544176"/>
              <a:gd name="connsiteY44" fmla="*/ 33390 h 6646910"/>
              <a:gd name="connsiteX45" fmla="*/ 1509522 w 5544176"/>
              <a:gd name="connsiteY45" fmla="*/ 767 h 664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544176" h="6646910">
                <a:moveTo>
                  <a:pt x="4779974" y="685250"/>
                </a:moveTo>
                <a:cubicBezTo>
                  <a:pt x="5032054" y="670215"/>
                  <a:pt x="5267008" y="852320"/>
                  <a:pt x="5309474" y="1126951"/>
                </a:cubicBezTo>
                <a:cubicBezTo>
                  <a:pt x="5346050" y="1363456"/>
                  <a:pt x="5216949" y="1600813"/>
                  <a:pt x="5001910" y="1690856"/>
                </a:cubicBezTo>
                <a:cubicBezTo>
                  <a:pt x="4692098" y="1820733"/>
                  <a:pt x="4350283" y="1615922"/>
                  <a:pt x="4306656" y="1273177"/>
                </a:cubicBezTo>
                <a:cubicBezTo>
                  <a:pt x="4276590" y="1039231"/>
                  <a:pt x="4408479" y="807918"/>
                  <a:pt x="4621504" y="721515"/>
                </a:cubicBezTo>
                <a:cubicBezTo>
                  <a:pt x="4671997" y="700903"/>
                  <a:pt x="4725528" y="688659"/>
                  <a:pt x="4779974" y="685250"/>
                </a:cubicBezTo>
                <a:close/>
                <a:moveTo>
                  <a:pt x="2760003" y="352577"/>
                </a:moveTo>
                <a:cubicBezTo>
                  <a:pt x="2869653" y="345991"/>
                  <a:pt x="2971942" y="425187"/>
                  <a:pt x="2990385" y="544679"/>
                </a:cubicBezTo>
                <a:cubicBezTo>
                  <a:pt x="3006348" y="647665"/>
                  <a:pt x="2950167" y="750884"/>
                  <a:pt x="2856557" y="790095"/>
                </a:cubicBezTo>
                <a:cubicBezTo>
                  <a:pt x="2721799" y="846585"/>
                  <a:pt x="2573171" y="757470"/>
                  <a:pt x="2554030" y="608299"/>
                </a:cubicBezTo>
                <a:cubicBezTo>
                  <a:pt x="2540934" y="506165"/>
                  <a:pt x="2598123" y="405659"/>
                  <a:pt x="2691113" y="368075"/>
                </a:cubicBezTo>
                <a:cubicBezTo>
                  <a:pt x="2713089" y="359242"/>
                  <a:pt x="2736352" y="353973"/>
                  <a:pt x="2760003" y="352577"/>
                </a:cubicBezTo>
                <a:close/>
                <a:moveTo>
                  <a:pt x="3630" y="28121"/>
                </a:moveTo>
                <a:cubicBezTo>
                  <a:pt x="53278" y="26959"/>
                  <a:pt x="102920" y="30524"/>
                  <a:pt x="151871" y="38891"/>
                </a:cubicBezTo>
                <a:cubicBezTo>
                  <a:pt x="865103" y="112200"/>
                  <a:pt x="964292" y="593344"/>
                  <a:pt x="1031555" y="832871"/>
                </a:cubicBezTo>
                <a:cubicBezTo>
                  <a:pt x="1053330" y="878203"/>
                  <a:pt x="1074563" y="922528"/>
                  <a:pt x="1096338" y="964607"/>
                </a:cubicBezTo>
                <a:cubicBezTo>
                  <a:pt x="1174682" y="1115560"/>
                  <a:pt x="1260852" y="1237377"/>
                  <a:pt x="1409481" y="1265738"/>
                </a:cubicBezTo>
                <a:cubicBezTo>
                  <a:pt x="1767492" y="1334008"/>
                  <a:pt x="1973154" y="762896"/>
                  <a:pt x="2318612" y="859062"/>
                </a:cubicBezTo>
                <a:cubicBezTo>
                  <a:pt x="2496300" y="908501"/>
                  <a:pt x="2583943" y="1098510"/>
                  <a:pt x="2675615" y="1267985"/>
                </a:cubicBezTo>
                <a:cubicBezTo>
                  <a:pt x="2731099" y="1370507"/>
                  <a:pt x="2875466" y="1386005"/>
                  <a:pt x="2952957" y="1297896"/>
                </a:cubicBezTo>
                <a:cubicBezTo>
                  <a:pt x="2992292" y="1253804"/>
                  <a:pt x="3027543" y="1206225"/>
                  <a:pt x="3058268" y="1155778"/>
                </a:cubicBezTo>
                <a:cubicBezTo>
                  <a:pt x="3256027" y="815280"/>
                  <a:pt x="3063848" y="537317"/>
                  <a:pt x="3306706" y="310500"/>
                </a:cubicBezTo>
                <a:cubicBezTo>
                  <a:pt x="3358006" y="262378"/>
                  <a:pt x="3524148" y="107395"/>
                  <a:pt x="3735234" y="107395"/>
                </a:cubicBezTo>
                <a:cubicBezTo>
                  <a:pt x="3766510" y="107395"/>
                  <a:pt x="3797693" y="110804"/>
                  <a:pt x="3828224" y="117624"/>
                </a:cubicBezTo>
                <a:cubicBezTo>
                  <a:pt x="4046595" y="166056"/>
                  <a:pt x="4222967" y="384349"/>
                  <a:pt x="4231180" y="592260"/>
                </a:cubicBezTo>
                <a:cubicBezTo>
                  <a:pt x="4242339" y="872003"/>
                  <a:pt x="3941207" y="932136"/>
                  <a:pt x="3873092" y="1299370"/>
                </a:cubicBezTo>
                <a:cubicBezTo>
                  <a:pt x="3837368" y="1492245"/>
                  <a:pt x="3867280" y="1798492"/>
                  <a:pt x="4050935" y="1948439"/>
                </a:cubicBezTo>
                <a:cubicBezTo>
                  <a:pt x="4358421" y="2199435"/>
                  <a:pt x="4810507" y="1777182"/>
                  <a:pt x="5211525" y="2027402"/>
                </a:cubicBezTo>
                <a:cubicBezTo>
                  <a:pt x="5429122" y="2163013"/>
                  <a:pt x="5566824" y="2456164"/>
                  <a:pt x="5541097" y="2700958"/>
                </a:cubicBezTo>
                <a:cubicBezTo>
                  <a:pt x="5501654" y="3076251"/>
                  <a:pt x="5098698" y="3142194"/>
                  <a:pt x="5094823" y="3471378"/>
                </a:cubicBezTo>
                <a:cubicBezTo>
                  <a:pt x="5091415" y="3745236"/>
                  <a:pt x="5419668" y="3893242"/>
                  <a:pt x="5505528" y="4272564"/>
                </a:cubicBezTo>
                <a:cubicBezTo>
                  <a:pt x="5569691" y="4556184"/>
                  <a:pt x="5439041" y="4752005"/>
                  <a:pt x="5281423" y="4965183"/>
                </a:cubicBezTo>
                <a:cubicBezTo>
                  <a:pt x="5068244" y="5253608"/>
                  <a:pt x="4866301" y="5146281"/>
                  <a:pt x="4675749" y="5385343"/>
                </a:cubicBezTo>
                <a:cubicBezTo>
                  <a:pt x="4370191" y="5769070"/>
                  <a:pt x="4714176" y="6260683"/>
                  <a:pt x="4508838" y="6598516"/>
                </a:cubicBezTo>
                <a:lnTo>
                  <a:pt x="4472787" y="6646910"/>
                </a:lnTo>
                <a:lnTo>
                  <a:pt x="3367517" y="6646910"/>
                </a:lnTo>
                <a:lnTo>
                  <a:pt x="2998981" y="6646910"/>
                </a:lnTo>
                <a:lnTo>
                  <a:pt x="2648733" y="6646910"/>
                </a:lnTo>
                <a:lnTo>
                  <a:pt x="0" y="6646910"/>
                </a:lnTo>
                <a:lnTo>
                  <a:pt x="0" y="28222"/>
                </a:lnTo>
                <a:close/>
                <a:moveTo>
                  <a:pt x="1509522" y="767"/>
                </a:moveTo>
                <a:cubicBezTo>
                  <a:pt x="1736339" y="-12639"/>
                  <a:pt x="1947814" y="150946"/>
                  <a:pt x="1986017" y="398066"/>
                </a:cubicBezTo>
                <a:cubicBezTo>
                  <a:pt x="2019183" y="611090"/>
                  <a:pt x="1902946" y="824502"/>
                  <a:pt x="1709217" y="905558"/>
                </a:cubicBezTo>
                <a:cubicBezTo>
                  <a:pt x="1430403" y="1021795"/>
                  <a:pt x="1123149" y="837830"/>
                  <a:pt x="1083551" y="529879"/>
                </a:cubicBezTo>
                <a:cubicBezTo>
                  <a:pt x="1056506" y="319025"/>
                  <a:pt x="1175223" y="110882"/>
                  <a:pt x="1366937" y="33390"/>
                </a:cubicBezTo>
                <a:cubicBezTo>
                  <a:pt x="1412379" y="14871"/>
                  <a:pt x="1460539" y="3866"/>
                  <a:pt x="1509522" y="7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45D2F7-8BF1-3AF2-85AD-1B04D97A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7386"/>
            <a:ext cx="8371114" cy="157098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Úkol (varianta A)</a:t>
            </a:r>
            <a:br>
              <a:rPr lang="cs-CZ" dirty="0"/>
            </a:br>
            <a:r>
              <a:rPr lang="cs-CZ" dirty="0" err="1"/>
              <a:t>Teachable</a:t>
            </a:r>
            <a:r>
              <a:rPr lang="cs-CZ" dirty="0"/>
              <a:t> </a:t>
            </a:r>
            <a:r>
              <a:rPr lang="cs-CZ" dirty="0" err="1"/>
              <a:t>Machine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A567E-3A54-BD6C-561E-922951C5B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97" y="2356598"/>
            <a:ext cx="6661459" cy="3636159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400" dirty="0">
                <a:hlinkClick r:id="rId2"/>
              </a:rPr>
              <a:t>https://teachablemachine.withgoogle.com/</a:t>
            </a:r>
            <a:endParaRPr lang="cs-CZ" sz="2400" dirty="0"/>
          </a:p>
          <a:p>
            <a:endParaRPr lang="cs-CZ" sz="2400" dirty="0"/>
          </a:p>
        </p:txBody>
      </p:sp>
      <p:pic>
        <p:nvPicPr>
          <p:cNvPr id="4" name="Graphic 6" descr="Vzdělání">
            <a:extLst>
              <a:ext uri="{FF2B5EF4-FFF2-40B4-BE49-F238E27FC236}">
                <a16:creationId xmlns:a16="http://schemas.microsoft.com/office/drawing/2014/main" id="{E1B25E62-3937-8629-895A-79EA89369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3918" y="2088372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2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BD5D8A-CBDC-1392-F85D-70539D037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F5E788B8-BEA9-21F4-EB3C-0D6960721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E355C4-CE5F-D02D-79C4-57A9F5F75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97BE50-78DE-878B-5617-8B5621A3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44776" y="211090"/>
            <a:ext cx="5544176" cy="6646910"/>
          </a:xfrm>
          <a:custGeom>
            <a:avLst/>
            <a:gdLst>
              <a:gd name="connsiteX0" fmla="*/ 4779974 w 5544176"/>
              <a:gd name="connsiteY0" fmla="*/ 685250 h 6646910"/>
              <a:gd name="connsiteX1" fmla="*/ 5309474 w 5544176"/>
              <a:gd name="connsiteY1" fmla="*/ 1126951 h 6646910"/>
              <a:gd name="connsiteX2" fmla="*/ 5001910 w 5544176"/>
              <a:gd name="connsiteY2" fmla="*/ 1690856 h 6646910"/>
              <a:gd name="connsiteX3" fmla="*/ 4306656 w 5544176"/>
              <a:gd name="connsiteY3" fmla="*/ 1273177 h 6646910"/>
              <a:gd name="connsiteX4" fmla="*/ 4621504 w 5544176"/>
              <a:gd name="connsiteY4" fmla="*/ 721515 h 6646910"/>
              <a:gd name="connsiteX5" fmla="*/ 4779974 w 5544176"/>
              <a:gd name="connsiteY5" fmla="*/ 685250 h 6646910"/>
              <a:gd name="connsiteX6" fmla="*/ 2760003 w 5544176"/>
              <a:gd name="connsiteY6" fmla="*/ 352577 h 6646910"/>
              <a:gd name="connsiteX7" fmla="*/ 2990385 w 5544176"/>
              <a:gd name="connsiteY7" fmla="*/ 544679 h 6646910"/>
              <a:gd name="connsiteX8" fmla="*/ 2856557 w 5544176"/>
              <a:gd name="connsiteY8" fmla="*/ 790095 h 6646910"/>
              <a:gd name="connsiteX9" fmla="*/ 2554030 w 5544176"/>
              <a:gd name="connsiteY9" fmla="*/ 608299 h 6646910"/>
              <a:gd name="connsiteX10" fmla="*/ 2691113 w 5544176"/>
              <a:gd name="connsiteY10" fmla="*/ 368075 h 6646910"/>
              <a:gd name="connsiteX11" fmla="*/ 2760003 w 5544176"/>
              <a:gd name="connsiteY11" fmla="*/ 352577 h 6646910"/>
              <a:gd name="connsiteX12" fmla="*/ 3630 w 5544176"/>
              <a:gd name="connsiteY12" fmla="*/ 28121 h 6646910"/>
              <a:gd name="connsiteX13" fmla="*/ 151871 w 5544176"/>
              <a:gd name="connsiteY13" fmla="*/ 38891 h 6646910"/>
              <a:gd name="connsiteX14" fmla="*/ 1031555 w 5544176"/>
              <a:gd name="connsiteY14" fmla="*/ 832871 h 6646910"/>
              <a:gd name="connsiteX15" fmla="*/ 1096338 w 5544176"/>
              <a:gd name="connsiteY15" fmla="*/ 964607 h 6646910"/>
              <a:gd name="connsiteX16" fmla="*/ 1409481 w 5544176"/>
              <a:gd name="connsiteY16" fmla="*/ 1265738 h 6646910"/>
              <a:gd name="connsiteX17" fmla="*/ 2318612 w 5544176"/>
              <a:gd name="connsiteY17" fmla="*/ 859062 h 6646910"/>
              <a:gd name="connsiteX18" fmla="*/ 2675615 w 5544176"/>
              <a:gd name="connsiteY18" fmla="*/ 1267985 h 6646910"/>
              <a:gd name="connsiteX19" fmla="*/ 2952957 w 5544176"/>
              <a:gd name="connsiteY19" fmla="*/ 1297896 h 6646910"/>
              <a:gd name="connsiteX20" fmla="*/ 3058268 w 5544176"/>
              <a:gd name="connsiteY20" fmla="*/ 1155778 h 6646910"/>
              <a:gd name="connsiteX21" fmla="*/ 3306706 w 5544176"/>
              <a:gd name="connsiteY21" fmla="*/ 310500 h 6646910"/>
              <a:gd name="connsiteX22" fmla="*/ 3735234 w 5544176"/>
              <a:gd name="connsiteY22" fmla="*/ 107395 h 6646910"/>
              <a:gd name="connsiteX23" fmla="*/ 3828224 w 5544176"/>
              <a:gd name="connsiteY23" fmla="*/ 117624 h 6646910"/>
              <a:gd name="connsiteX24" fmla="*/ 4231180 w 5544176"/>
              <a:gd name="connsiteY24" fmla="*/ 592260 h 6646910"/>
              <a:gd name="connsiteX25" fmla="*/ 3873092 w 5544176"/>
              <a:gd name="connsiteY25" fmla="*/ 1299370 h 6646910"/>
              <a:gd name="connsiteX26" fmla="*/ 4050935 w 5544176"/>
              <a:gd name="connsiteY26" fmla="*/ 1948439 h 6646910"/>
              <a:gd name="connsiteX27" fmla="*/ 5211525 w 5544176"/>
              <a:gd name="connsiteY27" fmla="*/ 2027402 h 6646910"/>
              <a:gd name="connsiteX28" fmla="*/ 5541097 w 5544176"/>
              <a:gd name="connsiteY28" fmla="*/ 2700958 h 6646910"/>
              <a:gd name="connsiteX29" fmla="*/ 5094823 w 5544176"/>
              <a:gd name="connsiteY29" fmla="*/ 3471378 h 6646910"/>
              <a:gd name="connsiteX30" fmla="*/ 5505528 w 5544176"/>
              <a:gd name="connsiteY30" fmla="*/ 4272564 h 6646910"/>
              <a:gd name="connsiteX31" fmla="*/ 5281423 w 5544176"/>
              <a:gd name="connsiteY31" fmla="*/ 4965183 h 6646910"/>
              <a:gd name="connsiteX32" fmla="*/ 4675749 w 5544176"/>
              <a:gd name="connsiteY32" fmla="*/ 5385343 h 6646910"/>
              <a:gd name="connsiteX33" fmla="*/ 4508838 w 5544176"/>
              <a:gd name="connsiteY33" fmla="*/ 6598516 h 6646910"/>
              <a:gd name="connsiteX34" fmla="*/ 4472787 w 5544176"/>
              <a:gd name="connsiteY34" fmla="*/ 6646910 h 6646910"/>
              <a:gd name="connsiteX35" fmla="*/ 3367517 w 5544176"/>
              <a:gd name="connsiteY35" fmla="*/ 6646910 h 6646910"/>
              <a:gd name="connsiteX36" fmla="*/ 2998981 w 5544176"/>
              <a:gd name="connsiteY36" fmla="*/ 6646910 h 6646910"/>
              <a:gd name="connsiteX37" fmla="*/ 2648733 w 5544176"/>
              <a:gd name="connsiteY37" fmla="*/ 6646910 h 6646910"/>
              <a:gd name="connsiteX38" fmla="*/ 0 w 5544176"/>
              <a:gd name="connsiteY38" fmla="*/ 6646910 h 6646910"/>
              <a:gd name="connsiteX39" fmla="*/ 0 w 5544176"/>
              <a:gd name="connsiteY39" fmla="*/ 28222 h 6646910"/>
              <a:gd name="connsiteX40" fmla="*/ 1509522 w 5544176"/>
              <a:gd name="connsiteY40" fmla="*/ 767 h 6646910"/>
              <a:gd name="connsiteX41" fmla="*/ 1986017 w 5544176"/>
              <a:gd name="connsiteY41" fmla="*/ 398066 h 6646910"/>
              <a:gd name="connsiteX42" fmla="*/ 1709217 w 5544176"/>
              <a:gd name="connsiteY42" fmla="*/ 905558 h 6646910"/>
              <a:gd name="connsiteX43" fmla="*/ 1083551 w 5544176"/>
              <a:gd name="connsiteY43" fmla="*/ 529879 h 6646910"/>
              <a:gd name="connsiteX44" fmla="*/ 1366937 w 5544176"/>
              <a:gd name="connsiteY44" fmla="*/ 33390 h 6646910"/>
              <a:gd name="connsiteX45" fmla="*/ 1509522 w 5544176"/>
              <a:gd name="connsiteY45" fmla="*/ 767 h 664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544176" h="6646910">
                <a:moveTo>
                  <a:pt x="4779974" y="685250"/>
                </a:moveTo>
                <a:cubicBezTo>
                  <a:pt x="5032054" y="670215"/>
                  <a:pt x="5267008" y="852320"/>
                  <a:pt x="5309474" y="1126951"/>
                </a:cubicBezTo>
                <a:cubicBezTo>
                  <a:pt x="5346050" y="1363456"/>
                  <a:pt x="5216949" y="1600813"/>
                  <a:pt x="5001910" y="1690856"/>
                </a:cubicBezTo>
                <a:cubicBezTo>
                  <a:pt x="4692098" y="1820733"/>
                  <a:pt x="4350283" y="1615922"/>
                  <a:pt x="4306656" y="1273177"/>
                </a:cubicBezTo>
                <a:cubicBezTo>
                  <a:pt x="4276590" y="1039231"/>
                  <a:pt x="4408479" y="807918"/>
                  <a:pt x="4621504" y="721515"/>
                </a:cubicBezTo>
                <a:cubicBezTo>
                  <a:pt x="4671997" y="700903"/>
                  <a:pt x="4725528" y="688659"/>
                  <a:pt x="4779974" y="685250"/>
                </a:cubicBezTo>
                <a:close/>
                <a:moveTo>
                  <a:pt x="2760003" y="352577"/>
                </a:moveTo>
                <a:cubicBezTo>
                  <a:pt x="2869653" y="345991"/>
                  <a:pt x="2971942" y="425187"/>
                  <a:pt x="2990385" y="544679"/>
                </a:cubicBezTo>
                <a:cubicBezTo>
                  <a:pt x="3006348" y="647665"/>
                  <a:pt x="2950167" y="750884"/>
                  <a:pt x="2856557" y="790095"/>
                </a:cubicBezTo>
                <a:cubicBezTo>
                  <a:pt x="2721799" y="846585"/>
                  <a:pt x="2573171" y="757470"/>
                  <a:pt x="2554030" y="608299"/>
                </a:cubicBezTo>
                <a:cubicBezTo>
                  <a:pt x="2540934" y="506165"/>
                  <a:pt x="2598123" y="405659"/>
                  <a:pt x="2691113" y="368075"/>
                </a:cubicBezTo>
                <a:cubicBezTo>
                  <a:pt x="2713089" y="359242"/>
                  <a:pt x="2736352" y="353973"/>
                  <a:pt x="2760003" y="352577"/>
                </a:cubicBezTo>
                <a:close/>
                <a:moveTo>
                  <a:pt x="3630" y="28121"/>
                </a:moveTo>
                <a:cubicBezTo>
                  <a:pt x="53278" y="26959"/>
                  <a:pt x="102920" y="30524"/>
                  <a:pt x="151871" y="38891"/>
                </a:cubicBezTo>
                <a:cubicBezTo>
                  <a:pt x="865103" y="112200"/>
                  <a:pt x="964292" y="593344"/>
                  <a:pt x="1031555" y="832871"/>
                </a:cubicBezTo>
                <a:cubicBezTo>
                  <a:pt x="1053330" y="878203"/>
                  <a:pt x="1074563" y="922528"/>
                  <a:pt x="1096338" y="964607"/>
                </a:cubicBezTo>
                <a:cubicBezTo>
                  <a:pt x="1174682" y="1115560"/>
                  <a:pt x="1260852" y="1237377"/>
                  <a:pt x="1409481" y="1265738"/>
                </a:cubicBezTo>
                <a:cubicBezTo>
                  <a:pt x="1767492" y="1334008"/>
                  <a:pt x="1973154" y="762896"/>
                  <a:pt x="2318612" y="859062"/>
                </a:cubicBezTo>
                <a:cubicBezTo>
                  <a:pt x="2496300" y="908501"/>
                  <a:pt x="2583943" y="1098510"/>
                  <a:pt x="2675615" y="1267985"/>
                </a:cubicBezTo>
                <a:cubicBezTo>
                  <a:pt x="2731099" y="1370507"/>
                  <a:pt x="2875466" y="1386005"/>
                  <a:pt x="2952957" y="1297896"/>
                </a:cubicBezTo>
                <a:cubicBezTo>
                  <a:pt x="2992292" y="1253804"/>
                  <a:pt x="3027543" y="1206225"/>
                  <a:pt x="3058268" y="1155778"/>
                </a:cubicBezTo>
                <a:cubicBezTo>
                  <a:pt x="3256027" y="815280"/>
                  <a:pt x="3063848" y="537317"/>
                  <a:pt x="3306706" y="310500"/>
                </a:cubicBezTo>
                <a:cubicBezTo>
                  <a:pt x="3358006" y="262378"/>
                  <a:pt x="3524148" y="107395"/>
                  <a:pt x="3735234" y="107395"/>
                </a:cubicBezTo>
                <a:cubicBezTo>
                  <a:pt x="3766510" y="107395"/>
                  <a:pt x="3797693" y="110804"/>
                  <a:pt x="3828224" y="117624"/>
                </a:cubicBezTo>
                <a:cubicBezTo>
                  <a:pt x="4046595" y="166056"/>
                  <a:pt x="4222967" y="384349"/>
                  <a:pt x="4231180" y="592260"/>
                </a:cubicBezTo>
                <a:cubicBezTo>
                  <a:pt x="4242339" y="872003"/>
                  <a:pt x="3941207" y="932136"/>
                  <a:pt x="3873092" y="1299370"/>
                </a:cubicBezTo>
                <a:cubicBezTo>
                  <a:pt x="3837368" y="1492245"/>
                  <a:pt x="3867280" y="1798492"/>
                  <a:pt x="4050935" y="1948439"/>
                </a:cubicBezTo>
                <a:cubicBezTo>
                  <a:pt x="4358421" y="2199435"/>
                  <a:pt x="4810507" y="1777182"/>
                  <a:pt x="5211525" y="2027402"/>
                </a:cubicBezTo>
                <a:cubicBezTo>
                  <a:pt x="5429122" y="2163013"/>
                  <a:pt x="5566824" y="2456164"/>
                  <a:pt x="5541097" y="2700958"/>
                </a:cubicBezTo>
                <a:cubicBezTo>
                  <a:pt x="5501654" y="3076251"/>
                  <a:pt x="5098698" y="3142194"/>
                  <a:pt x="5094823" y="3471378"/>
                </a:cubicBezTo>
                <a:cubicBezTo>
                  <a:pt x="5091415" y="3745236"/>
                  <a:pt x="5419668" y="3893242"/>
                  <a:pt x="5505528" y="4272564"/>
                </a:cubicBezTo>
                <a:cubicBezTo>
                  <a:pt x="5569691" y="4556184"/>
                  <a:pt x="5439041" y="4752005"/>
                  <a:pt x="5281423" y="4965183"/>
                </a:cubicBezTo>
                <a:cubicBezTo>
                  <a:pt x="5068244" y="5253608"/>
                  <a:pt x="4866301" y="5146281"/>
                  <a:pt x="4675749" y="5385343"/>
                </a:cubicBezTo>
                <a:cubicBezTo>
                  <a:pt x="4370191" y="5769070"/>
                  <a:pt x="4714176" y="6260683"/>
                  <a:pt x="4508838" y="6598516"/>
                </a:cubicBezTo>
                <a:lnTo>
                  <a:pt x="4472787" y="6646910"/>
                </a:lnTo>
                <a:lnTo>
                  <a:pt x="3367517" y="6646910"/>
                </a:lnTo>
                <a:lnTo>
                  <a:pt x="2998981" y="6646910"/>
                </a:lnTo>
                <a:lnTo>
                  <a:pt x="2648733" y="6646910"/>
                </a:lnTo>
                <a:lnTo>
                  <a:pt x="0" y="6646910"/>
                </a:lnTo>
                <a:lnTo>
                  <a:pt x="0" y="28222"/>
                </a:lnTo>
                <a:close/>
                <a:moveTo>
                  <a:pt x="1509522" y="767"/>
                </a:moveTo>
                <a:cubicBezTo>
                  <a:pt x="1736339" y="-12639"/>
                  <a:pt x="1947814" y="150946"/>
                  <a:pt x="1986017" y="398066"/>
                </a:cubicBezTo>
                <a:cubicBezTo>
                  <a:pt x="2019183" y="611090"/>
                  <a:pt x="1902946" y="824502"/>
                  <a:pt x="1709217" y="905558"/>
                </a:cubicBezTo>
                <a:cubicBezTo>
                  <a:pt x="1430403" y="1021795"/>
                  <a:pt x="1123149" y="837830"/>
                  <a:pt x="1083551" y="529879"/>
                </a:cubicBezTo>
                <a:cubicBezTo>
                  <a:pt x="1056506" y="319025"/>
                  <a:pt x="1175223" y="110882"/>
                  <a:pt x="1366937" y="33390"/>
                </a:cubicBezTo>
                <a:cubicBezTo>
                  <a:pt x="1412379" y="14871"/>
                  <a:pt x="1460539" y="3866"/>
                  <a:pt x="1509522" y="7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69C681-510B-EF79-18CC-D29266B0E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7386"/>
            <a:ext cx="8371114" cy="157098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Úkol (varianta B)</a:t>
            </a:r>
            <a:br>
              <a:rPr lang="cs-CZ" dirty="0"/>
            </a:br>
            <a:r>
              <a:rPr lang="cs-CZ" dirty="0" err="1"/>
              <a:t>Machine</a:t>
            </a:r>
            <a:r>
              <a:rPr lang="cs-CZ" dirty="0"/>
              <a:t> Learning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Kids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A46DC-646C-348A-0ABF-9E34C9733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97" y="2356598"/>
            <a:ext cx="6661459" cy="3636159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400" dirty="0">
                <a:hlinkClick r:id="rId2"/>
              </a:rPr>
              <a:t>https://machinelearningforkids.co.uk/</a:t>
            </a:r>
            <a:endParaRPr lang="cs-CZ" sz="2400" dirty="0"/>
          </a:p>
          <a:p>
            <a:endParaRPr lang="cs-CZ" sz="2400" dirty="0"/>
          </a:p>
        </p:txBody>
      </p:sp>
      <p:pic>
        <p:nvPicPr>
          <p:cNvPr id="4" name="Graphic 6" descr="Vzdělání">
            <a:extLst>
              <a:ext uri="{FF2B5EF4-FFF2-40B4-BE49-F238E27FC236}">
                <a16:creationId xmlns:a16="http://schemas.microsoft.com/office/drawing/2014/main" id="{E2419A06-AC0E-3EEF-EC93-1E0AFD6B6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3918" y="2088372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9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6BDF4D-4826-490A-8307-7247A295E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0FF4CF-25CB-4537-9BBF-28B36C76B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5328" y="1352190"/>
            <a:ext cx="7823624" cy="5505810"/>
          </a:xfrm>
          <a:custGeom>
            <a:avLst/>
            <a:gdLst>
              <a:gd name="connsiteX0" fmla="*/ 7676365 w 7823624"/>
              <a:gd name="connsiteY0" fmla="*/ 583688 h 5505810"/>
              <a:gd name="connsiteX1" fmla="*/ 7807957 w 7823624"/>
              <a:gd name="connsiteY1" fmla="*/ 609260 h 5505810"/>
              <a:gd name="connsiteX2" fmla="*/ 7823624 w 7823624"/>
              <a:gd name="connsiteY2" fmla="*/ 618028 h 5505810"/>
              <a:gd name="connsiteX3" fmla="*/ 7823624 w 7823624"/>
              <a:gd name="connsiteY3" fmla="*/ 1356037 h 5505810"/>
              <a:gd name="connsiteX4" fmla="*/ 7783921 w 7823624"/>
              <a:gd name="connsiteY4" fmla="*/ 1367061 h 5505810"/>
              <a:gd name="connsiteX5" fmla="*/ 7685829 w 7823624"/>
              <a:gd name="connsiteY5" fmla="*/ 1364631 h 5505810"/>
              <a:gd name="connsiteX6" fmla="*/ 7556041 w 7823624"/>
              <a:gd name="connsiteY6" fmla="*/ 1308528 h 5505810"/>
              <a:gd name="connsiteX7" fmla="*/ 7412440 w 7823624"/>
              <a:gd name="connsiteY7" fmla="*/ 765688 h 5505810"/>
              <a:gd name="connsiteX8" fmla="*/ 7676365 w 7823624"/>
              <a:gd name="connsiteY8" fmla="*/ 583688 h 5505810"/>
              <a:gd name="connsiteX9" fmla="*/ 7062857 w 7823624"/>
              <a:gd name="connsiteY9" fmla="*/ 396783 h 5505810"/>
              <a:gd name="connsiteX10" fmla="*/ 7127059 w 7823624"/>
              <a:gd name="connsiteY10" fmla="*/ 424535 h 5505810"/>
              <a:gd name="connsiteX11" fmla="*/ 7198094 w 7823624"/>
              <a:gd name="connsiteY11" fmla="*/ 693059 h 5505810"/>
              <a:gd name="connsiteX12" fmla="*/ 7099157 w 7823624"/>
              <a:gd name="connsiteY12" fmla="*/ 778505 h 5505810"/>
              <a:gd name="connsiteX13" fmla="*/ 7034998 w 7823624"/>
              <a:gd name="connsiteY13" fmla="*/ 780480 h 5505810"/>
              <a:gd name="connsiteX14" fmla="*/ 6970795 w 7823624"/>
              <a:gd name="connsiteY14" fmla="*/ 752727 h 5505810"/>
              <a:gd name="connsiteX15" fmla="*/ 6899760 w 7823624"/>
              <a:gd name="connsiteY15" fmla="*/ 484203 h 5505810"/>
              <a:gd name="connsiteX16" fmla="*/ 7062857 w 7823624"/>
              <a:gd name="connsiteY16" fmla="*/ 396783 h 5505810"/>
              <a:gd name="connsiteX17" fmla="*/ 1780739 w 7823624"/>
              <a:gd name="connsiteY17" fmla="*/ 1190 h 5505810"/>
              <a:gd name="connsiteX18" fmla="*/ 2850847 w 7823624"/>
              <a:gd name="connsiteY18" fmla="*/ 384530 h 5505810"/>
              <a:gd name="connsiteX19" fmla="*/ 3809413 w 7823624"/>
              <a:gd name="connsiteY19" fmla="*/ 1153764 h 5505810"/>
              <a:gd name="connsiteX20" fmla="*/ 5160376 w 7823624"/>
              <a:gd name="connsiteY20" fmla="*/ 1003825 h 5505810"/>
              <a:gd name="connsiteX21" fmla="*/ 5677238 w 7823624"/>
              <a:gd name="connsiteY21" fmla="*/ 480424 h 5505810"/>
              <a:gd name="connsiteX22" fmla="*/ 7082965 w 7823624"/>
              <a:gd name="connsiteY22" fmla="*/ 1065272 h 5505810"/>
              <a:gd name="connsiteX23" fmla="*/ 7687818 w 7823624"/>
              <a:gd name="connsiteY23" fmla="*/ 1625585 h 5505810"/>
              <a:gd name="connsiteX24" fmla="*/ 7823624 w 7823624"/>
              <a:gd name="connsiteY24" fmla="*/ 1633445 h 5505810"/>
              <a:gd name="connsiteX25" fmla="*/ 7823624 w 7823624"/>
              <a:gd name="connsiteY25" fmla="*/ 5505810 h 5505810"/>
              <a:gd name="connsiteX26" fmla="*/ 1419133 w 7823624"/>
              <a:gd name="connsiteY26" fmla="*/ 5505810 h 5505810"/>
              <a:gd name="connsiteX27" fmla="*/ 1422753 w 7823624"/>
              <a:gd name="connsiteY27" fmla="*/ 5488656 h 5505810"/>
              <a:gd name="connsiteX28" fmla="*/ 1543078 w 7823624"/>
              <a:gd name="connsiteY28" fmla="*/ 4961644 h 5505810"/>
              <a:gd name="connsiteX29" fmla="*/ 1334564 w 7823624"/>
              <a:gd name="connsiteY29" fmla="*/ 4133160 h 5505810"/>
              <a:gd name="connsiteX30" fmla="*/ 670875 w 7823624"/>
              <a:gd name="connsiteY30" fmla="*/ 3489628 h 5505810"/>
              <a:gd name="connsiteX31" fmla="*/ 499515 w 7823624"/>
              <a:gd name="connsiteY31" fmla="*/ 578153 h 5505810"/>
              <a:gd name="connsiteX32" fmla="*/ 1780739 w 7823624"/>
              <a:gd name="connsiteY32" fmla="*/ 1190 h 550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23624" h="5505810">
                <a:moveTo>
                  <a:pt x="7676365" y="583688"/>
                </a:moveTo>
                <a:cubicBezTo>
                  <a:pt x="7719804" y="582304"/>
                  <a:pt x="7764489" y="590613"/>
                  <a:pt x="7807957" y="609260"/>
                </a:cubicBezTo>
                <a:lnTo>
                  <a:pt x="7823624" y="618028"/>
                </a:lnTo>
                <a:lnTo>
                  <a:pt x="7823624" y="1356037"/>
                </a:lnTo>
                <a:lnTo>
                  <a:pt x="7783921" y="1367061"/>
                </a:lnTo>
                <a:cubicBezTo>
                  <a:pt x="7751926" y="1371702"/>
                  <a:pt x="7718882" y="1370985"/>
                  <a:pt x="7685829" y="1364631"/>
                </a:cubicBezTo>
                <a:cubicBezTo>
                  <a:pt x="7641760" y="1356162"/>
                  <a:pt x="7597675" y="1337676"/>
                  <a:pt x="7556041" y="1308528"/>
                </a:cubicBezTo>
                <a:cubicBezTo>
                  <a:pt x="7389499" y="1191936"/>
                  <a:pt x="7325207" y="948898"/>
                  <a:pt x="7412440" y="765688"/>
                </a:cubicBezTo>
                <a:cubicBezTo>
                  <a:pt x="7466961" y="651183"/>
                  <a:pt x="7567768" y="587147"/>
                  <a:pt x="7676365" y="583688"/>
                </a:cubicBezTo>
                <a:close/>
                <a:moveTo>
                  <a:pt x="7062857" y="396783"/>
                </a:moveTo>
                <a:cubicBezTo>
                  <a:pt x="7084657" y="400973"/>
                  <a:pt x="7106463" y="410117"/>
                  <a:pt x="7127059" y="424535"/>
                </a:cubicBezTo>
                <a:cubicBezTo>
                  <a:pt x="7209442" y="482209"/>
                  <a:pt x="7241245" y="602433"/>
                  <a:pt x="7198094" y="693059"/>
                </a:cubicBezTo>
                <a:cubicBezTo>
                  <a:pt x="7176519" y="738373"/>
                  <a:pt x="7140289" y="767709"/>
                  <a:pt x="7099157" y="778505"/>
                </a:cubicBezTo>
                <a:cubicBezTo>
                  <a:pt x="7078590" y="783905"/>
                  <a:pt x="7056797" y="784670"/>
                  <a:pt x="7034998" y="780480"/>
                </a:cubicBezTo>
                <a:cubicBezTo>
                  <a:pt x="7013198" y="776289"/>
                  <a:pt x="6991391" y="767146"/>
                  <a:pt x="6970795" y="752727"/>
                </a:cubicBezTo>
                <a:cubicBezTo>
                  <a:pt x="6888412" y="695052"/>
                  <a:pt x="6856608" y="574829"/>
                  <a:pt x="6899760" y="484203"/>
                </a:cubicBezTo>
                <a:cubicBezTo>
                  <a:pt x="6932124" y="416232"/>
                  <a:pt x="6997458" y="384213"/>
                  <a:pt x="7062857" y="396783"/>
                </a:cubicBezTo>
                <a:close/>
                <a:moveTo>
                  <a:pt x="1780739" y="1190"/>
                </a:moveTo>
                <a:cubicBezTo>
                  <a:pt x="2129768" y="14988"/>
                  <a:pt x="2488852" y="148495"/>
                  <a:pt x="2850847" y="384530"/>
                </a:cubicBezTo>
                <a:cubicBezTo>
                  <a:pt x="3184362" y="601036"/>
                  <a:pt x="3487788" y="901267"/>
                  <a:pt x="3809413" y="1153764"/>
                </a:cubicBezTo>
                <a:cubicBezTo>
                  <a:pt x="4262448" y="1508236"/>
                  <a:pt x="4750558" y="1545992"/>
                  <a:pt x="5160376" y="1003825"/>
                </a:cubicBezTo>
                <a:cubicBezTo>
                  <a:pt x="5313232" y="801671"/>
                  <a:pt x="5481196" y="587300"/>
                  <a:pt x="5677238" y="480424"/>
                </a:cubicBezTo>
                <a:cubicBezTo>
                  <a:pt x="6182723" y="204840"/>
                  <a:pt x="6667481" y="431193"/>
                  <a:pt x="7082965" y="1065272"/>
                </a:cubicBezTo>
                <a:cubicBezTo>
                  <a:pt x="7249706" y="1319645"/>
                  <a:pt x="7421998" y="1601453"/>
                  <a:pt x="7687818" y="1625585"/>
                </a:cubicBezTo>
                <a:lnTo>
                  <a:pt x="7823624" y="1633445"/>
                </a:lnTo>
                <a:lnTo>
                  <a:pt x="7823624" y="5505810"/>
                </a:lnTo>
                <a:lnTo>
                  <a:pt x="1419133" y="5505810"/>
                </a:lnTo>
                <a:lnTo>
                  <a:pt x="1422753" y="5488656"/>
                </a:lnTo>
                <a:cubicBezTo>
                  <a:pt x="1462649" y="5312984"/>
                  <a:pt x="1506176" y="5138278"/>
                  <a:pt x="1543078" y="4961644"/>
                </a:cubicBezTo>
                <a:cubicBezTo>
                  <a:pt x="1609806" y="4640258"/>
                  <a:pt x="1539760" y="4343419"/>
                  <a:pt x="1334564" y="4133160"/>
                </a:cubicBezTo>
                <a:cubicBezTo>
                  <a:pt x="1117562" y="3910930"/>
                  <a:pt x="900716" y="3685928"/>
                  <a:pt x="670875" y="3489628"/>
                </a:cubicBezTo>
                <a:cubicBezTo>
                  <a:pt x="-321639" y="2642174"/>
                  <a:pt x="-67393" y="1165752"/>
                  <a:pt x="499515" y="578153"/>
                </a:cubicBezTo>
                <a:cubicBezTo>
                  <a:pt x="899852" y="163598"/>
                  <a:pt x="1331986" y="-16550"/>
                  <a:pt x="1780739" y="1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2028D7-9063-BB61-76F8-907FA591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2783"/>
            <a:ext cx="10972800" cy="1570804"/>
          </a:xfrm>
        </p:spPr>
        <p:txBody>
          <a:bodyPr>
            <a:normAutofit/>
          </a:bodyPr>
          <a:lstStyle/>
          <a:p>
            <a:r>
              <a:rPr lang="cs-CZ" dirty="0"/>
              <a:t>Struktura odevzdaného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9FC80-CE4E-A1A7-106B-EB9B39250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397689"/>
            <a:ext cx="6357258" cy="344589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Použitý </a:t>
            </a:r>
            <a:r>
              <a:rPr lang="cs-CZ" sz="2400" dirty="0" err="1"/>
              <a:t>dataset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Odkaz na vytrénovanou neuronovou síť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Popis postupu a definování účelu sítě</a:t>
            </a:r>
          </a:p>
        </p:txBody>
      </p:sp>
      <p:pic>
        <p:nvPicPr>
          <p:cNvPr id="7" name="Graphic 6" descr="Network Diagram">
            <a:extLst>
              <a:ext uri="{FF2B5EF4-FFF2-40B4-BE49-F238E27FC236}">
                <a16:creationId xmlns:a16="http://schemas.microsoft.com/office/drawing/2014/main" id="{E239A921-D2E9-CEEA-0542-7CC5B2531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4958" y="2222699"/>
            <a:ext cx="3445892" cy="34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3405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DarkSeedLeftStep">
      <a:dk1>
        <a:srgbClr val="000000"/>
      </a:dk1>
      <a:lt1>
        <a:srgbClr val="FFFFFF"/>
      </a:lt1>
      <a:dk2>
        <a:srgbClr val="242C41"/>
      </a:dk2>
      <a:lt2>
        <a:srgbClr val="E2E8E2"/>
      </a:lt2>
      <a:accent1>
        <a:srgbClr val="C24DC3"/>
      </a:accent1>
      <a:accent2>
        <a:srgbClr val="7E3BB1"/>
      </a:accent2>
      <a:accent3>
        <a:srgbClr val="5F4DC3"/>
      </a:accent3>
      <a:accent4>
        <a:srgbClr val="3B5AB1"/>
      </a:accent4>
      <a:accent5>
        <a:srgbClr val="4D9DC3"/>
      </a:accent5>
      <a:accent6>
        <a:srgbClr val="3BB1A6"/>
      </a:accent6>
      <a:hlink>
        <a:srgbClr val="3F81BF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127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Posterama</vt:lpstr>
      <vt:lpstr>SplashVTI</vt:lpstr>
      <vt:lpstr>Strojové učení  a neuronové sítě</vt:lpstr>
      <vt:lpstr>Metody učení</vt:lpstr>
      <vt:lpstr>Co je to strojové učení?</vt:lpstr>
      <vt:lpstr>Třídění dat</vt:lpstr>
      <vt:lpstr>Neural Network Playground</vt:lpstr>
      <vt:lpstr> Úkol (varianta A) Teachable Machine</vt:lpstr>
      <vt:lpstr> Úkol (varianta B) Machine Learning for Kids</vt:lpstr>
      <vt:lpstr>Struktura odevzdaného úkolu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Monika Macháňová</dc:creator>
  <cp:lastModifiedBy>Monika Macháňová</cp:lastModifiedBy>
  <cp:revision>5</cp:revision>
  <dcterms:created xsi:type="dcterms:W3CDTF">2024-10-28T20:07:11Z</dcterms:created>
  <dcterms:modified xsi:type="dcterms:W3CDTF">2024-10-29T11:20:13Z</dcterms:modified>
</cp:coreProperties>
</file>