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2E2AC-47C2-49FB-85DE-78DBC90F5369}" type="datetimeFigureOut">
              <a:rPr lang="sk-SK" smtClean="0"/>
              <a:t>7. 5. 2012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C1C0C-DF05-46B5-B951-6690F10C793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Precvičovanie slovies na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k-SK" b="1" i="1" u="sng" dirty="0" smtClean="0"/>
              <a:t>–i/-e</a:t>
            </a:r>
            <a:r>
              <a:rPr lang="ja-JP" altLang="en-US" dirty="0" smtClean="0"/>
              <a:t>　</a:t>
            </a:r>
            <a:r>
              <a:rPr lang="sk-SK" altLang="ja-JP" dirty="0" smtClean="0"/>
              <a:t>a  </a:t>
            </a:r>
            <a:r>
              <a:rPr lang="sk-SK" dirty="0" smtClean="0"/>
              <a:t> –</a:t>
            </a:r>
            <a:r>
              <a:rPr lang="sk-SK" b="1" i="1" u="sng" dirty="0" err="1" smtClean="0"/>
              <a:t>ir</a:t>
            </a:r>
            <a:r>
              <a:rPr lang="sk-SK" b="1" i="1" u="sng" dirty="0" smtClean="0"/>
              <a:t>/-</a:t>
            </a:r>
            <a:r>
              <a:rPr lang="sk-SK" b="1" i="1" u="sng" dirty="0" err="1" smtClean="0"/>
              <a:t>er</a:t>
            </a:r>
            <a:endParaRPr lang="sk-SK" b="1" i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減る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照る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経る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降りる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毟る（むしる）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投げる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捻る（ひねる）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切る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換える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着る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散る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煎る（いる</a:t>
            </a:r>
            <a:r>
              <a:rPr lang="ja-JP" altLang="en-US" sz="9600" dirty="0" smtClean="0"/>
              <a:t>）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気</a:t>
            </a:r>
            <a:r>
              <a:rPr lang="ja-JP" altLang="en-US" sz="9600" dirty="0" smtClean="0"/>
              <a:t>に入</a:t>
            </a:r>
            <a:r>
              <a:rPr lang="ja-JP" altLang="en-US" sz="9600" dirty="0"/>
              <a:t>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入る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取り替える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生える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要る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ねじる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すべる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知る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ののしる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替える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照り付ける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用いる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過ぎる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食べる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帰る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落ちる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止める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9600" dirty="0"/>
              <a:t>蹴る（ける）</a:t>
            </a:r>
            <a:endParaRPr lang="sk-SK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103</Words>
  <Application>Microsoft Office PowerPoint</Application>
  <PresentationFormat>Předvádění na obrazovce (4:3)</PresentationFormat>
  <Paragraphs>31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Precvičovanie slovies na  –i/-e　a   –ir/-er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Precvičovanie slovies na –i/-e a – ir/-er</dc:title>
  <dc:creator>Ivan Rumanek</dc:creator>
  <cp:lastModifiedBy>Ivan Rumanek</cp:lastModifiedBy>
  <cp:revision>4</cp:revision>
  <dcterms:created xsi:type="dcterms:W3CDTF">2012-05-07T07:26:36Z</dcterms:created>
  <dcterms:modified xsi:type="dcterms:W3CDTF">2012-05-07T08:01:48Z</dcterms:modified>
</cp:coreProperties>
</file>