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CE5629-6E9C-4AC9-9F16-FFDF067534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5F3AC67-4927-408A-80D6-BA276632E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E4B73A-8A73-43FF-AAF0-09D1D1492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22CB-3EB0-4E09-9A1C-A71557950FCA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AC5E24-FA9D-48F8-87B0-81EBE8E87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5293CD-B2E8-4EDA-AD45-BB1987C25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4CE6-C137-4B00-93C1-6ADC12873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182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52FC84-1925-4327-8964-A6FC0D666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F6EE264-5D32-417F-B1B4-E0C1F1AC4B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7B75A2-A43C-4A6D-987E-B4F31822F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22CB-3EB0-4E09-9A1C-A71557950FCA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0CA1E9-2DBE-4EE8-A67E-D4ADF21EA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167D8C-553F-4BC5-B73B-DC4B63B53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4CE6-C137-4B00-93C1-6ADC12873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726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6FA9FA5-C0FA-4485-98C3-4000B385C0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FA3B695-7B20-45C4-966A-8CADA0F6B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FD8B59-C713-42B1-94A5-2C236F3D1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22CB-3EB0-4E09-9A1C-A71557950FCA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248B37-744D-4A80-88C8-49571543C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973D7D-621B-43B5-ACE7-CCB7245AD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4CE6-C137-4B00-93C1-6ADC12873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578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58B4D8-AD9C-4EE0-B5F3-61028BB8B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0FF507-9514-4018-A2B0-78E273941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364DAF-AE96-4EE5-9ABD-B91F4310D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22CB-3EB0-4E09-9A1C-A71557950FCA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BE1850-A263-48F8-A420-C013AA701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77EA2D-7722-431F-9F3D-9155588A1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4CE6-C137-4B00-93C1-6ADC12873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036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B8CE65-8AFD-4BE9-B2B8-976E0ED37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E1D89CC-3616-42FF-9EA7-3A858C89D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3D1950-CB65-4D0A-9232-584D523E2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22CB-3EB0-4E09-9A1C-A71557950FCA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28492A-4041-451A-928D-1F57446E2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90D770-D163-4643-9453-98521B676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4CE6-C137-4B00-93C1-6ADC12873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345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4B41FB-EC12-4819-911A-36AF4AE55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5D1417-A0CF-4CF8-863A-91963CF532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C5E975C-068C-4BC1-A23C-8C71379355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C29DEE-FF17-481D-AF5B-88E4922AC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22CB-3EB0-4E09-9A1C-A71557950FCA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239ED7-E769-4C9F-8B9D-89C8DC3E4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9A02A0-35C4-4785-8D45-D144EA6BF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4CE6-C137-4B00-93C1-6ADC12873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114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075D1C-B796-4F7F-9F3F-8BADE2C23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0E8DF50-8E15-4F56-BD3D-11FACDDE4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2C32AF3-CE28-4201-B8CF-A1DD749040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CFBDE1C-AA5B-48FA-AC92-C6B7D194EC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3D58CD9-8B93-438E-A698-A10B196F13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FD4DC2E-5E04-44C9-8716-8448452FE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22CB-3EB0-4E09-9A1C-A71557950FCA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FD5FCE8-29DE-4F84-9B30-CC10DCF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CE9C471-3119-41E2-8567-B8700D9CF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4CE6-C137-4B00-93C1-6ADC12873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883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149E00-5026-4AFB-9722-1E321D68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46DD690-BC76-426B-AAA6-D73E759A8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22CB-3EB0-4E09-9A1C-A71557950FCA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9F125FA-E2A8-463F-9547-2E6286A7A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CDC3437-A4AA-4FB7-961D-99FC18440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4CE6-C137-4B00-93C1-6ADC12873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86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83DD65B-7842-4A13-9101-B7139616B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22CB-3EB0-4E09-9A1C-A71557950FCA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104E9B2-72CE-430F-B706-2A32EF3B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40FECF-E4AF-4831-84F4-100B58384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4CE6-C137-4B00-93C1-6ADC12873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67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A6F01A-5615-4C0A-811B-D31F87EC3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7BF52E-A492-487C-96D0-CC4A65458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D0F5F1D-D118-45E9-98F0-9396B68A46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B7FF999-9645-4CCC-8B69-67FCDDD70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22CB-3EB0-4E09-9A1C-A71557950FCA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0F9E2D-C5E3-47B6-A755-7B75E7AE7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8AC1009-8036-497A-BAF1-6C424BA97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4CE6-C137-4B00-93C1-6ADC12873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81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C7B12-5888-445B-B32C-25557AED6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02D6422-733D-48A1-A83B-5E8F6DEA3C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EEE7487-4029-450E-8DEA-F42CB51F8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8582C2-8DB8-402E-8E10-3C31CA339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22CB-3EB0-4E09-9A1C-A71557950FCA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5D0945-04E5-44EB-8FDD-7E9D98D28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B7A979-6DA7-4C9C-AFAF-7C8F57362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4CE6-C137-4B00-93C1-6ADC12873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869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E8B398E-9BF6-44C0-90F1-998B905BF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FCC0D3C-9B21-41C1-9622-6A5C0C1C4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F66DBB-3253-4DF5-AAA2-9D716D38D9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722CB-3EB0-4E09-9A1C-A71557950FCA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46F398-E3B4-472B-A502-1AD747F986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C07208-776F-42F1-B589-ED77C0F1B3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E4CE6-C137-4B00-93C1-6ADC12873A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99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067171-DD76-46EC-993D-9C009CE9F1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Eginald</a:t>
            </a:r>
            <a:r>
              <a:rPr lang="cs-CZ" dirty="0"/>
              <a:t> </a:t>
            </a:r>
            <a:r>
              <a:rPr lang="cs-CZ" dirty="0" err="1"/>
              <a:t>Schlattner</a:t>
            </a:r>
            <a:r>
              <a:rPr lang="cs-CZ" dirty="0"/>
              <a:t> a literatura sedmihradských Sasů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716975-C17C-435C-B977-62EC3CC1F9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0218" y="4969199"/>
            <a:ext cx="9144000" cy="165576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 descr="Schlattner.JPG">
            <a:extLst>
              <a:ext uri="{FF2B5EF4-FFF2-40B4-BE49-F238E27FC236}">
                <a16:creationId xmlns:a16="http://schemas.microsoft.com/office/drawing/2014/main" id="{78CE26C2-6AAF-4295-8B4D-DBD92867F4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468" y="4010349"/>
            <a:ext cx="2095500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2785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E7740B-ADF9-4491-91D8-3873DBF07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 filologicko-areálových studií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B572B5-4C87-48DC-9A5C-84C1E3B22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Jazyk a literatura jako další komponenta etnické identity </a:t>
            </a:r>
          </a:p>
          <a:p>
            <a:r>
              <a:rPr lang="cs-CZ" dirty="0"/>
              <a:t>Problém s národními literaturami aneb „Kam s ním?“</a:t>
            </a:r>
          </a:p>
          <a:p>
            <a:r>
              <a:rPr lang="cs-CZ" dirty="0"/>
              <a:t>Souvislost textu a prostoru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4572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C228EE-F1A7-4C12-B6D5-E2CC65A44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 a život </a:t>
            </a:r>
            <a:r>
              <a:rPr lang="cs-CZ" dirty="0" err="1"/>
              <a:t>Eginalda</a:t>
            </a:r>
            <a:r>
              <a:rPr lang="cs-CZ" dirty="0"/>
              <a:t> </a:t>
            </a:r>
            <a:r>
              <a:rPr lang="cs-CZ" dirty="0" err="1"/>
              <a:t>Schlattnera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5B28F2-2B01-4EC6-A4B1-7846FC331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Románová trilogie </a:t>
            </a:r>
            <a:r>
              <a:rPr lang="cs-CZ" dirty="0" err="1"/>
              <a:t>Versunkene</a:t>
            </a:r>
            <a:r>
              <a:rPr lang="cs-CZ" dirty="0"/>
              <a:t> </a:t>
            </a:r>
            <a:r>
              <a:rPr lang="cs-CZ" dirty="0" err="1"/>
              <a:t>Gesichter</a:t>
            </a:r>
            <a:endParaRPr lang="cs-CZ" dirty="0"/>
          </a:p>
          <a:p>
            <a:r>
              <a:rPr lang="cs-CZ" dirty="0"/>
              <a:t>Autor a etnická identita</a:t>
            </a:r>
          </a:p>
          <a:p>
            <a:r>
              <a:rPr lang="cs-CZ" dirty="0"/>
              <a:t>Život a životopis – mládí, válka, komunismus, politický proces, rehabilitace, poslání faráře, pozdní autorská tvorba</a:t>
            </a:r>
          </a:p>
        </p:txBody>
      </p:sp>
    </p:spTree>
    <p:extLst>
      <p:ext uri="{BB962C8B-B14F-4D97-AF65-F5344CB8AC3E}">
        <p14:creationId xmlns:p14="http://schemas.microsoft.com/office/powerpoint/2010/main" val="64125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C5456F-96BB-4A60-AE8C-14C9D8B73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literární tvorby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1161CD-A8CC-4129-87D9-B8A47EDE0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Spjatost s teritoriem a etnickou skupinou</a:t>
            </a:r>
          </a:p>
          <a:p>
            <a:r>
              <a:rPr lang="cs-CZ" dirty="0"/>
              <a:t>Dílo jako kronika zanikajícího společenství</a:t>
            </a:r>
          </a:p>
          <a:p>
            <a:r>
              <a:rPr lang="cs-CZ" dirty="0"/>
              <a:t>Charakterové studia a radost z vyprávění</a:t>
            </a:r>
          </a:p>
          <a:p>
            <a:r>
              <a:rPr lang="cs-CZ" dirty="0"/>
              <a:t>Osobní konfese</a:t>
            </a:r>
          </a:p>
          <a:p>
            <a:r>
              <a:rPr lang="cs-CZ" dirty="0"/>
              <a:t>Kontext saské literatury a německý kulturní okruh</a:t>
            </a:r>
          </a:p>
        </p:txBody>
      </p:sp>
    </p:spTree>
    <p:extLst>
      <p:ext uri="{BB962C8B-B14F-4D97-AF65-F5344CB8AC3E}">
        <p14:creationId xmlns:p14="http://schemas.microsoft.com/office/powerpoint/2010/main" val="2449598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A8ADB-4396-44F3-9025-8FE3C523D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na závěr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E59175-B852-4A28-9AB0-98059C5B3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Komparatismus</a:t>
            </a:r>
            <a:r>
              <a:rPr lang="cs-CZ" dirty="0"/>
              <a:t> a problém se zařazením – jazyk</a:t>
            </a:r>
          </a:p>
          <a:p>
            <a:r>
              <a:rPr lang="cs-CZ" dirty="0" err="1"/>
              <a:t>Biliterárnost</a:t>
            </a:r>
            <a:r>
              <a:rPr lang="cs-CZ" dirty="0"/>
              <a:t> a </a:t>
            </a:r>
            <a:r>
              <a:rPr lang="cs-CZ" dirty="0" err="1"/>
              <a:t>polyliterárnost</a:t>
            </a:r>
            <a:endParaRPr lang="cs-CZ" dirty="0"/>
          </a:p>
          <a:p>
            <a:r>
              <a:rPr lang="cs-CZ" dirty="0"/>
              <a:t>Kontaktové zóny a </a:t>
            </a:r>
            <a:r>
              <a:rPr lang="cs-CZ" dirty="0" err="1"/>
              <a:t>mezliterární</a:t>
            </a:r>
            <a:r>
              <a:rPr lang="cs-CZ" dirty="0"/>
              <a:t> společenství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83551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CDFC75-0F3F-4931-92A4-C3397D75E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</a:t>
            </a:r>
            <a:r>
              <a:rPr lang="cs-CZ"/>
              <a:t>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9FE8D8-EFB0-4355-9183-DF916387F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5986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116</Words>
  <Application>Microsoft Office PowerPoint</Application>
  <PresentationFormat>Širokoúhlá obrazovka</PresentationFormat>
  <Paragraphs>21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Eginald Schlattner a literatura sedmihradských Sasů</vt:lpstr>
      <vt:lpstr>Koncept filologicko-areálových studií</vt:lpstr>
      <vt:lpstr>Osobnost a život Eginalda Schlattnera</vt:lpstr>
      <vt:lpstr>Znaky literární tvorby</vt:lpstr>
      <vt:lpstr>Teorie na závěr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Eginald Schlattner a literatura sedmihradských Sasů</dc:title>
  <dc:creator>Iveta Nováková</dc:creator>
  <cp:lastModifiedBy>Iveta Nováková</cp:lastModifiedBy>
  <cp:revision>3</cp:revision>
  <dcterms:created xsi:type="dcterms:W3CDTF">2021-12-08T10:59:37Z</dcterms:created>
  <dcterms:modified xsi:type="dcterms:W3CDTF">2021-12-08T11:03:24Z</dcterms:modified>
</cp:coreProperties>
</file>