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BA0FE-FE7B-45DE-A44E-1CDBFA420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AA004-FFC9-4135-A04B-F65EF2C24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DB003B-EA05-423B-9B38-975C810A3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E678E5-BFC4-42C1-89EE-77CA95C21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329989-9C5D-4AB5-9A33-6913B913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33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D27F6-AF20-42BA-8438-AE2B555D2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C7AA18-DFAE-44C6-9F46-C030856A6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4C4244-D776-48B3-8A60-DE6CA58F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BAB5C-D60F-4F63-94D5-AEDDA6A37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ECD7B7-EE66-42E5-8E53-81A90F3C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11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2F1B7D-3E4C-45D5-932B-185BD36D0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2B21C09-AAE9-4377-AFA3-0E82E42C3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9197A-A045-4397-9CDE-F6BE8166D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39A5CD-32A5-4E4C-91A8-2E33F4A41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EF3AD5-9402-4CD6-A045-9C50F07B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7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27164-A60F-4E25-9272-906D31EA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02C4C1-A37F-4B1E-ABCD-1D44ABED6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BD6199-72ED-4D91-B969-5669C3393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75FC6C-4C34-42BE-87E3-29C24A04B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2CEE4C-5AFF-4E4F-AE8D-15D636E4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74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BB799-B7B7-4640-BFF7-50668D462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55265C3-FE4E-403B-96D0-BD3CA270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7C70F1-A249-4C02-8A98-5939599B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0F4EF6-26EB-46F9-94A1-22B25C9C0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CF9EEF-5E2C-4977-BC99-00D4E3FA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56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ED3C6-2655-4317-8F9C-F1BCD699B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6C2184-487C-4248-852C-0B907BD62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BEEFA56-5240-44FB-ACD7-8B785CDD2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8FDAFC-431A-4030-9D7E-2EADA6D0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EFC0B1-DF88-41C1-9A2B-FDDF8328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284642-EC26-4CB4-AF22-71584283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98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70B6E-A19B-425E-8DA4-E8FB4C005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70A0CBC-FB70-4D11-87FE-30326413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A3DE754-37BC-40BA-AA44-28E1E63AE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61B75EF-A995-44F6-A85F-DF986E1B5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756972A-53F1-45FA-B232-AE6FA04ADC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87F088-4938-496D-B966-59D21BC50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12543B-EADA-427B-8BE6-BE429B956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B01E12B-5990-4589-AA83-2722B7CC8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3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33778-E9C7-4A72-8683-66BCB69C8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4F975C3-440C-417E-8CA7-F2EC09EA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4E39DC8-8DA7-48D5-ADC6-A6C580A9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925552-4DCF-41E5-9B5D-A8D21422C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6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475C04-2820-4046-B1E0-39EC7440E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74BCED-9C59-4939-A782-3183A2F6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D7305F-2462-4652-8612-D16EEA541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95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27459-579D-4857-ACA2-1C90DDD9B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8BAD5F-4433-4722-AC52-DD4AE32FF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8E0AAD-1766-4037-AF13-586F531A6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76AFA9-85B5-4ECE-9D49-241717846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314F47-000F-4887-8569-1E9D196E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3BE7FB-2151-42BF-861E-6AF9FA05B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1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AE771-EFC2-41C7-A64F-75206CC6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AD99E2D-6D2C-4FE4-89FF-41D657219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2E16E69-E99B-4246-A1A1-50D75EBA3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514F0D-25DA-4625-8129-65A21C19E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37B190-0176-4B3A-B74F-574DABA66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0A7D4A-3909-445B-980A-02C3155B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79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8611C8F-111D-4BAA-9764-1499698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2C3946-CC99-4C82-B0E9-E86FC852B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B3B912-BEEE-4D36-847E-296926CB3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10CE2-E85A-4889-915E-1B04D175245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089147-D4B6-4609-B435-FBFFE5F96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31A703-93D9-4569-9B8E-31B39285E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E1BA-2587-4977-AB3D-ECB584E9EE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1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D7421-C6D9-4CAA-98EF-EE041E0FF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Etnická identita sedmihradských Sasů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C355CBE-6589-46B7-9788-B2A74D84AE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364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C8AF7-7BCB-44D6-AB78-E215C3463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Přítomnost v transnacionálním prostoru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D9C219-794A-4C12-B0C0-1F42D9367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transnacionalismu</a:t>
            </a:r>
            <a:r>
              <a:rPr lang="cs-CZ" dirty="0"/>
              <a:t> a kulturních sítí</a:t>
            </a:r>
          </a:p>
          <a:p>
            <a:r>
              <a:rPr lang="cs-CZ" dirty="0"/>
              <a:t>Neexistence univerzálního náhledu</a:t>
            </a:r>
          </a:p>
          <a:p>
            <a:r>
              <a:rPr lang="cs-CZ" dirty="0"/>
              <a:t>Fluidní charakter identit</a:t>
            </a:r>
          </a:p>
        </p:txBody>
      </p:sp>
    </p:spTree>
    <p:extLst>
      <p:ext uri="{BB962C8B-B14F-4D97-AF65-F5344CB8AC3E}">
        <p14:creationId xmlns:p14="http://schemas.microsoft.com/office/powerpoint/2010/main" val="92325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4FFED-E191-4A6B-97DC-FFCF9ED70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Terénní výzkum a jeho pojetí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4CFF13-793C-421B-B60A-10BC45197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Dotazníky, rozhovory, zúčastněná pozorování</a:t>
            </a:r>
          </a:p>
          <a:p>
            <a:r>
              <a:rPr lang="cs-CZ" dirty="0"/>
              <a:t>Teorie etnické hranice</a:t>
            </a:r>
          </a:p>
          <a:p>
            <a:r>
              <a:rPr lang="cs-CZ" dirty="0"/>
              <a:t>Každodennost sedmihradských Sasů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617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F0F3D-8C22-4DA6-BC59-2F883ADB8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Etnoidentitní</a:t>
            </a:r>
            <a:r>
              <a:rPr lang="cs-CZ" dirty="0"/>
              <a:t> kategorie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0AA925-8E48-44F4-A58F-2BFC02686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Domov</a:t>
            </a:r>
          </a:p>
          <a:p>
            <a:r>
              <a:rPr lang="cs-CZ" dirty="0"/>
              <a:t>Historický příběh</a:t>
            </a:r>
          </a:p>
          <a:p>
            <a:r>
              <a:rPr lang="cs-CZ" dirty="0"/>
              <a:t>Evangelická víra</a:t>
            </a:r>
          </a:p>
          <a:p>
            <a:r>
              <a:rPr lang="cs-CZ" dirty="0" err="1"/>
              <a:t>Etnolekt</a:t>
            </a:r>
            <a:r>
              <a:rPr lang="cs-CZ" dirty="0"/>
              <a:t> – </a:t>
            </a:r>
            <a:r>
              <a:rPr lang="cs-CZ" dirty="0" err="1"/>
              <a:t>sächsisch</a:t>
            </a:r>
            <a:endParaRPr lang="cs-CZ" dirty="0"/>
          </a:p>
          <a:p>
            <a:r>
              <a:rPr lang="cs-CZ" dirty="0"/>
              <a:t>Kdo jsem a kam patřím?</a:t>
            </a:r>
          </a:p>
          <a:p>
            <a:r>
              <a:rPr lang="cs-CZ" dirty="0"/>
              <a:t>Svátky a slavnosti</a:t>
            </a:r>
          </a:p>
        </p:txBody>
      </p:sp>
    </p:spTree>
    <p:extLst>
      <p:ext uri="{BB962C8B-B14F-4D97-AF65-F5344CB8AC3E}">
        <p14:creationId xmlns:p14="http://schemas.microsoft.com/office/powerpoint/2010/main" val="3862506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33AB1E-110D-45E4-8AE8-AB0C632AB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64AF8F-EF4F-4F7B-AD5C-87CC4BB89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Sedmihradští Sasové jako reliktní etnická skupina předmoderního charakteru</a:t>
            </a:r>
          </a:p>
          <a:p>
            <a:r>
              <a:rPr lang="cs-CZ" dirty="0"/>
              <a:t>Přežití krize a nutnost nové redefinice </a:t>
            </a:r>
          </a:p>
          <a:p>
            <a:r>
              <a:rPr lang="cs-CZ" dirty="0"/>
              <a:t>Život v transnacionálním prostoru</a:t>
            </a:r>
          </a:p>
          <a:p>
            <a:r>
              <a:rPr lang="cs-CZ" dirty="0"/>
              <a:t>Různost náhledů</a:t>
            </a:r>
          </a:p>
        </p:txBody>
      </p:sp>
    </p:spTree>
    <p:extLst>
      <p:ext uri="{BB962C8B-B14F-4D97-AF65-F5344CB8AC3E}">
        <p14:creationId xmlns:p14="http://schemas.microsoft.com/office/powerpoint/2010/main" val="3973730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1EEB1-68FF-4F1A-8499-BAE205CB8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C6CE1E-2EF3-4E1D-9002-DE370EAE0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8183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Etnická identita sedmihradských Sasů</vt:lpstr>
      <vt:lpstr>Přítomnost v transnacionálním prostoru</vt:lpstr>
      <vt:lpstr>Terénní výzkum a jeho pojetí</vt:lpstr>
      <vt:lpstr>Etnoidentitní kategorie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Etnická identita sedmihradských Sasů</dc:title>
  <dc:creator>Iveta Nováková</dc:creator>
  <cp:lastModifiedBy>Iveta Nováková</cp:lastModifiedBy>
  <cp:revision>2</cp:revision>
  <dcterms:created xsi:type="dcterms:W3CDTF">2021-12-08T10:49:06Z</dcterms:created>
  <dcterms:modified xsi:type="dcterms:W3CDTF">2021-12-08T10:50:34Z</dcterms:modified>
</cp:coreProperties>
</file>