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1d0942e7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1d0942e7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1d0942e75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1d0942e75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1d0942e7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1d0942e7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1d0942e75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1d0942e7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d0942e7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1d0942e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d0942e7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1d0942e7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1d0942e7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1d0942e7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1d0942e7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1d0942e7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1d0942e7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1d0942e7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1d0942e7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1d0942e7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1d0942e7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1d0942e7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1d0942e75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1d0942e75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BACHTIN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JSB_SLAV55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#2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DIALOGISMUS a POLYFONIE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typický pro román, ale také neoficiální promluvy a tzv. “sváteční bytí”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KARNEVALIZACE JAZYKA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užívání “smíchových” forem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jeden z nejvýraznějších projevů polyfonie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Francois Rabelais: </a:t>
            </a:r>
            <a:r>
              <a:rPr i="1" lang="cs"/>
              <a:t>Gargantua a Pantagruel</a:t>
            </a:r>
            <a:endParaRPr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hledání významu díla na jeho HRANICÍCH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kde přesahuje sebe sama (VS v jeho nitru = formalisté)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nutný vztah ke světu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GENEZE ROMÁNU JAKO ŽÁNRU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de facto odmítnutí monogeneze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r. vzniká polygenezí (dokonce i mimoliterární = karneval)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teze o vzniku “shora” (epos) VS teze o vzniku “zdola”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BACHTINOVY OPOZICE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oficiálnost X neoficiálnost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monologičnost X dialogičnost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kanoničnost X nekanoničnost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nezpochybněnost X zpochybněnost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stylová homogenita X hybridnost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distanční X nedistanční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Michail Michajlovič BACHTIN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1895–1975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literární teoretik, historik a filosof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zabýval se zejména románem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cs"/>
              <a:t>Diskurs románu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cs"/>
              <a:t>Problematika Dostojevského děl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cs"/>
              <a:t>Francois Rabelais a lidová kultura středověku </a:t>
            </a:r>
            <a:br>
              <a:rPr i="1" lang="cs"/>
            </a:br>
            <a:r>
              <a:rPr i="1" lang="cs"/>
              <a:t>a renesance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výrazně ovlivnil literární a kulturní studia, lingvistiku i filosofii románu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1050" y="445025"/>
            <a:ext cx="2381250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Epos a román </a:t>
            </a:r>
            <a:r>
              <a:rPr lang="cs"/>
              <a:t>(1941)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román má PARODICKÝ VZTAH k jiným žánrům (stojí mimo žánry)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romanizace žánrů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román VS epos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nedokončený X ukončený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kontaktní X nekontaktní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aktuální X vzdálený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nejednoznačnost X hotový světonázor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“Román, to jest tvárnost sama o sobě.”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Promluva v románu </a:t>
            </a:r>
            <a:r>
              <a:rPr lang="cs"/>
              <a:t>(1934–1935)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kritika stylistiky: Současná stylistika neumí uchopit </a:t>
            </a:r>
            <a:r>
              <a:rPr b="1" lang="cs" u="sng"/>
              <a:t>POLYFONNÍ</a:t>
            </a:r>
            <a:r>
              <a:rPr lang="cs"/>
              <a:t> ROMÁNOVOU PROMLUVU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DIALOGIČNOST - hlavní stylový rys 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Rabelais, Cervantes, Dostojevskij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B. zkoumá v románu nově: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ideje (zkoušky / vývoje / výchovy)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typologii postav (pikaro, prosťáček, blázen)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encyklopedičnost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kritičnost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obraznost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Jazyk r. není jen nástrojem, ale i předmětem zobrazení.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Čas a chronotop </a:t>
            </a:r>
            <a:r>
              <a:rPr lang="cs"/>
              <a:t>(1937–1938, 1973)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Chronotop = “bytostný souvztah osvojených časových a prostorových relací”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jde o žánrotvornou kategorii umisťující člověka do literárního univerza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typologie r. chronotopů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řeckého románu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mravoličně-dobrodružného románu (Apuleius, Petronius)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pikareskního a dobrodružného románu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ch. biografického románu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/>
              <a:t>Problém obsahu, materiálu a formy </a:t>
            </a:r>
            <a:r>
              <a:rPr lang="cs"/>
              <a:t>(1924)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odmítnutí materiální estetiky VS vnímání díla ve vztahu ke světu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dílo není Z MATERIE, ale V MATERII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autor = důležitý estetický činitel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aktivní hodnotový postoj k obsahu díla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tvůrce nalézá v uměleckém díle sám sebe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vnímatel (čtenář) = také se podílí na spoluutváření formy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FORMA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tvořivý charakter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její funkcí je završovat obsah (izolovat jej a zároveň vztahovat k přírodě, světu atd.)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Obecné postuláty Bachtinova myšlení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umělecké dílo NENÍ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hotové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uzavřené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inertní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umělecké dílo JE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neustále v procesu vzniku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 dialogickém vztahu k jiným strukturám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STRUKTURA um. díla je DYNAMICKÁ (vs strukturalismus: statická)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VYZDVIŽENÍ TVŮRCE vs formalismus a sociologické teorie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vývoj je neustálý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tvůrce i vnímatel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sled neopakovatelných komunikačních aktů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vývoj tvůrčího vědomí tvůrce i čtenáře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= neustále se obrozující smysl děl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HLAS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vychází z vypravěčských teorií typu </a:t>
            </a:r>
            <a:r>
              <a:rPr i="1" lang="cs"/>
              <a:t>point of view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nahrazuje pojem “hlediska” (POV)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důraz na orální ráz (promluvy, světonázoru)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hlasy = polyfonní struktura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navazuje na ně intertextovost a pojetí textu jako dialogu textů...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