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91" r:id="rId3"/>
    <p:sldId id="298" r:id="rId4"/>
    <p:sldId id="292" r:id="rId5"/>
    <p:sldId id="293" r:id="rId6"/>
    <p:sldId id="295" r:id="rId7"/>
    <p:sldId id="294" r:id="rId8"/>
    <p:sldId id="300" r:id="rId9"/>
  </p:sldIdLst>
  <p:sldSz cx="9144000" cy="5143500" type="screen16x9"/>
  <p:notesSz cx="6858000" cy="9144000"/>
  <p:embeddedFontLst>
    <p:embeddedFont>
      <p:font typeface="PMingLiU" panose="02020500000000000000" pitchFamily="18" charset="-120"/>
      <p:regular r:id="rId11"/>
    </p:embeddedFont>
    <p:embeddedFont>
      <p:font typeface="PMingLiU" panose="02020500000000000000" pitchFamily="18" charset="-120"/>
      <p:regular r:id="rId11"/>
    </p:embeddedFont>
    <p:embeddedFont>
      <p:font typeface="Roboto Condensed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6FAF682-573F-411D-A66A-28A0635FFC76}">
  <a:tblStyle styleId="{A6FAF682-573F-411D-A66A-28A0635FFC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0391"/>
  </p:normalViewPr>
  <p:slideViewPr>
    <p:cSldViewPr snapToGrid="0">
      <p:cViewPr varScale="1">
        <p:scale>
          <a:sx n="115" d="100"/>
          <a:sy n="115" d="100"/>
        </p:scale>
        <p:origin x="1312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5b6aa966f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15b6aa966f_1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err="1"/>
              <a:t>你們國家有這種東西嗎</a:t>
            </a:r>
            <a:r>
              <a:rPr lang="en-US" dirty="0"/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468209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要確切說出「辦理</a:t>
            </a:r>
            <a:r>
              <a:rPr lang="en-US" dirty="0"/>
              <a:t>」、「</a:t>
            </a:r>
            <a:r>
              <a:rPr lang="en-US" dirty="0" err="1"/>
              <a:t>手續</a:t>
            </a:r>
            <a:r>
              <a:rPr lang="en-US" dirty="0"/>
              <a:t>」、「</a:t>
            </a:r>
            <a:r>
              <a:rPr lang="en-US" dirty="0" err="1"/>
              <a:t>申請</a:t>
            </a:r>
            <a:r>
              <a:rPr lang="en-US" dirty="0"/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1965432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你覺得童年生活對一個人的未來有什麼影響</a:t>
            </a:r>
            <a:r>
              <a:rPr lang="en-US" dirty="0"/>
              <a:t>？</a:t>
            </a:r>
          </a:p>
          <a:p>
            <a:r>
              <a:rPr lang="en-US" dirty="0" err="1"/>
              <a:t>你對現代中國孩子的童年有什麼了解？這跟你的國家一樣嗎</a:t>
            </a:r>
            <a:r>
              <a:rPr lang="en-US" dirty="0"/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4177921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224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flipH="1">
            <a:off x="719460" y="267504"/>
            <a:ext cx="5839455" cy="4608575"/>
            <a:chOff x="1034575" y="691050"/>
            <a:chExt cx="5488725" cy="4331775"/>
          </a:xfrm>
        </p:grpSpPr>
        <p:sp>
          <p:nvSpPr>
            <p:cNvPr id="10" name="Google Shape;10;p2"/>
            <p:cNvSpPr/>
            <p:nvPr/>
          </p:nvSpPr>
          <p:spPr>
            <a:xfrm>
              <a:off x="1118875" y="1005625"/>
              <a:ext cx="2935900" cy="3696250"/>
            </a:xfrm>
            <a:custGeom>
              <a:avLst/>
              <a:gdLst/>
              <a:ahLst/>
              <a:cxnLst/>
              <a:rect l="l" t="t" r="r" b="b"/>
              <a:pathLst>
                <a:path w="117436" h="147850" extrusionOk="0">
                  <a:moveTo>
                    <a:pt x="35931" y="0"/>
                  </a:moveTo>
                  <a:cubicBezTo>
                    <a:pt x="31429" y="0"/>
                    <a:pt x="26925" y="120"/>
                    <a:pt x="22422" y="360"/>
                  </a:cubicBezTo>
                  <a:lnTo>
                    <a:pt x="18577" y="537"/>
                  </a:lnTo>
                  <a:lnTo>
                    <a:pt x="0" y="134952"/>
                  </a:lnTo>
                  <a:cubicBezTo>
                    <a:pt x="5560" y="134589"/>
                    <a:pt x="11123" y="134408"/>
                    <a:pt x="16681" y="134408"/>
                  </a:cubicBezTo>
                  <a:cubicBezTo>
                    <a:pt x="44593" y="134408"/>
                    <a:pt x="72355" y="138968"/>
                    <a:pt x="98800" y="147849"/>
                  </a:cubicBezTo>
                  <a:lnTo>
                    <a:pt x="117436" y="13375"/>
                  </a:lnTo>
                  <a:cubicBezTo>
                    <a:pt x="91179" y="4521"/>
                    <a:pt x="63609" y="0"/>
                    <a:pt x="35931" y="0"/>
                  </a:cubicBezTo>
                  <a:close/>
                </a:path>
              </a:pathLst>
            </a:custGeom>
            <a:solidFill>
              <a:srgbClr val="84513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588850" y="1326125"/>
              <a:ext cx="2934450" cy="3696700"/>
            </a:xfrm>
            <a:custGeom>
              <a:avLst/>
              <a:gdLst/>
              <a:ahLst/>
              <a:cxnLst/>
              <a:rect l="l" t="t" r="r" b="b"/>
              <a:pathLst>
                <a:path w="117378" h="147868" extrusionOk="0">
                  <a:moveTo>
                    <a:pt x="35433" y="1"/>
                  </a:moveTo>
                  <a:cubicBezTo>
                    <a:pt x="29837" y="1"/>
                    <a:pt x="24235" y="185"/>
                    <a:pt x="18637" y="555"/>
                  </a:cubicBezTo>
                  <a:lnTo>
                    <a:pt x="1" y="135029"/>
                  </a:lnTo>
                  <a:cubicBezTo>
                    <a:pt x="5613" y="134663"/>
                    <a:pt x="11225" y="134481"/>
                    <a:pt x="16828" y="134481"/>
                  </a:cubicBezTo>
                  <a:cubicBezTo>
                    <a:pt x="44718" y="134481"/>
                    <a:pt x="72395" y="139000"/>
                    <a:pt x="98800" y="147867"/>
                  </a:cubicBezTo>
                  <a:lnTo>
                    <a:pt x="117377" y="13453"/>
                  </a:lnTo>
                  <a:lnTo>
                    <a:pt x="113768" y="12269"/>
                  </a:lnTo>
                  <a:cubicBezTo>
                    <a:pt x="88453" y="4157"/>
                    <a:pt x="62008" y="1"/>
                    <a:pt x="35433" y="1"/>
                  </a:cubicBezTo>
                  <a:close/>
                </a:path>
              </a:pathLst>
            </a:custGeom>
            <a:solidFill>
              <a:srgbClr val="84513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34575" y="897100"/>
              <a:ext cx="2882650" cy="3692375"/>
            </a:xfrm>
            <a:custGeom>
              <a:avLst/>
              <a:gdLst/>
              <a:ahLst/>
              <a:cxnLst/>
              <a:rect l="l" t="t" r="r" b="b"/>
              <a:pathLst>
                <a:path w="115306" h="147695" extrusionOk="0">
                  <a:moveTo>
                    <a:pt x="37848" y="0"/>
                  </a:moveTo>
                  <a:cubicBezTo>
                    <a:pt x="33422" y="0"/>
                    <a:pt x="28988" y="127"/>
                    <a:pt x="24552" y="382"/>
                  </a:cubicBezTo>
                  <a:lnTo>
                    <a:pt x="21002" y="619"/>
                  </a:lnTo>
                  <a:lnTo>
                    <a:pt x="0" y="126692"/>
                  </a:lnTo>
                  <a:lnTo>
                    <a:pt x="2899" y="135034"/>
                  </a:lnTo>
                  <a:cubicBezTo>
                    <a:pt x="8340" y="134661"/>
                    <a:pt x="13784" y="134476"/>
                    <a:pt x="19222" y="134476"/>
                  </a:cubicBezTo>
                  <a:cubicBezTo>
                    <a:pt x="45774" y="134476"/>
                    <a:pt x="72179" y="138904"/>
                    <a:pt x="97321" y="147694"/>
                  </a:cubicBezTo>
                  <a:lnTo>
                    <a:pt x="115306" y="13220"/>
                  </a:lnTo>
                  <a:cubicBezTo>
                    <a:pt x="90379" y="4506"/>
                    <a:pt x="64238" y="0"/>
                    <a:pt x="37848" y="0"/>
                  </a:cubicBezTo>
                  <a:close/>
                </a:path>
              </a:pathLst>
            </a:custGeom>
            <a:solidFill>
              <a:srgbClr val="FFE3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467575" y="1179500"/>
              <a:ext cx="2987675" cy="3750150"/>
            </a:xfrm>
            <a:custGeom>
              <a:avLst/>
              <a:gdLst/>
              <a:ahLst/>
              <a:cxnLst/>
              <a:rect l="l" t="t" r="r" b="b"/>
              <a:pathLst>
                <a:path w="119507" h="150006" extrusionOk="0">
                  <a:moveTo>
                    <a:pt x="62121" y="1"/>
                  </a:moveTo>
                  <a:cubicBezTo>
                    <a:pt x="47562" y="1"/>
                    <a:pt x="32854" y="1086"/>
                    <a:pt x="17986" y="1924"/>
                  </a:cubicBezTo>
                  <a:lnTo>
                    <a:pt x="1" y="136398"/>
                  </a:lnTo>
                  <a:cubicBezTo>
                    <a:pt x="5005" y="136122"/>
                    <a:pt x="10014" y="135984"/>
                    <a:pt x="15022" y="135984"/>
                  </a:cubicBezTo>
                  <a:cubicBezTo>
                    <a:pt x="44352" y="135984"/>
                    <a:pt x="73627" y="140707"/>
                    <a:pt x="101522" y="150005"/>
                  </a:cubicBezTo>
                  <a:lnTo>
                    <a:pt x="119507" y="15531"/>
                  </a:lnTo>
                  <a:cubicBezTo>
                    <a:pt x="119507" y="15531"/>
                    <a:pt x="113886" y="7012"/>
                    <a:pt x="113413" y="6834"/>
                  </a:cubicBezTo>
                  <a:cubicBezTo>
                    <a:pt x="96514" y="1533"/>
                    <a:pt x="79423" y="1"/>
                    <a:pt x="62121" y="1"/>
                  </a:cubicBezTo>
                  <a:close/>
                </a:path>
              </a:pathLst>
            </a:custGeom>
            <a:solidFill>
              <a:srgbClr val="FFE3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455750" y="1502700"/>
              <a:ext cx="2956600" cy="3366300"/>
            </a:xfrm>
            <a:custGeom>
              <a:avLst/>
              <a:gdLst/>
              <a:ahLst/>
              <a:cxnLst/>
              <a:rect l="l" t="t" r="r" b="b"/>
              <a:pathLst>
                <a:path w="118264" h="134652" extrusionOk="0">
                  <a:moveTo>
                    <a:pt x="118264" y="0"/>
                  </a:moveTo>
                  <a:lnTo>
                    <a:pt x="113649" y="33545"/>
                  </a:lnTo>
                  <a:lnTo>
                    <a:pt x="109153" y="67148"/>
                  </a:lnTo>
                  <a:lnTo>
                    <a:pt x="104539" y="100752"/>
                  </a:lnTo>
                  <a:lnTo>
                    <a:pt x="100075" y="134111"/>
                  </a:lnTo>
                  <a:lnTo>
                    <a:pt x="100075" y="134111"/>
                  </a:lnTo>
                  <a:cubicBezTo>
                    <a:pt x="84047" y="128820"/>
                    <a:pt x="67551" y="124880"/>
                    <a:pt x="50761" y="122642"/>
                  </a:cubicBezTo>
                  <a:cubicBezTo>
                    <a:pt x="42360" y="121459"/>
                    <a:pt x="33900" y="120690"/>
                    <a:pt x="25381" y="120394"/>
                  </a:cubicBezTo>
                  <a:cubicBezTo>
                    <a:pt x="22278" y="120285"/>
                    <a:pt x="19175" y="120232"/>
                    <a:pt x="16072" y="120232"/>
                  </a:cubicBezTo>
                  <a:cubicBezTo>
                    <a:pt x="10715" y="120232"/>
                    <a:pt x="5358" y="120390"/>
                    <a:pt x="0" y="120690"/>
                  </a:cubicBezTo>
                  <a:cubicBezTo>
                    <a:pt x="4716" y="120459"/>
                    <a:pt x="9432" y="120338"/>
                    <a:pt x="14148" y="120338"/>
                  </a:cubicBezTo>
                  <a:cubicBezTo>
                    <a:pt x="17892" y="120338"/>
                    <a:pt x="21636" y="120414"/>
                    <a:pt x="25381" y="120571"/>
                  </a:cubicBezTo>
                  <a:cubicBezTo>
                    <a:pt x="33841" y="120985"/>
                    <a:pt x="42360" y="121695"/>
                    <a:pt x="50702" y="122878"/>
                  </a:cubicBezTo>
                  <a:cubicBezTo>
                    <a:pt x="67563" y="125186"/>
                    <a:pt x="84069" y="129209"/>
                    <a:pt x="100161" y="134592"/>
                  </a:cubicBezTo>
                  <a:lnTo>
                    <a:pt x="100397" y="134652"/>
                  </a:lnTo>
                  <a:lnTo>
                    <a:pt x="100456" y="134415"/>
                  </a:lnTo>
                  <a:lnTo>
                    <a:pt x="104953" y="100811"/>
                  </a:lnTo>
                  <a:lnTo>
                    <a:pt x="109390" y="67208"/>
                  </a:lnTo>
                  <a:lnTo>
                    <a:pt x="113886" y="33604"/>
                  </a:lnTo>
                  <a:lnTo>
                    <a:pt x="118264" y="0"/>
                  </a:lnTo>
                  <a:close/>
                </a:path>
              </a:pathLst>
            </a:custGeom>
            <a:solidFill>
              <a:srgbClr val="845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449825" y="1467200"/>
              <a:ext cx="2934425" cy="3366300"/>
            </a:xfrm>
            <a:custGeom>
              <a:avLst/>
              <a:gdLst/>
              <a:ahLst/>
              <a:cxnLst/>
              <a:rect l="l" t="t" r="r" b="b"/>
              <a:pathLst>
                <a:path w="117377" h="134652" extrusionOk="0">
                  <a:moveTo>
                    <a:pt x="117377" y="0"/>
                  </a:moveTo>
                  <a:lnTo>
                    <a:pt x="112762" y="33545"/>
                  </a:lnTo>
                  <a:lnTo>
                    <a:pt x="108266" y="67148"/>
                  </a:lnTo>
                  <a:lnTo>
                    <a:pt x="103651" y="100752"/>
                  </a:lnTo>
                  <a:lnTo>
                    <a:pt x="99247" y="134110"/>
                  </a:lnTo>
                  <a:lnTo>
                    <a:pt x="99247" y="134110"/>
                  </a:lnTo>
                  <a:cubicBezTo>
                    <a:pt x="83337" y="128820"/>
                    <a:pt x="66959" y="124880"/>
                    <a:pt x="50347" y="122583"/>
                  </a:cubicBezTo>
                  <a:cubicBezTo>
                    <a:pt x="42005" y="121400"/>
                    <a:pt x="33604" y="120690"/>
                    <a:pt x="25263" y="120335"/>
                  </a:cubicBezTo>
                  <a:cubicBezTo>
                    <a:pt x="22241" y="120229"/>
                    <a:pt x="19227" y="120176"/>
                    <a:pt x="16218" y="120176"/>
                  </a:cubicBezTo>
                  <a:cubicBezTo>
                    <a:pt x="10802" y="120176"/>
                    <a:pt x="5401" y="120347"/>
                    <a:pt x="1" y="120690"/>
                  </a:cubicBezTo>
                  <a:cubicBezTo>
                    <a:pt x="4801" y="120419"/>
                    <a:pt x="9602" y="120284"/>
                    <a:pt x="14402" y="120284"/>
                  </a:cubicBezTo>
                  <a:cubicBezTo>
                    <a:pt x="18003" y="120284"/>
                    <a:pt x="21603" y="120360"/>
                    <a:pt x="25203" y="120512"/>
                  </a:cubicBezTo>
                  <a:cubicBezTo>
                    <a:pt x="33604" y="120926"/>
                    <a:pt x="42005" y="121636"/>
                    <a:pt x="50288" y="122819"/>
                  </a:cubicBezTo>
                  <a:cubicBezTo>
                    <a:pt x="66971" y="125186"/>
                    <a:pt x="83359" y="129209"/>
                    <a:pt x="99333" y="134533"/>
                  </a:cubicBezTo>
                  <a:lnTo>
                    <a:pt x="99569" y="134652"/>
                  </a:lnTo>
                  <a:lnTo>
                    <a:pt x="99569" y="134415"/>
                  </a:lnTo>
                  <a:lnTo>
                    <a:pt x="104066" y="100811"/>
                  </a:lnTo>
                  <a:lnTo>
                    <a:pt x="108562" y="67208"/>
                  </a:lnTo>
                  <a:lnTo>
                    <a:pt x="112999" y="33545"/>
                  </a:lnTo>
                  <a:lnTo>
                    <a:pt x="117377" y="0"/>
                  </a:lnTo>
                  <a:close/>
                </a:path>
              </a:pathLst>
            </a:custGeom>
            <a:solidFill>
              <a:srgbClr val="845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442425" y="1427250"/>
              <a:ext cx="2913725" cy="3367800"/>
            </a:xfrm>
            <a:custGeom>
              <a:avLst/>
              <a:gdLst/>
              <a:ahLst/>
              <a:cxnLst/>
              <a:rect l="l" t="t" r="r" b="b"/>
              <a:pathLst>
                <a:path w="116549" h="134712" extrusionOk="0">
                  <a:moveTo>
                    <a:pt x="116549" y="1"/>
                  </a:moveTo>
                  <a:lnTo>
                    <a:pt x="111934" y="33664"/>
                  </a:lnTo>
                  <a:lnTo>
                    <a:pt x="107379" y="67267"/>
                  </a:lnTo>
                  <a:lnTo>
                    <a:pt x="102823" y="100812"/>
                  </a:lnTo>
                  <a:lnTo>
                    <a:pt x="98352" y="134227"/>
                  </a:lnTo>
                  <a:lnTo>
                    <a:pt x="98352" y="134227"/>
                  </a:lnTo>
                  <a:cubicBezTo>
                    <a:pt x="82564" y="128996"/>
                    <a:pt x="66366" y="124940"/>
                    <a:pt x="49933" y="122643"/>
                  </a:cubicBezTo>
                  <a:cubicBezTo>
                    <a:pt x="41651" y="121459"/>
                    <a:pt x="33368" y="120690"/>
                    <a:pt x="25026" y="120394"/>
                  </a:cubicBezTo>
                  <a:cubicBezTo>
                    <a:pt x="21967" y="120286"/>
                    <a:pt x="18900" y="120233"/>
                    <a:pt x="15833" y="120233"/>
                  </a:cubicBezTo>
                  <a:cubicBezTo>
                    <a:pt x="10538" y="120233"/>
                    <a:pt x="5246" y="120391"/>
                    <a:pt x="1" y="120690"/>
                  </a:cubicBezTo>
                  <a:cubicBezTo>
                    <a:pt x="4618" y="120459"/>
                    <a:pt x="9272" y="120339"/>
                    <a:pt x="13921" y="120339"/>
                  </a:cubicBezTo>
                  <a:cubicBezTo>
                    <a:pt x="17613" y="120339"/>
                    <a:pt x="21301" y="120415"/>
                    <a:pt x="24967" y="120572"/>
                  </a:cubicBezTo>
                  <a:cubicBezTo>
                    <a:pt x="33309" y="120986"/>
                    <a:pt x="41591" y="121696"/>
                    <a:pt x="49874" y="122879"/>
                  </a:cubicBezTo>
                  <a:cubicBezTo>
                    <a:pt x="66380" y="125246"/>
                    <a:pt x="82649" y="129328"/>
                    <a:pt x="98445" y="134652"/>
                  </a:cubicBezTo>
                  <a:lnTo>
                    <a:pt x="98682" y="134712"/>
                  </a:lnTo>
                  <a:lnTo>
                    <a:pt x="98682" y="134475"/>
                  </a:lnTo>
                  <a:lnTo>
                    <a:pt x="103238" y="100871"/>
                  </a:lnTo>
                  <a:lnTo>
                    <a:pt x="107734" y="67267"/>
                  </a:lnTo>
                  <a:lnTo>
                    <a:pt x="112171" y="33664"/>
                  </a:lnTo>
                  <a:lnTo>
                    <a:pt x="116549" y="1"/>
                  </a:lnTo>
                  <a:close/>
                </a:path>
              </a:pathLst>
            </a:custGeom>
            <a:solidFill>
              <a:srgbClr val="845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435050" y="1382875"/>
              <a:ext cx="2887100" cy="3363375"/>
            </a:xfrm>
            <a:custGeom>
              <a:avLst/>
              <a:gdLst/>
              <a:ahLst/>
              <a:cxnLst/>
              <a:rect l="l" t="t" r="r" b="b"/>
              <a:pathLst>
                <a:path w="115484" h="134535" extrusionOk="0">
                  <a:moveTo>
                    <a:pt x="115483" y="1"/>
                  </a:moveTo>
                  <a:lnTo>
                    <a:pt x="110869" y="33546"/>
                  </a:lnTo>
                  <a:lnTo>
                    <a:pt x="106254" y="67149"/>
                  </a:lnTo>
                  <a:lnTo>
                    <a:pt x="101758" y="100753"/>
                  </a:lnTo>
                  <a:lnTo>
                    <a:pt x="97238" y="134094"/>
                  </a:lnTo>
                  <a:lnTo>
                    <a:pt x="97238" y="134094"/>
                  </a:lnTo>
                  <a:cubicBezTo>
                    <a:pt x="81642" y="128988"/>
                    <a:pt x="65638" y="124997"/>
                    <a:pt x="49400" y="122761"/>
                  </a:cubicBezTo>
                  <a:cubicBezTo>
                    <a:pt x="41236" y="121637"/>
                    <a:pt x="32953" y="120868"/>
                    <a:pt x="24730" y="120631"/>
                  </a:cubicBezTo>
                  <a:cubicBezTo>
                    <a:pt x="21969" y="120533"/>
                    <a:pt x="19214" y="120487"/>
                    <a:pt x="16464" y="120487"/>
                  </a:cubicBezTo>
                  <a:cubicBezTo>
                    <a:pt x="10965" y="120487"/>
                    <a:pt x="5482" y="120671"/>
                    <a:pt x="0" y="120986"/>
                  </a:cubicBezTo>
                  <a:cubicBezTo>
                    <a:pt x="4797" y="120745"/>
                    <a:pt x="9594" y="120624"/>
                    <a:pt x="14403" y="120624"/>
                  </a:cubicBezTo>
                  <a:cubicBezTo>
                    <a:pt x="17838" y="120624"/>
                    <a:pt x="21278" y="120686"/>
                    <a:pt x="24730" y="120809"/>
                  </a:cubicBezTo>
                  <a:cubicBezTo>
                    <a:pt x="32953" y="121164"/>
                    <a:pt x="41176" y="121874"/>
                    <a:pt x="49341" y="122998"/>
                  </a:cubicBezTo>
                  <a:cubicBezTo>
                    <a:pt x="65649" y="125302"/>
                    <a:pt x="81721" y="129318"/>
                    <a:pt x="97321" y="134515"/>
                  </a:cubicBezTo>
                  <a:lnTo>
                    <a:pt x="97321" y="134515"/>
                  </a:lnTo>
                  <a:lnTo>
                    <a:pt x="97616" y="134416"/>
                  </a:lnTo>
                  <a:lnTo>
                    <a:pt x="102172" y="100812"/>
                  </a:lnTo>
                  <a:lnTo>
                    <a:pt x="106609" y="67208"/>
                  </a:lnTo>
                  <a:lnTo>
                    <a:pt x="111046" y="33605"/>
                  </a:lnTo>
                  <a:lnTo>
                    <a:pt x="115483" y="1"/>
                  </a:lnTo>
                  <a:close/>
                  <a:moveTo>
                    <a:pt x="97321" y="134515"/>
                  </a:moveTo>
                  <a:lnTo>
                    <a:pt x="97261" y="134534"/>
                  </a:lnTo>
                  <a:lnTo>
                    <a:pt x="97380" y="134534"/>
                  </a:lnTo>
                  <a:cubicBezTo>
                    <a:pt x="97360" y="134528"/>
                    <a:pt x="97340" y="134521"/>
                    <a:pt x="97321" y="134515"/>
                  </a:cubicBezTo>
                  <a:close/>
                </a:path>
              </a:pathLst>
            </a:custGeom>
            <a:solidFill>
              <a:srgbClr val="845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090775" y="4204900"/>
              <a:ext cx="2365000" cy="315050"/>
            </a:xfrm>
            <a:custGeom>
              <a:avLst/>
              <a:gdLst/>
              <a:ahLst/>
              <a:cxnLst/>
              <a:rect l="l" t="t" r="r" b="b"/>
              <a:pathLst>
                <a:path w="94600" h="12602" extrusionOk="0">
                  <a:moveTo>
                    <a:pt x="17985" y="0"/>
                  </a:moveTo>
                  <a:lnTo>
                    <a:pt x="12010" y="118"/>
                  </a:lnTo>
                  <a:lnTo>
                    <a:pt x="5976" y="414"/>
                  </a:lnTo>
                  <a:lnTo>
                    <a:pt x="0" y="888"/>
                  </a:lnTo>
                  <a:lnTo>
                    <a:pt x="5976" y="533"/>
                  </a:lnTo>
                  <a:lnTo>
                    <a:pt x="12010" y="296"/>
                  </a:lnTo>
                  <a:lnTo>
                    <a:pt x="17985" y="237"/>
                  </a:lnTo>
                  <a:lnTo>
                    <a:pt x="23961" y="355"/>
                  </a:lnTo>
                  <a:cubicBezTo>
                    <a:pt x="31947" y="533"/>
                    <a:pt x="39934" y="1124"/>
                    <a:pt x="47862" y="2130"/>
                  </a:cubicBezTo>
                  <a:cubicBezTo>
                    <a:pt x="55789" y="3077"/>
                    <a:pt x="63717" y="4437"/>
                    <a:pt x="71526" y="6153"/>
                  </a:cubicBezTo>
                  <a:lnTo>
                    <a:pt x="77324" y="7573"/>
                  </a:lnTo>
                  <a:lnTo>
                    <a:pt x="83122" y="9052"/>
                  </a:lnTo>
                  <a:lnTo>
                    <a:pt x="88861" y="10768"/>
                  </a:lnTo>
                  <a:lnTo>
                    <a:pt x="94599" y="12602"/>
                  </a:lnTo>
                  <a:lnTo>
                    <a:pt x="94599" y="12602"/>
                  </a:lnTo>
                  <a:lnTo>
                    <a:pt x="88861" y="10649"/>
                  </a:lnTo>
                  <a:lnTo>
                    <a:pt x="83181" y="8874"/>
                  </a:lnTo>
                  <a:lnTo>
                    <a:pt x="77383" y="7277"/>
                  </a:lnTo>
                  <a:lnTo>
                    <a:pt x="71526" y="5857"/>
                  </a:lnTo>
                  <a:cubicBezTo>
                    <a:pt x="63717" y="4082"/>
                    <a:pt x="55849" y="2722"/>
                    <a:pt x="47921" y="1716"/>
                  </a:cubicBezTo>
                  <a:cubicBezTo>
                    <a:pt x="39993" y="769"/>
                    <a:pt x="32007" y="178"/>
                    <a:pt x="23961" y="59"/>
                  </a:cubicBezTo>
                  <a:lnTo>
                    <a:pt x="17985" y="0"/>
                  </a:lnTo>
                  <a:close/>
                </a:path>
              </a:pathLst>
            </a:custGeom>
            <a:solidFill>
              <a:srgbClr val="845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080425" y="4170875"/>
              <a:ext cx="2369425" cy="313575"/>
            </a:xfrm>
            <a:custGeom>
              <a:avLst/>
              <a:gdLst/>
              <a:ahLst/>
              <a:cxnLst/>
              <a:rect l="l" t="t" r="r" b="b"/>
              <a:pathLst>
                <a:path w="94777" h="12543" extrusionOk="0">
                  <a:moveTo>
                    <a:pt x="17985" y="0"/>
                  </a:moveTo>
                  <a:lnTo>
                    <a:pt x="11951" y="119"/>
                  </a:lnTo>
                  <a:lnTo>
                    <a:pt x="5975" y="415"/>
                  </a:lnTo>
                  <a:lnTo>
                    <a:pt x="0" y="888"/>
                  </a:lnTo>
                  <a:lnTo>
                    <a:pt x="0" y="888"/>
                  </a:lnTo>
                  <a:lnTo>
                    <a:pt x="5975" y="533"/>
                  </a:lnTo>
                  <a:lnTo>
                    <a:pt x="11951" y="296"/>
                  </a:lnTo>
                  <a:lnTo>
                    <a:pt x="17985" y="237"/>
                  </a:lnTo>
                  <a:lnTo>
                    <a:pt x="24020" y="296"/>
                  </a:lnTo>
                  <a:cubicBezTo>
                    <a:pt x="32006" y="533"/>
                    <a:pt x="39993" y="1124"/>
                    <a:pt x="47980" y="2071"/>
                  </a:cubicBezTo>
                  <a:cubicBezTo>
                    <a:pt x="55908" y="3018"/>
                    <a:pt x="63776" y="4319"/>
                    <a:pt x="71585" y="6094"/>
                  </a:cubicBezTo>
                  <a:lnTo>
                    <a:pt x="77442" y="7455"/>
                  </a:lnTo>
                  <a:lnTo>
                    <a:pt x="83299" y="8934"/>
                  </a:lnTo>
                  <a:lnTo>
                    <a:pt x="89038" y="10649"/>
                  </a:lnTo>
                  <a:lnTo>
                    <a:pt x="94777" y="12543"/>
                  </a:lnTo>
                  <a:lnTo>
                    <a:pt x="89097" y="10531"/>
                  </a:lnTo>
                  <a:lnTo>
                    <a:pt x="83299" y="8756"/>
                  </a:lnTo>
                  <a:cubicBezTo>
                    <a:pt x="81406" y="8224"/>
                    <a:pt x="79454" y="7691"/>
                    <a:pt x="77502" y="7159"/>
                  </a:cubicBezTo>
                  <a:lnTo>
                    <a:pt x="71704" y="5739"/>
                  </a:lnTo>
                  <a:cubicBezTo>
                    <a:pt x="63835" y="3964"/>
                    <a:pt x="55967" y="2663"/>
                    <a:pt x="47980" y="1657"/>
                  </a:cubicBezTo>
                  <a:cubicBezTo>
                    <a:pt x="39993" y="770"/>
                    <a:pt x="32006" y="178"/>
                    <a:pt x="24020" y="60"/>
                  </a:cubicBezTo>
                  <a:lnTo>
                    <a:pt x="17985" y="0"/>
                  </a:lnTo>
                  <a:close/>
                </a:path>
              </a:pathLst>
            </a:custGeom>
            <a:solidFill>
              <a:srgbClr val="845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067100" y="4138325"/>
              <a:ext cx="2375350" cy="306200"/>
            </a:xfrm>
            <a:custGeom>
              <a:avLst/>
              <a:gdLst/>
              <a:ahLst/>
              <a:cxnLst/>
              <a:rect l="l" t="t" r="r" b="b"/>
              <a:pathLst>
                <a:path w="95014" h="12248" extrusionOk="0">
                  <a:moveTo>
                    <a:pt x="18045" y="1"/>
                  </a:moveTo>
                  <a:lnTo>
                    <a:pt x="12070" y="119"/>
                  </a:lnTo>
                  <a:lnTo>
                    <a:pt x="6035" y="415"/>
                  </a:lnTo>
                  <a:lnTo>
                    <a:pt x="1" y="829"/>
                  </a:lnTo>
                  <a:lnTo>
                    <a:pt x="6035" y="533"/>
                  </a:lnTo>
                  <a:lnTo>
                    <a:pt x="12070" y="297"/>
                  </a:lnTo>
                  <a:lnTo>
                    <a:pt x="18045" y="178"/>
                  </a:lnTo>
                  <a:lnTo>
                    <a:pt x="24079" y="297"/>
                  </a:lnTo>
                  <a:cubicBezTo>
                    <a:pt x="32125" y="474"/>
                    <a:pt x="40112" y="1007"/>
                    <a:pt x="48040" y="1953"/>
                  </a:cubicBezTo>
                  <a:cubicBezTo>
                    <a:pt x="56027" y="2841"/>
                    <a:pt x="63954" y="4142"/>
                    <a:pt x="71763" y="5799"/>
                  </a:cubicBezTo>
                  <a:lnTo>
                    <a:pt x="77620" y="7219"/>
                  </a:lnTo>
                  <a:lnTo>
                    <a:pt x="83477" y="8698"/>
                  </a:lnTo>
                  <a:lnTo>
                    <a:pt x="89216" y="10413"/>
                  </a:lnTo>
                  <a:lnTo>
                    <a:pt x="95014" y="12247"/>
                  </a:lnTo>
                  <a:lnTo>
                    <a:pt x="95014" y="12247"/>
                  </a:lnTo>
                  <a:lnTo>
                    <a:pt x="89275" y="10295"/>
                  </a:lnTo>
                  <a:lnTo>
                    <a:pt x="83477" y="8520"/>
                  </a:lnTo>
                  <a:cubicBezTo>
                    <a:pt x="81584" y="7988"/>
                    <a:pt x="79632" y="7455"/>
                    <a:pt x="77680" y="6982"/>
                  </a:cubicBezTo>
                  <a:lnTo>
                    <a:pt x="71823" y="5562"/>
                  </a:lnTo>
                  <a:cubicBezTo>
                    <a:pt x="64013" y="3846"/>
                    <a:pt x="56086" y="2486"/>
                    <a:pt x="48099" y="1539"/>
                  </a:cubicBezTo>
                  <a:cubicBezTo>
                    <a:pt x="40171" y="652"/>
                    <a:pt x="32125" y="119"/>
                    <a:pt x="24079" y="1"/>
                  </a:cubicBezTo>
                  <a:close/>
                </a:path>
              </a:pathLst>
            </a:custGeom>
            <a:solidFill>
              <a:srgbClr val="845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055275" y="4098400"/>
              <a:ext cx="2379800" cy="309150"/>
            </a:xfrm>
            <a:custGeom>
              <a:avLst/>
              <a:gdLst/>
              <a:ahLst/>
              <a:cxnLst/>
              <a:rect l="l" t="t" r="r" b="b"/>
              <a:pathLst>
                <a:path w="95192" h="12366" extrusionOk="0">
                  <a:moveTo>
                    <a:pt x="18045" y="0"/>
                  </a:moveTo>
                  <a:lnTo>
                    <a:pt x="12010" y="178"/>
                  </a:lnTo>
                  <a:lnTo>
                    <a:pt x="6035" y="474"/>
                  </a:lnTo>
                  <a:lnTo>
                    <a:pt x="0" y="888"/>
                  </a:lnTo>
                  <a:lnTo>
                    <a:pt x="0" y="888"/>
                  </a:lnTo>
                  <a:lnTo>
                    <a:pt x="6035" y="533"/>
                  </a:lnTo>
                  <a:lnTo>
                    <a:pt x="12069" y="296"/>
                  </a:lnTo>
                  <a:lnTo>
                    <a:pt x="18045" y="237"/>
                  </a:lnTo>
                  <a:lnTo>
                    <a:pt x="24079" y="296"/>
                  </a:lnTo>
                  <a:cubicBezTo>
                    <a:pt x="32125" y="533"/>
                    <a:pt x="40171" y="1065"/>
                    <a:pt x="48158" y="2012"/>
                  </a:cubicBezTo>
                  <a:cubicBezTo>
                    <a:pt x="56145" y="2959"/>
                    <a:pt x="64072" y="4260"/>
                    <a:pt x="71941" y="5917"/>
                  </a:cubicBezTo>
                  <a:cubicBezTo>
                    <a:pt x="73893" y="6390"/>
                    <a:pt x="75845" y="6863"/>
                    <a:pt x="77798" y="7277"/>
                  </a:cubicBezTo>
                  <a:cubicBezTo>
                    <a:pt x="79750" y="7810"/>
                    <a:pt x="81702" y="8342"/>
                    <a:pt x="83655" y="8875"/>
                  </a:cubicBezTo>
                  <a:lnTo>
                    <a:pt x="89452" y="10472"/>
                  </a:lnTo>
                  <a:lnTo>
                    <a:pt x="95191" y="12365"/>
                  </a:lnTo>
                  <a:lnTo>
                    <a:pt x="89452" y="10413"/>
                  </a:lnTo>
                  <a:lnTo>
                    <a:pt x="83714" y="8638"/>
                  </a:lnTo>
                  <a:cubicBezTo>
                    <a:pt x="81761" y="8106"/>
                    <a:pt x="79809" y="7573"/>
                    <a:pt x="77857" y="7100"/>
                  </a:cubicBezTo>
                  <a:cubicBezTo>
                    <a:pt x="75904" y="6567"/>
                    <a:pt x="73952" y="6153"/>
                    <a:pt x="72000" y="5680"/>
                  </a:cubicBezTo>
                  <a:cubicBezTo>
                    <a:pt x="64131" y="3905"/>
                    <a:pt x="56204" y="2604"/>
                    <a:pt x="48217" y="1598"/>
                  </a:cubicBezTo>
                  <a:cubicBezTo>
                    <a:pt x="40171" y="710"/>
                    <a:pt x="32125" y="178"/>
                    <a:pt x="24138" y="60"/>
                  </a:cubicBezTo>
                  <a:lnTo>
                    <a:pt x="18045" y="0"/>
                  </a:lnTo>
                  <a:close/>
                </a:path>
              </a:pathLst>
            </a:custGeom>
            <a:solidFill>
              <a:srgbClr val="845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810725" y="3647300"/>
              <a:ext cx="331325" cy="1374050"/>
            </a:xfrm>
            <a:custGeom>
              <a:avLst/>
              <a:gdLst/>
              <a:ahLst/>
              <a:cxnLst/>
              <a:rect l="l" t="t" r="r" b="b"/>
              <a:pathLst>
                <a:path w="13253" h="54962" extrusionOk="0">
                  <a:moveTo>
                    <a:pt x="7277" y="0"/>
                  </a:moveTo>
                  <a:lnTo>
                    <a:pt x="0" y="54192"/>
                  </a:lnTo>
                  <a:lnTo>
                    <a:pt x="3727" y="48927"/>
                  </a:lnTo>
                  <a:lnTo>
                    <a:pt x="5975" y="54961"/>
                  </a:lnTo>
                  <a:lnTo>
                    <a:pt x="13252" y="829"/>
                  </a:lnTo>
                  <a:lnTo>
                    <a:pt x="7277" y="0"/>
                  </a:lnTo>
                  <a:close/>
                </a:path>
              </a:pathLst>
            </a:custGeom>
            <a:solidFill>
              <a:srgbClr val="845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34575" y="691050"/>
              <a:ext cx="2847150" cy="3695775"/>
            </a:xfrm>
            <a:custGeom>
              <a:avLst/>
              <a:gdLst/>
              <a:ahLst/>
              <a:cxnLst/>
              <a:rect l="l" t="t" r="r" b="b"/>
              <a:pathLst>
                <a:path w="113886" h="147831" extrusionOk="0">
                  <a:moveTo>
                    <a:pt x="34612" y="0"/>
                  </a:moveTo>
                  <a:cubicBezTo>
                    <a:pt x="30315" y="0"/>
                    <a:pt x="26014" y="114"/>
                    <a:pt x="21712" y="341"/>
                  </a:cubicBezTo>
                  <a:lnTo>
                    <a:pt x="17985" y="519"/>
                  </a:lnTo>
                  <a:lnTo>
                    <a:pt x="0" y="134934"/>
                  </a:lnTo>
                  <a:lnTo>
                    <a:pt x="0" y="134934"/>
                  </a:lnTo>
                  <a:cubicBezTo>
                    <a:pt x="5393" y="134570"/>
                    <a:pt x="10789" y="134390"/>
                    <a:pt x="16180" y="134390"/>
                  </a:cubicBezTo>
                  <a:cubicBezTo>
                    <a:pt x="43254" y="134390"/>
                    <a:pt x="70186" y="138950"/>
                    <a:pt x="95842" y="147831"/>
                  </a:cubicBezTo>
                  <a:lnTo>
                    <a:pt x="113886" y="13357"/>
                  </a:lnTo>
                  <a:cubicBezTo>
                    <a:pt x="88371" y="4478"/>
                    <a:pt x="61579" y="0"/>
                    <a:pt x="34612" y="0"/>
                  </a:cubicBezTo>
                  <a:close/>
                </a:path>
              </a:pathLst>
            </a:custGeom>
            <a:solidFill>
              <a:srgbClr val="FFF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430600" y="1011100"/>
              <a:ext cx="2847175" cy="3696700"/>
            </a:xfrm>
            <a:custGeom>
              <a:avLst/>
              <a:gdLst/>
              <a:ahLst/>
              <a:cxnLst/>
              <a:rect l="l" t="t" r="r" b="b"/>
              <a:pathLst>
                <a:path w="113887" h="147868" extrusionOk="0">
                  <a:moveTo>
                    <a:pt x="34352" y="0"/>
                  </a:moveTo>
                  <a:cubicBezTo>
                    <a:pt x="28918" y="0"/>
                    <a:pt x="23479" y="184"/>
                    <a:pt x="18045" y="555"/>
                  </a:cubicBezTo>
                  <a:lnTo>
                    <a:pt x="1" y="135029"/>
                  </a:lnTo>
                  <a:cubicBezTo>
                    <a:pt x="5444" y="134663"/>
                    <a:pt x="10888" y="134480"/>
                    <a:pt x="16323" y="134480"/>
                  </a:cubicBezTo>
                  <a:cubicBezTo>
                    <a:pt x="43379" y="134480"/>
                    <a:pt x="70235" y="139000"/>
                    <a:pt x="95901" y="147867"/>
                  </a:cubicBezTo>
                  <a:lnTo>
                    <a:pt x="113886" y="13452"/>
                  </a:lnTo>
                  <a:lnTo>
                    <a:pt x="110396" y="12269"/>
                  </a:lnTo>
                  <a:cubicBezTo>
                    <a:pt x="85863" y="4156"/>
                    <a:pt x="60159" y="0"/>
                    <a:pt x="34352" y="0"/>
                  </a:cubicBezTo>
                  <a:close/>
                </a:path>
              </a:pathLst>
            </a:custGeom>
            <a:solidFill>
              <a:srgbClr val="FFF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424675" y="1024950"/>
              <a:ext cx="462975" cy="3564525"/>
            </a:xfrm>
            <a:custGeom>
              <a:avLst/>
              <a:gdLst/>
              <a:ahLst/>
              <a:cxnLst/>
              <a:rect l="l" t="t" r="r" b="b"/>
              <a:pathLst>
                <a:path w="18519" h="142581" extrusionOk="0">
                  <a:moveTo>
                    <a:pt x="18104" y="1"/>
                  </a:moveTo>
                  <a:lnTo>
                    <a:pt x="1" y="134416"/>
                  </a:lnTo>
                  <a:lnTo>
                    <a:pt x="1" y="134475"/>
                  </a:lnTo>
                  <a:lnTo>
                    <a:pt x="1480" y="142580"/>
                  </a:lnTo>
                  <a:lnTo>
                    <a:pt x="1953" y="142521"/>
                  </a:lnTo>
                  <a:lnTo>
                    <a:pt x="474" y="134416"/>
                  </a:lnTo>
                  <a:lnTo>
                    <a:pt x="18518" y="60"/>
                  </a:lnTo>
                  <a:lnTo>
                    <a:pt x="18104" y="1"/>
                  </a:lnTo>
                  <a:close/>
                </a:path>
              </a:pathLst>
            </a:custGeom>
            <a:solidFill>
              <a:srgbClr val="845131">
                <a:alpha val="2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 txBox="1">
            <a:spLocks noGrp="1"/>
          </p:cNvSpPr>
          <p:nvPr>
            <p:ph type="ctrTitle"/>
          </p:nvPr>
        </p:nvSpPr>
        <p:spPr>
          <a:xfrm rot="-420080">
            <a:off x="1390147" y="679762"/>
            <a:ext cx="4533505" cy="28635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 rot="-420112">
            <a:off x="1594137" y="3525929"/>
            <a:ext cx="4535626" cy="4412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 rot="-2702">
            <a:off x="1101573" y="1970007"/>
            <a:ext cx="3816901" cy="13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 rot="905">
            <a:off x="2440230" y="1143618"/>
            <a:ext cx="1139400" cy="74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-1211">
            <a:off x="1732550" y="3411452"/>
            <a:ext cx="2554800" cy="7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1891200" y="2020250"/>
            <a:ext cx="2424000" cy="40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2162600" y="2423752"/>
            <a:ext cx="1881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 idx="2"/>
          </p:nvPr>
        </p:nvSpPr>
        <p:spPr>
          <a:xfrm>
            <a:off x="4831700" y="2020250"/>
            <a:ext cx="2424000" cy="40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5103050" y="2423738"/>
            <a:ext cx="1881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 idx="4"/>
          </p:nvPr>
        </p:nvSpPr>
        <p:spPr>
          <a:xfrm>
            <a:off x="1484700" y="535000"/>
            <a:ext cx="6174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4864100" y="1444650"/>
            <a:ext cx="3321300" cy="23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1484775" y="535000"/>
            <a:ext cx="6174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8"/>
          <p:cNvGrpSpPr/>
          <p:nvPr/>
        </p:nvGrpSpPr>
        <p:grpSpPr>
          <a:xfrm>
            <a:off x="1652185" y="398004"/>
            <a:ext cx="5839455" cy="4608575"/>
            <a:chOff x="1034575" y="691050"/>
            <a:chExt cx="5488725" cy="4331775"/>
          </a:xfrm>
        </p:grpSpPr>
        <p:sp>
          <p:nvSpPr>
            <p:cNvPr id="48" name="Google Shape;48;p8"/>
            <p:cNvSpPr/>
            <p:nvPr/>
          </p:nvSpPr>
          <p:spPr>
            <a:xfrm>
              <a:off x="1118875" y="1005625"/>
              <a:ext cx="2935900" cy="3696250"/>
            </a:xfrm>
            <a:custGeom>
              <a:avLst/>
              <a:gdLst/>
              <a:ahLst/>
              <a:cxnLst/>
              <a:rect l="l" t="t" r="r" b="b"/>
              <a:pathLst>
                <a:path w="117436" h="147850" extrusionOk="0">
                  <a:moveTo>
                    <a:pt x="35931" y="0"/>
                  </a:moveTo>
                  <a:cubicBezTo>
                    <a:pt x="31429" y="0"/>
                    <a:pt x="26925" y="120"/>
                    <a:pt x="22422" y="360"/>
                  </a:cubicBezTo>
                  <a:lnTo>
                    <a:pt x="18577" y="537"/>
                  </a:lnTo>
                  <a:lnTo>
                    <a:pt x="0" y="134952"/>
                  </a:lnTo>
                  <a:cubicBezTo>
                    <a:pt x="5560" y="134589"/>
                    <a:pt x="11123" y="134408"/>
                    <a:pt x="16681" y="134408"/>
                  </a:cubicBezTo>
                  <a:cubicBezTo>
                    <a:pt x="44593" y="134408"/>
                    <a:pt x="72355" y="138968"/>
                    <a:pt x="98800" y="147849"/>
                  </a:cubicBezTo>
                  <a:lnTo>
                    <a:pt x="117436" y="13375"/>
                  </a:lnTo>
                  <a:cubicBezTo>
                    <a:pt x="91179" y="4521"/>
                    <a:pt x="63609" y="0"/>
                    <a:pt x="35931" y="0"/>
                  </a:cubicBezTo>
                  <a:close/>
                </a:path>
              </a:pathLst>
            </a:custGeom>
            <a:solidFill>
              <a:srgbClr val="84513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8"/>
            <p:cNvSpPr/>
            <p:nvPr/>
          </p:nvSpPr>
          <p:spPr>
            <a:xfrm>
              <a:off x="3588850" y="1326125"/>
              <a:ext cx="2934450" cy="3696700"/>
            </a:xfrm>
            <a:custGeom>
              <a:avLst/>
              <a:gdLst/>
              <a:ahLst/>
              <a:cxnLst/>
              <a:rect l="l" t="t" r="r" b="b"/>
              <a:pathLst>
                <a:path w="117378" h="147868" extrusionOk="0">
                  <a:moveTo>
                    <a:pt x="35433" y="1"/>
                  </a:moveTo>
                  <a:cubicBezTo>
                    <a:pt x="29837" y="1"/>
                    <a:pt x="24235" y="185"/>
                    <a:pt x="18637" y="555"/>
                  </a:cubicBezTo>
                  <a:lnTo>
                    <a:pt x="1" y="135029"/>
                  </a:lnTo>
                  <a:cubicBezTo>
                    <a:pt x="5613" y="134663"/>
                    <a:pt x="11225" y="134481"/>
                    <a:pt x="16828" y="134481"/>
                  </a:cubicBezTo>
                  <a:cubicBezTo>
                    <a:pt x="44718" y="134481"/>
                    <a:pt x="72395" y="139000"/>
                    <a:pt x="98800" y="147867"/>
                  </a:cubicBezTo>
                  <a:lnTo>
                    <a:pt x="117377" y="13453"/>
                  </a:lnTo>
                  <a:lnTo>
                    <a:pt x="113768" y="12269"/>
                  </a:lnTo>
                  <a:cubicBezTo>
                    <a:pt x="88453" y="4157"/>
                    <a:pt x="62008" y="1"/>
                    <a:pt x="35433" y="1"/>
                  </a:cubicBezTo>
                  <a:close/>
                </a:path>
              </a:pathLst>
            </a:custGeom>
            <a:solidFill>
              <a:srgbClr val="84513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8"/>
            <p:cNvSpPr/>
            <p:nvPr/>
          </p:nvSpPr>
          <p:spPr>
            <a:xfrm>
              <a:off x="1034575" y="897100"/>
              <a:ext cx="2882650" cy="3692375"/>
            </a:xfrm>
            <a:custGeom>
              <a:avLst/>
              <a:gdLst/>
              <a:ahLst/>
              <a:cxnLst/>
              <a:rect l="l" t="t" r="r" b="b"/>
              <a:pathLst>
                <a:path w="115306" h="147695" extrusionOk="0">
                  <a:moveTo>
                    <a:pt x="37848" y="0"/>
                  </a:moveTo>
                  <a:cubicBezTo>
                    <a:pt x="33422" y="0"/>
                    <a:pt x="28988" y="127"/>
                    <a:pt x="24552" y="382"/>
                  </a:cubicBezTo>
                  <a:lnTo>
                    <a:pt x="21002" y="619"/>
                  </a:lnTo>
                  <a:lnTo>
                    <a:pt x="0" y="126692"/>
                  </a:lnTo>
                  <a:lnTo>
                    <a:pt x="2899" y="135034"/>
                  </a:lnTo>
                  <a:cubicBezTo>
                    <a:pt x="8340" y="134661"/>
                    <a:pt x="13784" y="134476"/>
                    <a:pt x="19222" y="134476"/>
                  </a:cubicBezTo>
                  <a:cubicBezTo>
                    <a:pt x="45774" y="134476"/>
                    <a:pt x="72179" y="138904"/>
                    <a:pt x="97321" y="147694"/>
                  </a:cubicBezTo>
                  <a:lnTo>
                    <a:pt x="115306" y="13220"/>
                  </a:lnTo>
                  <a:cubicBezTo>
                    <a:pt x="90379" y="4506"/>
                    <a:pt x="64238" y="0"/>
                    <a:pt x="37848" y="0"/>
                  </a:cubicBezTo>
                  <a:close/>
                </a:path>
              </a:pathLst>
            </a:custGeom>
            <a:solidFill>
              <a:srgbClr val="FFE3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8"/>
            <p:cNvSpPr/>
            <p:nvPr/>
          </p:nvSpPr>
          <p:spPr>
            <a:xfrm>
              <a:off x="3467575" y="1179500"/>
              <a:ext cx="2987675" cy="3750150"/>
            </a:xfrm>
            <a:custGeom>
              <a:avLst/>
              <a:gdLst/>
              <a:ahLst/>
              <a:cxnLst/>
              <a:rect l="l" t="t" r="r" b="b"/>
              <a:pathLst>
                <a:path w="119507" h="150006" extrusionOk="0">
                  <a:moveTo>
                    <a:pt x="62121" y="1"/>
                  </a:moveTo>
                  <a:cubicBezTo>
                    <a:pt x="47562" y="1"/>
                    <a:pt x="32854" y="1086"/>
                    <a:pt x="17986" y="1924"/>
                  </a:cubicBezTo>
                  <a:lnTo>
                    <a:pt x="1" y="136398"/>
                  </a:lnTo>
                  <a:cubicBezTo>
                    <a:pt x="5005" y="136122"/>
                    <a:pt x="10014" y="135984"/>
                    <a:pt x="15022" y="135984"/>
                  </a:cubicBezTo>
                  <a:cubicBezTo>
                    <a:pt x="44352" y="135984"/>
                    <a:pt x="73627" y="140707"/>
                    <a:pt x="101522" y="150005"/>
                  </a:cubicBezTo>
                  <a:lnTo>
                    <a:pt x="119507" y="15531"/>
                  </a:lnTo>
                  <a:cubicBezTo>
                    <a:pt x="119507" y="15531"/>
                    <a:pt x="113886" y="7012"/>
                    <a:pt x="113413" y="6834"/>
                  </a:cubicBezTo>
                  <a:cubicBezTo>
                    <a:pt x="96514" y="1533"/>
                    <a:pt x="79423" y="1"/>
                    <a:pt x="62121" y="1"/>
                  </a:cubicBezTo>
                  <a:close/>
                </a:path>
              </a:pathLst>
            </a:custGeom>
            <a:solidFill>
              <a:srgbClr val="FFE3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8"/>
            <p:cNvSpPr/>
            <p:nvPr/>
          </p:nvSpPr>
          <p:spPr>
            <a:xfrm>
              <a:off x="3455750" y="1502700"/>
              <a:ext cx="2956600" cy="3366300"/>
            </a:xfrm>
            <a:custGeom>
              <a:avLst/>
              <a:gdLst/>
              <a:ahLst/>
              <a:cxnLst/>
              <a:rect l="l" t="t" r="r" b="b"/>
              <a:pathLst>
                <a:path w="118264" h="134652" extrusionOk="0">
                  <a:moveTo>
                    <a:pt x="118264" y="0"/>
                  </a:moveTo>
                  <a:lnTo>
                    <a:pt x="113649" y="33545"/>
                  </a:lnTo>
                  <a:lnTo>
                    <a:pt x="109153" y="67148"/>
                  </a:lnTo>
                  <a:lnTo>
                    <a:pt x="104539" y="100752"/>
                  </a:lnTo>
                  <a:lnTo>
                    <a:pt x="100075" y="134111"/>
                  </a:lnTo>
                  <a:lnTo>
                    <a:pt x="100075" y="134111"/>
                  </a:lnTo>
                  <a:cubicBezTo>
                    <a:pt x="84047" y="128820"/>
                    <a:pt x="67551" y="124880"/>
                    <a:pt x="50761" y="122642"/>
                  </a:cubicBezTo>
                  <a:cubicBezTo>
                    <a:pt x="42360" y="121459"/>
                    <a:pt x="33900" y="120690"/>
                    <a:pt x="25381" y="120394"/>
                  </a:cubicBezTo>
                  <a:cubicBezTo>
                    <a:pt x="22278" y="120285"/>
                    <a:pt x="19175" y="120232"/>
                    <a:pt x="16072" y="120232"/>
                  </a:cubicBezTo>
                  <a:cubicBezTo>
                    <a:pt x="10715" y="120232"/>
                    <a:pt x="5358" y="120390"/>
                    <a:pt x="0" y="120690"/>
                  </a:cubicBezTo>
                  <a:cubicBezTo>
                    <a:pt x="4716" y="120459"/>
                    <a:pt x="9432" y="120338"/>
                    <a:pt x="14148" y="120338"/>
                  </a:cubicBezTo>
                  <a:cubicBezTo>
                    <a:pt x="17892" y="120338"/>
                    <a:pt x="21636" y="120414"/>
                    <a:pt x="25381" y="120571"/>
                  </a:cubicBezTo>
                  <a:cubicBezTo>
                    <a:pt x="33841" y="120985"/>
                    <a:pt x="42360" y="121695"/>
                    <a:pt x="50702" y="122878"/>
                  </a:cubicBezTo>
                  <a:cubicBezTo>
                    <a:pt x="67563" y="125186"/>
                    <a:pt x="84069" y="129209"/>
                    <a:pt x="100161" y="134592"/>
                  </a:cubicBezTo>
                  <a:lnTo>
                    <a:pt x="100397" y="134652"/>
                  </a:lnTo>
                  <a:lnTo>
                    <a:pt x="100456" y="134415"/>
                  </a:lnTo>
                  <a:lnTo>
                    <a:pt x="104953" y="100811"/>
                  </a:lnTo>
                  <a:lnTo>
                    <a:pt x="109390" y="67208"/>
                  </a:lnTo>
                  <a:lnTo>
                    <a:pt x="113886" y="33604"/>
                  </a:lnTo>
                  <a:lnTo>
                    <a:pt x="118264" y="0"/>
                  </a:lnTo>
                  <a:close/>
                </a:path>
              </a:pathLst>
            </a:custGeom>
            <a:solidFill>
              <a:srgbClr val="845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>
              <a:off x="3449825" y="1467200"/>
              <a:ext cx="2934425" cy="3366300"/>
            </a:xfrm>
            <a:custGeom>
              <a:avLst/>
              <a:gdLst/>
              <a:ahLst/>
              <a:cxnLst/>
              <a:rect l="l" t="t" r="r" b="b"/>
              <a:pathLst>
                <a:path w="117377" h="134652" extrusionOk="0">
                  <a:moveTo>
                    <a:pt x="117377" y="0"/>
                  </a:moveTo>
                  <a:lnTo>
                    <a:pt x="112762" y="33545"/>
                  </a:lnTo>
                  <a:lnTo>
                    <a:pt x="108266" y="67148"/>
                  </a:lnTo>
                  <a:lnTo>
                    <a:pt x="103651" y="100752"/>
                  </a:lnTo>
                  <a:lnTo>
                    <a:pt x="99247" y="134110"/>
                  </a:lnTo>
                  <a:lnTo>
                    <a:pt x="99247" y="134110"/>
                  </a:lnTo>
                  <a:cubicBezTo>
                    <a:pt x="83337" y="128820"/>
                    <a:pt x="66959" y="124880"/>
                    <a:pt x="50347" y="122583"/>
                  </a:cubicBezTo>
                  <a:cubicBezTo>
                    <a:pt x="42005" y="121400"/>
                    <a:pt x="33604" y="120690"/>
                    <a:pt x="25263" y="120335"/>
                  </a:cubicBezTo>
                  <a:cubicBezTo>
                    <a:pt x="22241" y="120229"/>
                    <a:pt x="19227" y="120176"/>
                    <a:pt x="16218" y="120176"/>
                  </a:cubicBezTo>
                  <a:cubicBezTo>
                    <a:pt x="10802" y="120176"/>
                    <a:pt x="5401" y="120347"/>
                    <a:pt x="1" y="120690"/>
                  </a:cubicBezTo>
                  <a:cubicBezTo>
                    <a:pt x="4801" y="120419"/>
                    <a:pt x="9602" y="120284"/>
                    <a:pt x="14402" y="120284"/>
                  </a:cubicBezTo>
                  <a:cubicBezTo>
                    <a:pt x="18003" y="120284"/>
                    <a:pt x="21603" y="120360"/>
                    <a:pt x="25203" y="120512"/>
                  </a:cubicBezTo>
                  <a:cubicBezTo>
                    <a:pt x="33604" y="120926"/>
                    <a:pt x="42005" y="121636"/>
                    <a:pt x="50288" y="122819"/>
                  </a:cubicBezTo>
                  <a:cubicBezTo>
                    <a:pt x="66971" y="125186"/>
                    <a:pt x="83359" y="129209"/>
                    <a:pt x="99333" y="134533"/>
                  </a:cubicBezTo>
                  <a:lnTo>
                    <a:pt x="99569" y="134652"/>
                  </a:lnTo>
                  <a:lnTo>
                    <a:pt x="99569" y="134415"/>
                  </a:lnTo>
                  <a:lnTo>
                    <a:pt x="104066" y="100811"/>
                  </a:lnTo>
                  <a:lnTo>
                    <a:pt x="108562" y="67208"/>
                  </a:lnTo>
                  <a:lnTo>
                    <a:pt x="112999" y="33545"/>
                  </a:lnTo>
                  <a:lnTo>
                    <a:pt x="117377" y="0"/>
                  </a:lnTo>
                  <a:close/>
                </a:path>
              </a:pathLst>
            </a:custGeom>
            <a:solidFill>
              <a:srgbClr val="845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>
              <a:off x="3442425" y="1427250"/>
              <a:ext cx="2913725" cy="3367800"/>
            </a:xfrm>
            <a:custGeom>
              <a:avLst/>
              <a:gdLst/>
              <a:ahLst/>
              <a:cxnLst/>
              <a:rect l="l" t="t" r="r" b="b"/>
              <a:pathLst>
                <a:path w="116549" h="134712" extrusionOk="0">
                  <a:moveTo>
                    <a:pt x="116549" y="1"/>
                  </a:moveTo>
                  <a:lnTo>
                    <a:pt x="111934" y="33664"/>
                  </a:lnTo>
                  <a:lnTo>
                    <a:pt x="107379" y="67267"/>
                  </a:lnTo>
                  <a:lnTo>
                    <a:pt x="102823" y="100812"/>
                  </a:lnTo>
                  <a:lnTo>
                    <a:pt x="98352" y="134227"/>
                  </a:lnTo>
                  <a:lnTo>
                    <a:pt x="98352" y="134227"/>
                  </a:lnTo>
                  <a:cubicBezTo>
                    <a:pt x="82564" y="128996"/>
                    <a:pt x="66366" y="124940"/>
                    <a:pt x="49933" y="122643"/>
                  </a:cubicBezTo>
                  <a:cubicBezTo>
                    <a:pt x="41651" y="121459"/>
                    <a:pt x="33368" y="120690"/>
                    <a:pt x="25026" y="120394"/>
                  </a:cubicBezTo>
                  <a:cubicBezTo>
                    <a:pt x="21967" y="120286"/>
                    <a:pt x="18900" y="120233"/>
                    <a:pt x="15833" y="120233"/>
                  </a:cubicBezTo>
                  <a:cubicBezTo>
                    <a:pt x="10538" y="120233"/>
                    <a:pt x="5246" y="120391"/>
                    <a:pt x="1" y="120690"/>
                  </a:cubicBezTo>
                  <a:cubicBezTo>
                    <a:pt x="4618" y="120459"/>
                    <a:pt x="9272" y="120339"/>
                    <a:pt x="13921" y="120339"/>
                  </a:cubicBezTo>
                  <a:cubicBezTo>
                    <a:pt x="17613" y="120339"/>
                    <a:pt x="21301" y="120415"/>
                    <a:pt x="24967" y="120572"/>
                  </a:cubicBezTo>
                  <a:cubicBezTo>
                    <a:pt x="33309" y="120986"/>
                    <a:pt x="41591" y="121696"/>
                    <a:pt x="49874" y="122879"/>
                  </a:cubicBezTo>
                  <a:cubicBezTo>
                    <a:pt x="66380" y="125246"/>
                    <a:pt x="82649" y="129328"/>
                    <a:pt x="98445" y="134652"/>
                  </a:cubicBezTo>
                  <a:lnTo>
                    <a:pt x="98682" y="134712"/>
                  </a:lnTo>
                  <a:lnTo>
                    <a:pt x="98682" y="134475"/>
                  </a:lnTo>
                  <a:lnTo>
                    <a:pt x="103238" y="100871"/>
                  </a:lnTo>
                  <a:lnTo>
                    <a:pt x="107734" y="67267"/>
                  </a:lnTo>
                  <a:lnTo>
                    <a:pt x="112171" y="33664"/>
                  </a:lnTo>
                  <a:lnTo>
                    <a:pt x="116549" y="1"/>
                  </a:lnTo>
                  <a:close/>
                </a:path>
              </a:pathLst>
            </a:custGeom>
            <a:solidFill>
              <a:srgbClr val="845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>
              <a:off x="3435050" y="1382875"/>
              <a:ext cx="2887100" cy="3363375"/>
            </a:xfrm>
            <a:custGeom>
              <a:avLst/>
              <a:gdLst/>
              <a:ahLst/>
              <a:cxnLst/>
              <a:rect l="l" t="t" r="r" b="b"/>
              <a:pathLst>
                <a:path w="115484" h="134535" extrusionOk="0">
                  <a:moveTo>
                    <a:pt x="115483" y="1"/>
                  </a:moveTo>
                  <a:lnTo>
                    <a:pt x="110869" y="33546"/>
                  </a:lnTo>
                  <a:lnTo>
                    <a:pt x="106254" y="67149"/>
                  </a:lnTo>
                  <a:lnTo>
                    <a:pt x="101758" y="100753"/>
                  </a:lnTo>
                  <a:lnTo>
                    <a:pt x="97238" y="134094"/>
                  </a:lnTo>
                  <a:lnTo>
                    <a:pt x="97238" y="134094"/>
                  </a:lnTo>
                  <a:cubicBezTo>
                    <a:pt x="81642" y="128988"/>
                    <a:pt x="65638" y="124997"/>
                    <a:pt x="49400" y="122761"/>
                  </a:cubicBezTo>
                  <a:cubicBezTo>
                    <a:pt x="41236" y="121637"/>
                    <a:pt x="32953" y="120868"/>
                    <a:pt x="24730" y="120631"/>
                  </a:cubicBezTo>
                  <a:cubicBezTo>
                    <a:pt x="21969" y="120533"/>
                    <a:pt x="19214" y="120487"/>
                    <a:pt x="16464" y="120487"/>
                  </a:cubicBezTo>
                  <a:cubicBezTo>
                    <a:pt x="10965" y="120487"/>
                    <a:pt x="5482" y="120671"/>
                    <a:pt x="0" y="120986"/>
                  </a:cubicBezTo>
                  <a:cubicBezTo>
                    <a:pt x="4797" y="120745"/>
                    <a:pt x="9594" y="120624"/>
                    <a:pt x="14403" y="120624"/>
                  </a:cubicBezTo>
                  <a:cubicBezTo>
                    <a:pt x="17838" y="120624"/>
                    <a:pt x="21278" y="120686"/>
                    <a:pt x="24730" y="120809"/>
                  </a:cubicBezTo>
                  <a:cubicBezTo>
                    <a:pt x="32953" y="121164"/>
                    <a:pt x="41176" y="121874"/>
                    <a:pt x="49341" y="122998"/>
                  </a:cubicBezTo>
                  <a:cubicBezTo>
                    <a:pt x="65649" y="125302"/>
                    <a:pt x="81721" y="129318"/>
                    <a:pt x="97321" y="134515"/>
                  </a:cubicBezTo>
                  <a:lnTo>
                    <a:pt x="97321" y="134515"/>
                  </a:lnTo>
                  <a:lnTo>
                    <a:pt x="97616" y="134416"/>
                  </a:lnTo>
                  <a:lnTo>
                    <a:pt x="102172" y="100812"/>
                  </a:lnTo>
                  <a:lnTo>
                    <a:pt x="106609" y="67208"/>
                  </a:lnTo>
                  <a:lnTo>
                    <a:pt x="111046" y="33605"/>
                  </a:lnTo>
                  <a:lnTo>
                    <a:pt x="115483" y="1"/>
                  </a:lnTo>
                  <a:close/>
                  <a:moveTo>
                    <a:pt x="97321" y="134515"/>
                  </a:moveTo>
                  <a:lnTo>
                    <a:pt x="97261" y="134534"/>
                  </a:lnTo>
                  <a:lnTo>
                    <a:pt x="97380" y="134534"/>
                  </a:lnTo>
                  <a:cubicBezTo>
                    <a:pt x="97360" y="134528"/>
                    <a:pt x="97340" y="134521"/>
                    <a:pt x="97321" y="134515"/>
                  </a:cubicBezTo>
                  <a:close/>
                </a:path>
              </a:pathLst>
            </a:custGeom>
            <a:solidFill>
              <a:srgbClr val="845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>
              <a:off x="1090775" y="4204900"/>
              <a:ext cx="2365000" cy="315050"/>
            </a:xfrm>
            <a:custGeom>
              <a:avLst/>
              <a:gdLst/>
              <a:ahLst/>
              <a:cxnLst/>
              <a:rect l="l" t="t" r="r" b="b"/>
              <a:pathLst>
                <a:path w="94600" h="12602" extrusionOk="0">
                  <a:moveTo>
                    <a:pt x="17985" y="0"/>
                  </a:moveTo>
                  <a:lnTo>
                    <a:pt x="12010" y="118"/>
                  </a:lnTo>
                  <a:lnTo>
                    <a:pt x="5976" y="414"/>
                  </a:lnTo>
                  <a:lnTo>
                    <a:pt x="0" y="888"/>
                  </a:lnTo>
                  <a:lnTo>
                    <a:pt x="5976" y="533"/>
                  </a:lnTo>
                  <a:lnTo>
                    <a:pt x="12010" y="296"/>
                  </a:lnTo>
                  <a:lnTo>
                    <a:pt x="17985" y="237"/>
                  </a:lnTo>
                  <a:lnTo>
                    <a:pt x="23961" y="355"/>
                  </a:lnTo>
                  <a:cubicBezTo>
                    <a:pt x="31947" y="533"/>
                    <a:pt x="39934" y="1124"/>
                    <a:pt x="47862" y="2130"/>
                  </a:cubicBezTo>
                  <a:cubicBezTo>
                    <a:pt x="55789" y="3077"/>
                    <a:pt x="63717" y="4437"/>
                    <a:pt x="71526" y="6153"/>
                  </a:cubicBezTo>
                  <a:lnTo>
                    <a:pt x="77324" y="7573"/>
                  </a:lnTo>
                  <a:lnTo>
                    <a:pt x="83122" y="9052"/>
                  </a:lnTo>
                  <a:lnTo>
                    <a:pt x="88861" y="10768"/>
                  </a:lnTo>
                  <a:lnTo>
                    <a:pt x="94599" y="12602"/>
                  </a:lnTo>
                  <a:lnTo>
                    <a:pt x="94599" y="12602"/>
                  </a:lnTo>
                  <a:lnTo>
                    <a:pt x="88861" y="10649"/>
                  </a:lnTo>
                  <a:lnTo>
                    <a:pt x="83181" y="8874"/>
                  </a:lnTo>
                  <a:lnTo>
                    <a:pt x="77383" y="7277"/>
                  </a:lnTo>
                  <a:lnTo>
                    <a:pt x="71526" y="5857"/>
                  </a:lnTo>
                  <a:cubicBezTo>
                    <a:pt x="63717" y="4082"/>
                    <a:pt x="55849" y="2722"/>
                    <a:pt x="47921" y="1716"/>
                  </a:cubicBezTo>
                  <a:cubicBezTo>
                    <a:pt x="39993" y="769"/>
                    <a:pt x="32007" y="178"/>
                    <a:pt x="23961" y="59"/>
                  </a:cubicBezTo>
                  <a:lnTo>
                    <a:pt x="17985" y="0"/>
                  </a:lnTo>
                  <a:close/>
                </a:path>
              </a:pathLst>
            </a:custGeom>
            <a:solidFill>
              <a:srgbClr val="845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8"/>
            <p:cNvSpPr/>
            <p:nvPr/>
          </p:nvSpPr>
          <p:spPr>
            <a:xfrm>
              <a:off x="1080425" y="4170875"/>
              <a:ext cx="2369425" cy="313575"/>
            </a:xfrm>
            <a:custGeom>
              <a:avLst/>
              <a:gdLst/>
              <a:ahLst/>
              <a:cxnLst/>
              <a:rect l="l" t="t" r="r" b="b"/>
              <a:pathLst>
                <a:path w="94777" h="12543" extrusionOk="0">
                  <a:moveTo>
                    <a:pt x="17985" y="0"/>
                  </a:moveTo>
                  <a:lnTo>
                    <a:pt x="11951" y="119"/>
                  </a:lnTo>
                  <a:lnTo>
                    <a:pt x="5975" y="415"/>
                  </a:lnTo>
                  <a:lnTo>
                    <a:pt x="0" y="888"/>
                  </a:lnTo>
                  <a:lnTo>
                    <a:pt x="0" y="888"/>
                  </a:lnTo>
                  <a:lnTo>
                    <a:pt x="5975" y="533"/>
                  </a:lnTo>
                  <a:lnTo>
                    <a:pt x="11951" y="296"/>
                  </a:lnTo>
                  <a:lnTo>
                    <a:pt x="17985" y="237"/>
                  </a:lnTo>
                  <a:lnTo>
                    <a:pt x="24020" y="296"/>
                  </a:lnTo>
                  <a:cubicBezTo>
                    <a:pt x="32006" y="533"/>
                    <a:pt x="39993" y="1124"/>
                    <a:pt x="47980" y="2071"/>
                  </a:cubicBezTo>
                  <a:cubicBezTo>
                    <a:pt x="55908" y="3018"/>
                    <a:pt x="63776" y="4319"/>
                    <a:pt x="71585" y="6094"/>
                  </a:cubicBezTo>
                  <a:lnTo>
                    <a:pt x="77442" y="7455"/>
                  </a:lnTo>
                  <a:lnTo>
                    <a:pt x="83299" y="8934"/>
                  </a:lnTo>
                  <a:lnTo>
                    <a:pt x="89038" y="10649"/>
                  </a:lnTo>
                  <a:lnTo>
                    <a:pt x="94777" y="12543"/>
                  </a:lnTo>
                  <a:lnTo>
                    <a:pt x="89097" y="10531"/>
                  </a:lnTo>
                  <a:lnTo>
                    <a:pt x="83299" y="8756"/>
                  </a:lnTo>
                  <a:cubicBezTo>
                    <a:pt x="81406" y="8224"/>
                    <a:pt x="79454" y="7691"/>
                    <a:pt x="77502" y="7159"/>
                  </a:cubicBezTo>
                  <a:lnTo>
                    <a:pt x="71704" y="5739"/>
                  </a:lnTo>
                  <a:cubicBezTo>
                    <a:pt x="63835" y="3964"/>
                    <a:pt x="55967" y="2663"/>
                    <a:pt x="47980" y="1657"/>
                  </a:cubicBezTo>
                  <a:cubicBezTo>
                    <a:pt x="39993" y="770"/>
                    <a:pt x="32006" y="178"/>
                    <a:pt x="24020" y="60"/>
                  </a:cubicBezTo>
                  <a:lnTo>
                    <a:pt x="17985" y="0"/>
                  </a:lnTo>
                  <a:close/>
                </a:path>
              </a:pathLst>
            </a:custGeom>
            <a:solidFill>
              <a:srgbClr val="845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>
              <a:off x="1067100" y="4138325"/>
              <a:ext cx="2375350" cy="306200"/>
            </a:xfrm>
            <a:custGeom>
              <a:avLst/>
              <a:gdLst/>
              <a:ahLst/>
              <a:cxnLst/>
              <a:rect l="l" t="t" r="r" b="b"/>
              <a:pathLst>
                <a:path w="95014" h="12248" extrusionOk="0">
                  <a:moveTo>
                    <a:pt x="18045" y="1"/>
                  </a:moveTo>
                  <a:lnTo>
                    <a:pt x="12070" y="119"/>
                  </a:lnTo>
                  <a:lnTo>
                    <a:pt x="6035" y="415"/>
                  </a:lnTo>
                  <a:lnTo>
                    <a:pt x="1" y="829"/>
                  </a:lnTo>
                  <a:lnTo>
                    <a:pt x="6035" y="533"/>
                  </a:lnTo>
                  <a:lnTo>
                    <a:pt x="12070" y="297"/>
                  </a:lnTo>
                  <a:lnTo>
                    <a:pt x="18045" y="178"/>
                  </a:lnTo>
                  <a:lnTo>
                    <a:pt x="24079" y="297"/>
                  </a:lnTo>
                  <a:cubicBezTo>
                    <a:pt x="32125" y="474"/>
                    <a:pt x="40112" y="1007"/>
                    <a:pt x="48040" y="1953"/>
                  </a:cubicBezTo>
                  <a:cubicBezTo>
                    <a:pt x="56027" y="2841"/>
                    <a:pt x="63954" y="4142"/>
                    <a:pt x="71763" y="5799"/>
                  </a:cubicBezTo>
                  <a:lnTo>
                    <a:pt x="77620" y="7219"/>
                  </a:lnTo>
                  <a:lnTo>
                    <a:pt x="83477" y="8698"/>
                  </a:lnTo>
                  <a:lnTo>
                    <a:pt x="89216" y="10413"/>
                  </a:lnTo>
                  <a:lnTo>
                    <a:pt x="95014" y="12247"/>
                  </a:lnTo>
                  <a:lnTo>
                    <a:pt x="95014" y="12247"/>
                  </a:lnTo>
                  <a:lnTo>
                    <a:pt x="89275" y="10295"/>
                  </a:lnTo>
                  <a:lnTo>
                    <a:pt x="83477" y="8520"/>
                  </a:lnTo>
                  <a:cubicBezTo>
                    <a:pt x="81584" y="7988"/>
                    <a:pt x="79632" y="7455"/>
                    <a:pt x="77680" y="6982"/>
                  </a:cubicBezTo>
                  <a:lnTo>
                    <a:pt x="71823" y="5562"/>
                  </a:lnTo>
                  <a:cubicBezTo>
                    <a:pt x="64013" y="3846"/>
                    <a:pt x="56086" y="2486"/>
                    <a:pt x="48099" y="1539"/>
                  </a:cubicBezTo>
                  <a:cubicBezTo>
                    <a:pt x="40171" y="652"/>
                    <a:pt x="32125" y="119"/>
                    <a:pt x="24079" y="1"/>
                  </a:cubicBezTo>
                  <a:close/>
                </a:path>
              </a:pathLst>
            </a:custGeom>
            <a:solidFill>
              <a:srgbClr val="845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1055275" y="4098400"/>
              <a:ext cx="2379800" cy="309150"/>
            </a:xfrm>
            <a:custGeom>
              <a:avLst/>
              <a:gdLst/>
              <a:ahLst/>
              <a:cxnLst/>
              <a:rect l="l" t="t" r="r" b="b"/>
              <a:pathLst>
                <a:path w="95192" h="12366" extrusionOk="0">
                  <a:moveTo>
                    <a:pt x="18045" y="0"/>
                  </a:moveTo>
                  <a:lnTo>
                    <a:pt x="12010" y="178"/>
                  </a:lnTo>
                  <a:lnTo>
                    <a:pt x="6035" y="474"/>
                  </a:lnTo>
                  <a:lnTo>
                    <a:pt x="0" y="888"/>
                  </a:lnTo>
                  <a:lnTo>
                    <a:pt x="0" y="888"/>
                  </a:lnTo>
                  <a:lnTo>
                    <a:pt x="6035" y="533"/>
                  </a:lnTo>
                  <a:lnTo>
                    <a:pt x="12069" y="296"/>
                  </a:lnTo>
                  <a:lnTo>
                    <a:pt x="18045" y="237"/>
                  </a:lnTo>
                  <a:lnTo>
                    <a:pt x="24079" y="296"/>
                  </a:lnTo>
                  <a:cubicBezTo>
                    <a:pt x="32125" y="533"/>
                    <a:pt x="40171" y="1065"/>
                    <a:pt x="48158" y="2012"/>
                  </a:cubicBezTo>
                  <a:cubicBezTo>
                    <a:pt x="56145" y="2959"/>
                    <a:pt x="64072" y="4260"/>
                    <a:pt x="71941" y="5917"/>
                  </a:cubicBezTo>
                  <a:cubicBezTo>
                    <a:pt x="73893" y="6390"/>
                    <a:pt x="75845" y="6863"/>
                    <a:pt x="77798" y="7277"/>
                  </a:cubicBezTo>
                  <a:cubicBezTo>
                    <a:pt x="79750" y="7810"/>
                    <a:pt x="81702" y="8342"/>
                    <a:pt x="83655" y="8875"/>
                  </a:cubicBezTo>
                  <a:lnTo>
                    <a:pt x="89452" y="10472"/>
                  </a:lnTo>
                  <a:lnTo>
                    <a:pt x="95191" y="12365"/>
                  </a:lnTo>
                  <a:lnTo>
                    <a:pt x="89452" y="10413"/>
                  </a:lnTo>
                  <a:lnTo>
                    <a:pt x="83714" y="8638"/>
                  </a:lnTo>
                  <a:cubicBezTo>
                    <a:pt x="81761" y="8106"/>
                    <a:pt x="79809" y="7573"/>
                    <a:pt x="77857" y="7100"/>
                  </a:cubicBezTo>
                  <a:cubicBezTo>
                    <a:pt x="75904" y="6567"/>
                    <a:pt x="73952" y="6153"/>
                    <a:pt x="72000" y="5680"/>
                  </a:cubicBezTo>
                  <a:cubicBezTo>
                    <a:pt x="64131" y="3905"/>
                    <a:pt x="56204" y="2604"/>
                    <a:pt x="48217" y="1598"/>
                  </a:cubicBezTo>
                  <a:cubicBezTo>
                    <a:pt x="40171" y="710"/>
                    <a:pt x="32125" y="178"/>
                    <a:pt x="24138" y="60"/>
                  </a:cubicBezTo>
                  <a:lnTo>
                    <a:pt x="18045" y="0"/>
                  </a:lnTo>
                  <a:close/>
                </a:path>
              </a:pathLst>
            </a:custGeom>
            <a:solidFill>
              <a:srgbClr val="845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8"/>
            <p:cNvSpPr/>
            <p:nvPr/>
          </p:nvSpPr>
          <p:spPr>
            <a:xfrm>
              <a:off x="3810725" y="3647300"/>
              <a:ext cx="331325" cy="1374050"/>
            </a:xfrm>
            <a:custGeom>
              <a:avLst/>
              <a:gdLst/>
              <a:ahLst/>
              <a:cxnLst/>
              <a:rect l="l" t="t" r="r" b="b"/>
              <a:pathLst>
                <a:path w="13253" h="54962" extrusionOk="0">
                  <a:moveTo>
                    <a:pt x="7277" y="0"/>
                  </a:moveTo>
                  <a:lnTo>
                    <a:pt x="0" y="54192"/>
                  </a:lnTo>
                  <a:lnTo>
                    <a:pt x="3727" y="48927"/>
                  </a:lnTo>
                  <a:lnTo>
                    <a:pt x="5975" y="54961"/>
                  </a:lnTo>
                  <a:lnTo>
                    <a:pt x="13252" y="829"/>
                  </a:lnTo>
                  <a:lnTo>
                    <a:pt x="7277" y="0"/>
                  </a:lnTo>
                  <a:close/>
                </a:path>
              </a:pathLst>
            </a:custGeom>
            <a:solidFill>
              <a:srgbClr val="845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8"/>
            <p:cNvSpPr/>
            <p:nvPr/>
          </p:nvSpPr>
          <p:spPr>
            <a:xfrm>
              <a:off x="1034575" y="691050"/>
              <a:ext cx="2847150" cy="3695775"/>
            </a:xfrm>
            <a:custGeom>
              <a:avLst/>
              <a:gdLst/>
              <a:ahLst/>
              <a:cxnLst/>
              <a:rect l="l" t="t" r="r" b="b"/>
              <a:pathLst>
                <a:path w="113886" h="147831" extrusionOk="0">
                  <a:moveTo>
                    <a:pt x="34612" y="0"/>
                  </a:moveTo>
                  <a:cubicBezTo>
                    <a:pt x="30315" y="0"/>
                    <a:pt x="26014" y="114"/>
                    <a:pt x="21712" y="341"/>
                  </a:cubicBezTo>
                  <a:lnTo>
                    <a:pt x="17985" y="519"/>
                  </a:lnTo>
                  <a:lnTo>
                    <a:pt x="0" y="134934"/>
                  </a:lnTo>
                  <a:lnTo>
                    <a:pt x="0" y="134934"/>
                  </a:lnTo>
                  <a:cubicBezTo>
                    <a:pt x="5393" y="134570"/>
                    <a:pt x="10789" y="134390"/>
                    <a:pt x="16180" y="134390"/>
                  </a:cubicBezTo>
                  <a:cubicBezTo>
                    <a:pt x="43254" y="134390"/>
                    <a:pt x="70186" y="138950"/>
                    <a:pt x="95842" y="147831"/>
                  </a:cubicBezTo>
                  <a:lnTo>
                    <a:pt x="113886" y="13357"/>
                  </a:lnTo>
                  <a:cubicBezTo>
                    <a:pt x="88371" y="4478"/>
                    <a:pt x="61579" y="0"/>
                    <a:pt x="34612" y="0"/>
                  </a:cubicBezTo>
                  <a:close/>
                </a:path>
              </a:pathLst>
            </a:custGeom>
            <a:solidFill>
              <a:srgbClr val="FFF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8"/>
            <p:cNvSpPr/>
            <p:nvPr/>
          </p:nvSpPr>
          <p:spPr>
            <a:xfrm>
              <a:off x="3430600" y="1011100"/>
              <a:ext cx="2847175" cy="3696700"/>
            </a:xfrm>
            <a:custGeom>
              <a:avLst/>
              <a:gdLst/>
              <a:ahLst/>
              <a:cxnLst/>
              <a:rect l="l" t="t" r="r" b="b"/>
              <a:pathLst>
                <a:path w="113887" h="147868" extrusionOk="0">
                  <a:moveTo>
                    <a:pt x="34352" y="0"/>
                  </a:moveTo>
                  <a:cubicBezTo>
                    <a:pt x="28918" y="0"/>
                    <a:pt x="23479" y="184"/>
                    <a:pt x="18045" y="555"/>
                  </a:cubicBezTo>
                  <a:lnTo>
                    <a:pt x="1" y="135029"/>
                  </a:lnTo>
                  <a:cubicBezTo>
                    <a:pt x="5444" y="134663"/>
                    <a:pt x="10888" y="134480"/>
                    <a:pt x="16323" y="134480"/>
                  </a:cubicBezTo>
                  <a:cubicBezTo>
                    <a:pt x="43379" y="134480"/>
                    <a:pt x="70235" y="139000"/>
                    <a:pt x="95901" y="147867"/>
                  </a:cubicBezTo>
                  <a:lnTo>
                    <a:pt x="113886" y="13452"/>
                  </a:lnTo>
                  <a:lnTo>
                    <a:pt x="110396" y="12269"/>
                  </a:lnTo>
                  <a:cubicBezTo>
                    <a:pt x="85863" y="4156"/>
                    <a:pt x="60159" y="0"/>
                    <a:pt x="34352" y="0"/>
                  </a:cubicBezTo>
                  <a:close/>
                </a:path>
              </a:pathLst>
            </a:custGeom>
            <a:solidFill>
              <a:srgbClr val="FFF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8"/>
            <p:cNvSpPr/>
            <p:nvPr/>
          </p:nvSpPr>
          <p:spPr>
            <a:xfrm>
              <a:off x="3424675" y="1024950"/>
              <a:ext cx="462975" cy="3564525"/>
            </a:xfrm>
            <a:custGeom>
              <a:avLst/>
              <a:gdLst/>
              <a:ahLst/>
              <a:cxnLst/>
              <a:rect l="l" t="t" r="r" b="b"/>
              <a:pathLst>
                <a:path w="18519" h="142581" extrusionOk="0">
                  <a:moveTo>
                    <a:pt x="18104" y="1"/>
                  </a:moveTo>
                  <a:lnTo>
                    <a:pt x="1" y="134416"/>
                  </a:lnTo>
                  <a:lnTo>
                    <a:pt x="1" y="134475"/>
                  </a:lnTo>
                  <a:lnTo>
                    <a:pt x="1480" y="142580"/>
                  </a:lnTo>
                  <a:lnTo>
                    <a:pt x="1953" y="142521"/>
                  </a:lnTo>
                  <a:lnTo>
                    <a:pt x="474" y="134416"/>
                  </a:lnTo>
                  <a:lnTo>
                    <a:pt x="18518" y="60"/>
                  </a:lnTo>
                  <a:lnTo>
                    <a:pt x="18104" y="1"/>
                  </a:lnTo>
                  <a:close/>
                </a:path>
              </a:pathLst>
            </a:custGeom>
            <a:solidFill>
              <a:srgbClr val="84513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 rot="420380">
            <a:off x="1929917" y="674933"/>
            <a:ext cx="5137765" cy="35834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1940400" y="1193525"/>
            <a:ext cx="5108400" cy="18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150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2622475" y="3052850"/>
            <a:ext cx="3899100" cy="1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 rot="390540">
            <a:off x="5649209" y="874269"/>
            <a:ext cx="2709968" cy="15561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11"/>
          <p:cNvGrpSpPr/>
          <p:nvPr/>
        </p:nvGrpSpPr>
        <p:grpSpPr>
          <a:xfrm flipH="1">
            <a:off x="1652185" y="398004"/>
            <a:ext cx="5839455" cy="4608575"/>
            <a:chOff x="1034575" y="691050"/>
            <a:chExt cx="5488725" cy="4331775"/>
          </a:xfrm>
        </p:grpSpPr>
        <p:sp>
          <p:nvSpPr>
            <p:cNvPr id="72" name="Google Shape;72;p11"/>
            <p:cNvSpPr/>
            <p:nvPr/>
          </p:nvSpPr>
          <p:spPr>
            <a:xfrm>
              <a:off x="1118875" y="1005625"/>
              <a:ext cx="2935900" cy="3696250"/>
            </a:xfrm>
            <a:custGeom>
              <a:avLst/>
              <a:gdLst/>
              <a:ahLst/>
              <a:cxnLst/>
              <a:rect l="l" t="t" r="r" b="b"/>
              <a:pathLst>
                <a:path w="117436" h="147850" extrusionOk="0">
                  <a:moveTo>
                    <a:pt x="35931" y="0"/>
                  </a:moveTo>
                  <a:cubicBezTo>
                    <a:pt x="31429" y="0"/>
                    <a:pt x="26925" y="120"/>
                    <a:pt x="22422" y="360"/>
                  </a:cubicBezTo>
                  <a:lnTo>
                    <a:pt x="18577" y="537"/>
                  </a:lnTo>
                  <a:lnTo>
                    <a:pt x="0" y="134952"/>
                  </a:lnTo>
                  <a:cubicBezTo>
                    <a:pt x="5560" y="134589"/>
                    <a:pt x="11123" y="134408"/>
                    <a:pt x="16681" y="134408"/>
                  </a:cubicBezTo>
                  <a:cubicBezTo>
                    <a:pt x="44593" y="134408"/>
                    <a:pt x="72355" y="138968"/>
                    <a:pt x="98800" y="147849"/>
                  </a:cubicBezTo>
                  <a:lnTo>
                    <a:pt x="117436" y="13375"/>
                  </a:lnTo>
                  <a:cubicBezTo>
                    <a:pt x="91179" y="4521"/>
                    <a:pt x="63609" y="0"/>
                    <a:pt x="35931" y="0"/>
                  </a:cubicBezTo>
                  <a:close/>
                </a:path>
              </a:pathLst>
            </a:custGeom>
            <a:solidFill>
              <a:srgbClr val="84513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>
              <a:off x="3588850" y="1326125"/>
              <a:ext cx="2934450" cy="3696700"/>
            </a:xfrm>
            <a:custGeom>
              <a:avLst/>
              <a:gdLst/>
              <a:ahLst/>
              <a:cxnLst/>
              <a:rect l="l" t="t" r="r" b="b"/>
              <a:pathLst>
                <a:path w="117378" h="147868" extrusionOk="0">
                  <a:moveTo>
                    <a:pt x="35433" y="1"/>
                  </a:moveTo>
                  <a:cubicBezTo>
                    <a:pt x="29837" y="1"/>
                    <a:pt x="24235" y="185"/>
                    <a:pt x="18637" y="555"/>
                  </a:cubicBezTo>
                  <a:lnTo>
                    <a:pt x="1" y="135029"/>
                  </a:lnTo>
                  <a:cubicBezTo>
                    <a:pt x="5613" y="134663"/>
                    <a:pt x="11225" y="134481"/>
                    <a:pt x="16828" y="134481"/>
                  </a:cubicBezTo>
                  <a:cubicBezTo>
                    <a:pt x="44718" y="134481"/>
                    <a:pt x="72395" y="139000"/>
                    <a:pt x="98800" y="147867"/>
                  </a:cubicBezTo>
                  <a:lnTo>
                    <a:pt x="117377" y="13453"/>
                  </a:lnTo>
                  <a:lnTo>
                    <a:pt x="113768" y="12269"/>
                  </a:lnTo>
                  <a:cubicBezTo>
                    <a:pt x="88453" y="4157"/>
                    <a:pt x="62008" y="1"/>
                    <a:pt x="35433" y="1"/>
                  </a:cubicBezTo>
                  <a:close/>
                </a:path>
              </a:pathLst>
            </a:custGeom>
            <a:solidFill>
              <a:srgbClr val="84513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>
              <a:off x="1034575" y="897100"/>
              <a:ext cx="2882650" cy="3692375"/>
            </a:xfrm>
            <a:custGeom>
              <a:avLst/>
              <a:gdLst/>
              <a:ahLst/>
              <a:cxnLst/>
              <a:rect l="l" t="t" r="r" b="b"/>
              <a:pathLst>
                <a:path w="115306" h="147695" extrusionOk="0">
                  <a:moveTo>
                    <a:pt x="37848" y="0"/>
                  </a:moveTo>
                  <a:cubicBezTo>
                    <a:pt x="33422" y="0"/>
                    <a:pt x="28988" y="127"/>
                    <a:pt x="24552" y="382"/>
                  </a:cubicBezTo>
                  <a:lnTo>
                    <a:pt x="21002" y="619"/>
                  </a:lnTo>
                  <a:lnTo>
                    <a:pt x="0" y="126692"/>
                  </a:lnTo>
                  <a:lnTo>
                    <a:pt x="2899" y="135034"/>
                  </a:lnTo>
                  <a:cubicBezTo>
                    <a:pt x="8340" y="134661"/>
                    <a:pt x="13784" y="134476"/>
                    <a:pt x="19222" y="134476"/>
                  </a:cubicBezTo>
                  <a:cubicBezTo>
                    <a:pt x="45774" y="134476"/>
                    <a:pt x="72179" y="138904"/>
                    <a:pt x="97321" y="147694"/>
                  </a:cubicBezTo>
                  <a:lnTo>
                    <a:pt x="115306" y="13220"/>
                  </a:lnTo>
                  <a:cubicBezTo>
                    <a:pt x="90379" y="4506"/>
                    <a:pt x="64238" y="0"/>
                    <a:pt x="37848" y="0"/>
                  </a:cubicBezTo>
                  <a:close/>
                </a:path>
              </a:pathLst>
            </a:custGeom>
            <a:solidFill>
              <a:srgbClr val="FFE3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>
              <a:off x="3467575" y="1179500"/>
              <a:ext cx="2987675" cy="3750150"/>
            </a:xfrm>
            <a:custGeom>
              <a:avLst/>
              <a:gdLst/>
              <a:ahLst/>
              <a:cxnLst/>
              <a:rect l="l" t="t" r="r" b="b"/>
              <a:pathLst>
                <a:path w="119507" h="150006" extrusionOk="0">
                  <a:moveTo>
                    <a:pt x="62121" y="1"/>
                  </a:moveTo>
                  <a:cubicBezTo>
                    <a:pt x="47562" y="1"/>
                    <a:pt x="32854" y="1086"/>
                    <a:pt x="17986" y="1924"/>
                  </a:cubicBezTo>
                  <a:lnTo>
                    <a:pt x="1" y="136398"/>
                  </a:lnTo>
                  <a:cubicBezTo>
                    <a:pt x="5005" y="136122"/>
                    <a:pt x="10014" y="135984"/>
                    <a:pt x="15022" y="135984"/>
                  </a:cubicBezTo>
                  <a:cubicBezTo>
                    <a:pt x="44352" y="135984"/>
                    <a:pt x="73627" y="140707"/>
                    <a:pt x="101522" y="150005"/>
                  </a:cubicBezTo>
                  <a:lnTo>
                    <a:pt x="119507" y="15531"/>
                  </a:lnTo>
                  <a:cubicBezTo>
                    <a:pt x="119507" y="15531"/>
                    <a:pt x="113886" y="7012"/>
                    <a:pt x="113413" y="6834"/>
                  </a:cubicBezTo>
                  <a:cubicBezTo>
                    <a:pt x="96514" y="1533"/>
                    <a:pt x="79423" y="1"/>
                    <a:pt x="62121" y="1"/>
                  </a:cubicBezTo>
                  <a:close/>
                </a:path>
              </a:pathLst>
            </a:custGeom>
            <a:solidFill>
              <a:srgbClr val="FFE3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>
              <a:off x="3455750" y="1502700"/>
              <a:ext cx="2956600" cy="3366300"/>
            </a:xfrm>
            <a:custGeom>
              <a:avLst/>
              <a:gdLst/>
              <a:ahLst/>
              <a:cxnLst/>
              <a:rect l="l" t="t" r="r" b="b"/>
              <a:pathLst>
                <a:path w="118264" h="134652" extrusionOk="0">
                  <a:moveTo>
                    <a:pt x="118264" y="0"/>
                  </a:moveTo>
                  <a:lnTo>
                    <a:pt x="113649" y="33545"/>
                  </a:lnTo>
                  <a:lnTo>
                    <a:pt x="109153" y="67148"/>
                  </a:lnTo>
                  <a:lnTo>
                    <a:pt x="104539" y="100752"/>
                  </a:lnTo>
                  <a:lnTo>
                    <a:pt x="100075" y="134111"/>
                  </a:lnTo>
                  <a:lnTo>
                    <a:pt x="100075" y="134111"/>
                  </a:lnTo>
                  <a:cubicBezTo>
                    <a:pt x="84047" y="128820"/>
                    <a:pt x="67551" y="124880"/>
                    <a:pt x="50761" y="122642"/>
                  </a:cubicBezTo>
                  <a:cubicBezTo>
                    <a:pt x="42360" y="121459"/>
                    <a:pt x="33900" y="120690"/>
                    <a:pt x="25381" y="120394"/>
                  </a:cubicBezTo>
                  <a:cubicBezTo>
                    <a:pt x="22278" y="120285"/>
                    <a:pt x="19175" y="120232"/>
                    <a:pt x="16072" y="120232"/>
                  </a:cubicBezTo>
                  <a:cubicBezTo>
                    <a:pt x="10715" y="120232"/>
                    <a:pt x="5358" y="120390"/>
                    <a:pt x="0" y="120690"/>
                  </a:cubicBezTo>
                  <a:cubicBezTo>
                    <a:pt x="4716" y="120459"/>
                    <a:pt x="9432" y="120338"/>
                    <a:pt x="14148" y="120338"/>
                  </a:cubicBezTo>
                  <a:cubicBezTo>
                    <a:pt x="17892" y="120338"/>
                    <a:pt x="21636" y="120414"/>
                    <a:pt x="25381" y="120571"/>
                  </a:cubicBezTo>
                  <a:cubicBezTo>
                    <a:pt x="33841" y="120985"/>
                    <a:pt x="42360" y="121695"/>
                    <a:pt x="50702" y="122878"/>
                  </a:cubicBezTo>
                  <a:cubicBezTo>
                    <a:pt x="67563" y="125186"/>
                    <a:pt x="84069" y="129209"/>
                    <a:pt x="100161" y="134592"/>
                  </a:cubicBezTo>
                  <a:lnTo>
                    <a:pt x="100397" y="134652"/>
                  </a:lnTo>
                  <a:lnTo>
                    <a:pt x="100456" y="134415"/>
                  </a:lnTo>
                  <a:lnTo>
                    <a:pt x="104953" y="100811"/>
                  </a:lnTo>
                  <a:lnTo>
                    <a:pt x="109390" y="67208"/>
                  </a:lnTo>
                  <a:lnTo>
                    <a:pt x="113886" y="33604"/>
                  </a:lnTo>
                  <a:lnTo>
                    <a:pt x="118264" y="0"/>
                  </a:lnTo>
                  <a:close/>
                </a:path>
              </a:pathLst>
            </a:custGeom>
            <a:solidFill>
              <a:srgbClr val="845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1"/>
            <p:cNvSpPr/>
            <p:nvPr/>
          </p:nvSpPr>
          <p:spPr>
            <a:xfrm>
              <a:off x="3449825" y="1467200"/>
              <a:ext cx="2934425" cy="3366300"/>
            </a:xfrm>
            <a:custGeom>
              <a:avLst/>
              <a:gdLst/>
              <a:ahLst/>
              <a:cxnLst/>
              <a:rect l="l" t="t" r="r" b="b"/>
              <a:pathLst>
                <a:path w="117377" h="134652" extrusionOk="0">
                  <a:moveTo>
                    <a:pt x="117377" y="0"/>
                  </a:moveTo>
                  <a:lnTo>
                    <a:pt x="112762" y="33545"/>
                  </a:lnTo>
                  <a:lnTo>
                    <a:pt x="108266" y="67148"/>
                  </a:lnTo>
                  <a:lnTo>
                    <a:pt x="103651" y="100752"/>
                  </a:lnTo>
                  <a:lnTo>
                    <a:pt x="99247" y="134110"/>
                  </a:lnTo>
                  <a:lnTo>
                    <a:pt x="99247" y="134110"/>
                  </a:lnTo>
                  <a:cubicBezTo>
                    <a:pt x="83337" y="128820"/>
                    <a:pt x="66959" y="124880"/>
                    <a:pt x="50347" y="122583"/>
                  </a:cubicBezTo>
                  <a:cubicBezTo>
                    <a:pt x="42005" y="121400"/>
                    <a:pt x="33604" y="120690"/>
                    <a:pt x="25263" y="120335"/>
                  </a:cubicBezTo>
                  <a:cubicBezTo>
                    <a:pt x="22241" y="120229"/>
                    <a:pt x="19227" y="120176"/>
                    <a:pt x="16218" y="120176"/>
                  </a:cubicBezTo>
                  <a:cubicBezTo>
                    <a:pt x="10802" y="120176"/>
                    <a:pt x="5401" y="120347"/>
                    <a:pt x="1" y="120690"/>
                  </a:cubicBezTo>
                  <a:cubicBezTo>
                    <a:pt x="4801" y="120419"/>
                    <a:pt x="9602" y="120284"/>
                    <a:pt x="14402" y="120284"/>
                  </a:cubicBezTo>
                  <a:cubicBezTo>
                    <a:pt x="18003" y="120284"/>
                    <a:pt x="21603" y="120360"/>
                    <a:pt x="25203" y="120512"/>
                  </a:cubicBezTo>
                  <a:cubicBezTo>
                    <a:pt x="33604" y="120926"/>
                    <a:pt x="42005" y="121636"/>
                    <a:pt x="50288" y="122819"/>
                  </a:cubicBezTo>
                  <a:cubicBezTo>
                    <a:pt x="66971" y="125186"/>
                    <a:pt x="83359" y="129209"/>
                    <a:pt x="99333" y="134533"/>
                  </a:cubicBezTo>
                  <a:lnTo>
                    <a:pt x="99569" y="134652"/>
                  </a:lnTo>
                  <a:lnTo>
                    <a:pt x="99569" y="134415"/>
                  </a:lnTo>
                  <a:lnTo>
                    <a:pt x="104066" y="100811"/>
                  </a:lnTo>
                  <a:lnTo>
                    <a:pt x="108562" y="67208"/>
                  </a:lnTo>
                  <a:lnTo>
                    <a:pt x="112999" y="33545"/>
                  </a:lnTo>
                  <a:lnTo>
                    <a:pt x="117377" y="0"/>
                  </a:lnTo>
                  <a:close/>
                </a:path>
              </a:pathLst>
            </a:custGeom>
            <a:solidFill>
              <a:srgbClr val="845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1"/>
            <p:cNvSpPr/>
            <p:nvPr/>
          </p:nvSpPr>
          <p:spPr>
            <a:xfrm>
              <a:off x="3442425" y="1427250"/>
              <a:ext cx="2913725" cy="3367800"/>
            </a:xfrm>
            <a:custGeom>
              <a:avLst/>
              <a:gdLst/>
              <a:ahLst/>
              <a:cxnLst/>
              <a:rect l="l" t="t" r="r" b="b"/>
              <a:pathLst>
                <a:path w="116549" h="134712" extrusionOk="0">
                  <a:moveTo>
                    <a:pt x="116549" y="1"/>
                  </a:moveTo>
                  <a:lnTo>
                    <a:pt x="111934" y="33664"/>
                  </a:lnTo>
                  <a:lnTo>
                    <a:pt x="107379" y="67267"/>
                  </a:lnTo>
                  <a:lnTo>
                    <a:pt x="102823" y="100812"/>
                  </a:lnTo>
                  <a:lnTo>
                    <a:pt x="98352" y="134227"/>
                  </a:lnTo>
                  <a:lnTo>
                    <a:pt x="98352" y="134227"/>
                  </a:lnTo>
                  <a:cubicBezTo>
                    <a:pt x="82564" y="128996"/>
                    <a:pt x="66366" y="124940"/>
                    <a:pt x="49933" y="122643"/>
                  </a:cubicBezTo>
                  <a:cubicBezTo>
                    <a:pt x="41651" y="121459"/>
                    <a:pt x="33368" y="120690"/>
                    <a:pt x="25026" y="120394"/>
                  </a:cubicBezTo>
                  <a:cubicBezTo>
                    <a:pt x="21967" y="120286"/>
                    <a:pt x="18900" y="120233"/>
                    <a:pt x="15833" y="120233"/>
                  </a:cubicBezTo>
                  <a:cubicBezTo>
                    <a:pt x="10538" y="120233"/>
                    <a:pt x="5246" y="120391"/>
                    <a:pt x="1" y="120690"/>
                  </a:cubicBezTo>
                  <a:cubicBezTo>
                    <a:pt x="4618" y="120459"/>
                    <a:pt x="9272" y="120339"/>
                    <a:pt x="13921" y="120339"/>
                  </a:cubicBezTo>
                  <a:cubicBezTo>
                    <a:pt x="17613" y="120339"/>
                    <a:pt x="21301" y="120415"/>
                    <a:pt x="24967" y="120572"/>
                  </a:cubicBezTo>
                  <a:cubicBezTo>
                    <a:pt x="33309" y="120986"/>
                    <a:pt x="41591" y="121696"/>
                    <a:pt x="49874" y="122879"/>
                  </a:cubicBezTo>
                  <a:cubicBezTo>
                    <a:pt x="66380" y="125246"/>
                    <a:pt x="82649" y="129328"/>
                    <a:pt x="98445" y="134652"/>
                  </a:cubicBezTo>
                  <a:lnTo>
                    <a:pt x="98682" y="134712"/>
                  </a:lnTo>
                  <a:lnTo>
                    <a:pt x="98682" y="134475"/>
                  </a:lnTo>
                  <a:lnTo>
                    <a:pt x="103238" y="100871"/>
                  </a:lnTo>
                  <a:lnTo>
                    <a:pt x="107734" y="67267"/>
                  </a:lnTo>
                  <a:lnTo>
                    <a:pt x="112171" y="33664"/>
                  </a:lnTo>
                  <a:lnTo>
                    <a:pt x="116549" y="1"/>
                  </a:lnTo>
                  <a:close/>
                </a:path>
              </a:pathLst>
            </a:custGeom>
            <a:solidFill>
              <a:srgbClr val="845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1"/>
            <p:cNvSpPr/>
            <p:nvPr/>
          </p:nvSpPr>
          <p:spPr>
            <a:xfrm>
              <a:off x="3435050" y="1382875"/>
              <a:ext cx="2887100" cy="3363375"/>
            </a:xfrm>
            <a:custGeom>
              <a:avLst/>
              <a:gdLst/>
              <a:ahLst/>
              <a:cxnLst/>
              <a:rect l="l" t="t" r="r" b="b"/>
              <a:pathLst>
                <a:path w="115484" h="134535" extrusionOk="0">
                  <a:moveTo>
                    <a:pt x="115483" y="1"/>
                  </a:moveTo>
                  <a:lnTo>
                    <a:pt x="110869" y="33546"/>
                  </a:lnTo>
                  <a:lnTo>
                    <a:pt x="106254" y="67149"/>
                  </a:lnTo>
                  <a:lnTo>
                    <a:pt x="101758" y="100753"/>
                  </a:lnTo>
                  <a:lnTo>
                    <a:pt x="97238" y="134094"/>
                  </a:lnTo>
                  <a:lnTo>
                    <a:pt x="97238" y="134094"/>
                  </a:lnTo>
                  <a:cubicBezTo>
                    <a:pt x="81642" y="128988"/>
                    <a:pt x="65638" y="124997"/>
                    <a:pt x="49400" y="122761"/>
                  </a:cubicBezTo>
                  <a:cubicBezTo>
                    <a:pt x="41236" y="121637"/>
                    <a:pt x="32953" y="120868"/>
                    <a:pt x="24730" y="120631"/>
                  </a:cubicBezTo>
                  <a:cubicBezTo>
                    <a:pt x="21969" y="120533"/>
                    <a:pt x="19214" y="120487"/>
                    <a:pt x="16464" y="120487"/>
                  </a:cubicBezTo>
                  <a:cubicBezTo>
                    <a:pt x="10965" y="120487"/>
                    <a:pt x="5482" y="120671"/>
                    <a:pt x="0" y="120986"/>
                  </a:cubicBezTo>
                  <a:cubicBezTo>
                    <a:pt x="4797" y="120745"/>
                    <a:pt x="9594" y="120624"/>
                    <a:pt x="14403" y="120624"/>
                  </a:cubicBezTo>
                  <a:cubicBezTo>
                    <a:pt x="17838" y="120624"/>
                    <a:pt x="21278" y="120686"/>
                    <a:pt x="24730" y="120809"/>
                  </a:cubicBezTo>
                  <a:cubicBezTo>
                    <a:pt x="32953" y="121164"/>
                    <a:pt x="41176" y="121874"/>
                    <a:pt x="49341" y="122998"/>
                  </a:cubicBezTo>
                  <a:cubicBezTo>
                    <a:pt x="65649" y="125302"/>
                    <a:pt x="81721" y="129318"/>
                    <a:pt x="97321" y="134515"/>
                  </a:cubicBezTo>
                  <a:lnTo>
                    <a:pt x="97321" y="134515"/>
                  </a:lnTo>
                  <a:lnTo>
                    <a:pt x="97616" y="134416"/>
                  </a:lnTo>
                  <a:lnTo>
                    <a:pt x="102172" y="100812"/>
                  </a:lnTo>
                  <a:lnTo>
                    <a:pt x="106609" y="67208"/>
                  </a:lnTo>
                  <a:lnTo>
                    <a:pt x="111046" y="33605"/>
                  </a:lnTo>
                  <a:lnTo>
                    <a:pt x="115483" y="1"/>
                  </a:lnTo>
                  <a:close/>
                  <a:moveTo>
                    <a:pt x="97321" y="134515"/>
                  </a:moveTo>
                  <a:lnTo>
                    <a:pt x="97261" y="134534"/>
                  </a:lnTo>
                  <a:lnTo>
                    <a:pt x="97380" y="134534"/>
                  </a:lnTo>
                  <a:cubicBezTo>
                    <a:pt x="97360" y="134528"/>
                    <a:pt x="97340" y="134521"/>
                    <a:pt x="97321" y="134515"/>
                  </a:cubicBezTo>
                  <a:close/>
                </a:path>
              </a:pathLst>
            </a:custGeom>
            <a:solidFill>
              <a:srgbClr val="845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1"/>
            <p:cNvSpPr/>
            <p:nvPr/>
          </p:nvSpPr>
          <p:spPr>
            <a:xfrm>
              <a:off x="1090775" y="4204900"/>
              <a:ext cx="2365000" cy="315050"/>
            </a:xfrm>
            <a:custGeom>
              <a:avLst/>
              <a:gdLst/>
              <a:ahLst/>
              <a:cxnLst/>
              <a:rect l="l" t="t" r="r" b="b"/>
              <a:pathLst>
                <a:path w="94600" h="12602" extrusionOk="0">
                  <a:moveTo>
                    <a:pt x="17985" y="0"/>
                  </a:moveTo>
                  <a:lnTo>
                    <a:pt x="12010" y="118"/>
                  </a:lnTo>
                  <a:lnTo>
                    <a:pt x="5976" y="414"/>
                  </a:lnTo>
                  <a:lnTo>
                    <a:pt x="0" y="888"/>
                  </a:lnTo>
                  <a:lnTo>
                    <a:pt x="5976" y="533"/>
                  </a:lnTo>
                  <a:lnTo>
                    <a:pt x="12010" y="296"/>
                  </a:lnTo>
                  <a:lnTo>
                    <a:pt x="17985" y="237"/>
                  </a:lnTo>
                  <a:lnTo>
                    <a:pt x="23961" y="355"/>
                  </a:lnTo>
                  <a:cubicBezTo>
                    <a:pt x="31947" y="533"/>
                    <a:pt x="39934" y="1124"/>
                    <a:pt x="47862" y="2130"/>
                  </a:cubicBezTo>
                  <a:cubicBezTo>
                    <a:pt x="55789" y="3077"/>
                    <a:pt x="63717" y="4437"/>
                    <a:pt x="71526" y="6153"/>
                  </a:cubicBezTo>
                  <a:lnTo>
                    <a:pt x="77324" y="7573"/>
                  </a:lnTo>
                  <a:lnTo>
                    <a:pt x="83122" y="9052"/>
                  </a:lnTo>
                  <a:lnTo>
                    <a:pt x="88861" y="10768"/>
                  </a:lnTo>
                  <a:lnTo>
                    <a:pt x="94599" y="12602"/>
                  </a:lnTo>
                  <a:lnTo>
                    <a:pt x="94599" y="12602"/>
                  </a:lnTo>
                  <a:lnTo>
                    <a:pt x="88861" y="10649"/>
                  </a:lnTo>
                  <a:lnTo>
                    <a:pt x="83181" y="8874"/>
                  </a:lnTo>
                  <a:lnTo>
                    <a:pt x="77383" y="7277"/>
                  </a:lnTo>
                  <a:lnTo>
                    <a:pt x="71526" y="5857"/>
                  </a:lnTo>
                  <a:cubicBezTo>
                    <a:pt x="63717" y="4082"/>
                    <a:pt x="55849" y="2722"/>
                    <a:pt x="47921" y="1716"/>
                  </a:cubicBezTo>
                  <a:cubicBezTo>
                    <a:pt x="39993" y="769"/>
                    <a:pt x="32007" y="178"/>
                    <a:pt x="23961" y="59"/>
                  </a:cubicBezTo>
                  <a:lnTo>
                    <a:pt x="17985" y="0"/>
                  </a:lnTo>
                  <a:close/>
                </a:path>
              </a:pathLst>
            </a:custGeom>
            <a:solidFill>
              <a:srgbClr val="845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1"/>
            <p:cNvSpPr/>
            <p:nvPr/>
          </p:nvSpPr>
          <p:spPr>
            <a:xfrm>
              <a:off x="1080425" y="4170875"/>
              <a:ext cx="2369425" cy="313575"/>
            </a:xfrm>
            <a:custGeom>
              <a:avLst/>
              <a:gdLst/>
              <a:ahLst/>
              <a:cxnLst/>
              <a:rect l="l" t="t" r="r" b="b"/>
              <a:pathLst>
                <a:path w="94777" h="12543" extrusionOk="0">
                  <a:moveTo>
                    <a:pt x="17985" y="0"/>
                  </a:moveTo>
                  <a:lnTo>
                    <a:pt x="11951" y="119"/>
                  </a:lnTo>
                  <a:lnTo>
                    <a:pt x="5975" y="415"/>
                  </a:lnTo>
                  <a:lnTo>
                    <a:pt x="0" y="888"/>
                  </a:lnTo>
                  <a:lnTo>
                    <a:pt x="0" y="888"/>
                  </a:lnTo>
                  <a:lnTo>
                    <a:pt x="5975" y="533"/>
                  </a:lnTo>
                  <a:lnTo>
                    <a:pt x="11951" y="296"/>
                  </a:lnTo>
                  <a:lnTo>
                    <a:pt x="17985" y="237"/>
                  </a:lnTo>
                  <a:lnTo>
                    <a:pt x="24020" y="296"/>
                  </a:lnTo>
                  <a:cubicBezTo>
                    <a:pt x="32006" y="533"/>
                    <a:pt x="39993" y="1124"/>
                    <a:pt x="47980" y="2071"/>
                  </a:cubicBezTo>
                  <a:cubicBezTo>
                    <a:pt x="55908" y="3018"/>
                    <a:pt x="63776" y="4319"/>
                    <a:pt x="71585" y="6094"/>
                  </a:cubicBezTo>
                  <a:lnTo>
                    <a:pt x="77442" y="7455"/>
                  </a:lnTo>
                  <a:lnTo>
                    <a:pt x="83299" y="8934"/>
                  </a:lnTo>
                  <a:lnTo>
                    <a:pt x="89038" y="10649"/>
                  </a:lnTo>
                  <a:lnTo>
                    <a:pt x="94777" y="12543"/>
                  </a:lnTo>
                  <a:lnTo>
                    <a:pt x="89097" y="10531"/>
                  </a:lnTo>
                  <a:lnTo>
                    <a:pt x="83299" y="8756"/>
                  </a:lnTo>
                  <a:cubicBezTo>
                    <a:pt x="81406" y="8224"/>
                    <a:pt x="79454" y="7691"/>
                    <a:pt x="77502" y="7159"/>
                  </a:cubicBezTo>
                  <a:lnTo>
                    <a:pt x="71704" y="5739"/>
                  </a:lnTo>
                  <a:cubicBezTo>
                    <a:pt x="63835" y="3964"/>
                    <a:pt x="55967" y="2663"/>
                    <a:pt x="47980" y="1657"/>
                  </a:cubicBezTo>
                  <a:cubicBezTo>
                    <a:pt x="39993" y="770"/>
                    <a:pt x="32006" y="178"/>
                    <a:pt x="24020" y="60"/>
                  </a:cubicBezTo>
                  <a:lnTo>
                    <a:pt x="17985" y="0"/>
                  </a:lnTo>
                  <a:close/>
                </a:path>
              </a:pathLst>
            </a:custGeom>
            <a:solidFill>
              <a:srgbClr val="845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1"/>
            <p:cNvSpPr/>
            <p:nvPr/>
          </p:nvSpPr>
          <p:spPr>
            <a:xfrm>
              <a:off x="1067100" y="4138325"/>
              <a:ext cx="2375350" cy="306200"/>
            </a:xfrm>
            <a:custGeom>
              <a:avLst/>
              <a:gdLst/>
              <a:ahLst/>
              <a:cxnLst/>
              <a:rect l="l" t="t" r="r" b="b"/>
              <a:pathLst>
                <a:path w="95014" h="12248" extrusionOk="0">
                  <a:moveTo>
                    <a:pt x="18045" y="1"/>
                  </a:moveTo>
                  <a:lnTo>
                    <a:pt x="12070" y="119"/>
                  </a:lnTo>
                  <a:lnTo>
                    <a:pt x="6035" y="415"/>
                  </a:lnTo>
                  <a:lnTo>
                    <a:pt x="1" y="829"/>
                  </a:lnTo>
                  <a:lnTo>
                    <a:pt x="6035" y="533"/>
                  </a:lnTo>
                  <a:lnTo>
                    <a:pt x="12070" y="297"/>
                  </a:lnTo>
                  <a:lnTo>
                    <a:pt x="18045" y="178"/>
                  </a:lnTo>
                  <a:lnTo>
                    <a:pt x="24079" y="297"/>
                  </a:lnTo>
                  <a:cubicBezTo>
                    <a:pt x="32125" y="474"/>
                    <a:pt x="40112" y="1007"/>
                    <a:pt x="48040" y="1953"/>
                  </a:cubicBezTo>
                  <a:cubicBezTo>
                    <a:pt x="56027" y="2841"/>
                    <a:pt x="63954" y="4142"/>
                    <a:pt x="71763" y="5799"/>
                  </a:cubicBezTo>
                  <a:lnTo>
                    <a:pt x="77620" y="7219"/>
                  </a:lnTo>
                  <a:lnTo>
                    <a:pt x="83477" y="8698"/>
                  </a:lnTo>
                  <a:lnTo>
                    <a:pt x="89216" y="10413"/>
                  </a:lnTo>
                  <a:lnTo>
                    <a:pt x="95014" y="12247"/>
                  </a:lnTo>
                  <a:lnTo>
                    <a:pt x="95014" y="12247"/>
                  </a:lnTo>
                  <a:lnTo>
                    <a:pt x="89275" y="10295"/>
                  </a:lnTo>
                  <a:lnTo>
                    <a:pt x="83477" y="8520"/>
                  </a:lnTo>
                  <a:cubicBezTo>
                    <a:pt x="81584" y="7988"/>
                    <a:pt x="79632" y="7455"/>
                    <a:pt x="77680" y="6982"/>
                  </a:cubicBezTo>
                  <a:lnTo>
                    <a:pt x="71823" y="5562"/>
                  </a:lnTo>
                  <a:cubicBezTo>
                    <a:pt x="64013" y="3846"/>
                    <a:pt x="56086" y="2486"/>
                    <a:pt x="48099" y="1539"/>
                  </a:cubicBezTo>
                  <a:cubicBezTo>
                    <a:pt x="40171" y="652"/>
                    <a:pt x="32125" y="119"/>
                    <a:pt x="24079" y="1"/>
                  </a:cubicBezTo>
                  <a:close/>
                </a:path>
              </a:pathLst>
            </a:custGeom>
            <a:solidFill>
              <a:srgbClr val="845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1"/>
            <p:cNvSpPr/>
            <p:nvPr/>
          </p:nvSpPr>
          <p:spPr>
            <a:xfrm>
              <a:off x="1055275" y="4098400"/>
              <a:ext cx="2379800" cy="309150"/>
            </a:xfrm>
            <a:custGeom>
              <a:avLst/>
              <a:gdLst/>
              <a:ahLst/>
              <a:cxnLst/>
              <a:rect l="l" t="t" r="r" b="b"/>
              <a:pathLst>
                <a:path w="95192" h="12366" extrusionOk="0">
                  <a:moveTo>
                    <a:pt x="18045" y="0"/>
                  </a:moveTo>
                  <a:lnTo>
                    <a:pt x="12010" y="178"/>
                  </a:lnTo>
                  <a:lnTo>
                    <a:pt x="6035" y="474"/>
                  </a:lnTo>
                  <a:lnTo>
                    <a:pt x="0" y="888"/>
                  </a:lnTo>
                  <a:lnTo>
                    <a:pt x="0" y="888"/>
                  </a:lnTo>
                  <a:lnTo>
                    <a:pt x="6035" y="533"/>
                  </a:lnTo>
                  <a:lnTo>
                    <a:pt x="12069" y="296"/>
                  </a:lnTo>
                  <a:lnTo>
                    <a:pt x="18045" y="237"/>
                  </a:lnTo>
                  <a:lnTo>
                    <a:pt x="24079" y="296"/>
                  </a:lnTo>
                  <a:cubicBezTo>
                    <a:pt x="32125" y="533"/>
                    <a:pt x="40171" y="1065"/>
                    <a:pt x="48158" y="2012"/>
                  </a:cubicBezTo>
                  <a:cubicBezTo>
                    <a:pt x="56145" y="2959"/>
                    <a:pt x="64072" y="4260"/>
                    <a:pt x="71941" y="5917"/>
                  </a:cubicBezTo>
                  <a:cubicBezTo>
                    <a:pt x="73893" y="6390"/>
                    <a:pt x="75845" y="6863"/>
                    <a:pt x="77798" y="7277"/>
                  </a:cubicBezTo>
                  <a:cubicBezTo>
                    <a:pt x="79750" y="7810"/>
                    <a:pt x="81702" y="8342"/>
                    <a:pt x="83655" y="8875"/>
                  </a:cubicBezTo>
                  <a:lnTo>
                    <a:pt x="89452" y="10472"/>
                  </a:lnTo>
                  <a:lnTo>
                    <a:pt x="95191" y="12365"/>
                  </a:lnTo>
                  <a:lnTo>
                    <a:pt x="89452" y="10413"/>
                  </a:lnTo>
                  <a:lnTo>
                    <a:pt x="83714" y="8638"/>
                  </a:lnTo>
                  <a:cubicBezTo>
                    <a:pt x="81761" y="8106"/>
                    <a:pt x="79809" y="7573"/>
                    <a:pt x="77857" y="7100"/>
                  </a:cubicBezTo>
                  <a:cubicBezTo>
                    <a:pt x="75904" y="6567"/>
                    <a:pt x="73952" y="6153"/>
                    <a:pt x="72000" y="5680"/>
                  </a:cubicBezTo>
                  <a:cubicBezTo>
                    <a:pt x="64131" y="3905"/>
                    <a:pt x="56204" y="2604"/>
                    <a:pt x="48217" y="1598"/>
                  </a:cubicBezTo>
                  <a:cubicBezTo>
                    <a:pt x="40171" y="710"/>
                    <a:pt x="32125" y="178"/>
                    <a:pt x="24138" y="60"/>
                  </a:cubicBezTo>
                  <a:lnTo>
                    <a:pt x="18045" y="0"/>
                  </a:lnTo>
                  <a:close/>
                </a:path>
              </a:pathLst>
            </a:custGeom>
            <a:solidFill>
              <a:srgbClr val="845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1"/>
            <p:cNvSpPr/>
            <p:nvPr/>
          </p:nvSpPr>
          <p:spPr>
            <a:xfrm>
              <a:off x="3810725" y="3647300"/>
              <a:ext cx="331325" cy="1374050"/>
            </a:xfrm>
            <a:custGeom>
              <a:avLst/>
              <a:gdLst/>
              <a:ahLst/>
              <a:cxnLst/>
              <a:rect l="l" t="t" r="r" b="b"/>
              <a:pathLst>
                <a:path w="13253" h="54962" extrusionOk="0">
                  <a:moveTo>
                    <a:pt x="7277" y="0"/>
                  </a:moveTo>
                  <a:lnTo>
                    <a:pt x="0" y="54192"/>
                  </a:lnTo>
                  <a:lnTo>
                    <a:pt x="3727" y="48927"/>
                  </a:lnTo>
                  <a:lnTo>
                    <a:pt x="5975" y="54961"/>
                  </a:lnTo>
                  <a:lnTo>
                    <a:pt x="13252" y="829"/>
                  </a:lnTo>
                  <a:lnTo>
                    <a:pt x="7277" y="0"/>
                  </a:lnTo>
                  <a:close/>
                </a:path>
              </a:pathLst>
            </a:custGeom>
            <a:solidFill>
              <a:srgbClr val="845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1"/>
            <p:cNvSpPr/>
            <p:nvPr/>
          </p:nvSpPr>
          <p:spPr>
            <a:xfrm>
              <a:off x="1034575" y="691050"/>
              <a:ext cx="2847150" cy="3695775"/>
            </a:xfrm>
            <a:custGeom>
              <a:avLst/>
              <a:gdLst/>
              <a:ahLst/>
              <a:cxnLst/>
              <a:rect l="l" t="t" r="r" b="b"/>
              <a:pathLst>
                <a:path w="113886" h="147831" extrusionOk="0">
                  <a:moveTo>
                    <a:pt x="34612" y="0"/>
                  </a:moveTo>
                  <a:cubicBezTo>
                    <a:pt x="30315" y="0"/>
                    <a:pt x="26014" y="114"/>
                    <a:pt x="21712" y="341"/>
                  </a:cubicBezTo>
                  <a:lnTo>
                    <a:pt x="17985" y="519"/>
                  </a:lnTo>
                  <a:lnTo>
                    <a:pt x="0" y="134934"/>
                  </a:lnTo>
                  <a:lnTo>
                    <a:pt x="0" y="134934"/>
                  </a:lnTo>
                  <a:cubicBezTo>
                    <a:pt x="5393" y="134570"/>
                    <a:pt x="10789" y="134390"/>
                    <a:pt x="16180" y="134390"/>
                  </a:cubicBezTo>
                  <a:cubicBezTo>
                    <a:pt x="43254" y="134390"/>
                    <a:pt x="70186" y="138950"/>
                    <a:pt x="95842" y="147831"/>
                  </a:cubicBezTo>
                  <a:lnTo>
                    <a:pt x="113886" y="13357"/>
                  </a:lnTo>
                  <a:cubicBezTo>
                    <a:pt x="88371" y="4478"/>
                    <a:pt x="61579" y="0"/>
                    <a:pt x="34612" y="0"/>
                  </a:cubicBezTo>
                  <a:close/>
                </a:path>
              </a:pathLst>
            </a:custGeom>
            <a:solidFill>
              <a:srgbClr val="FFF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1"/>
            <p:cNvSpPr/>
            <p:nvPr/>
          </p:nvSpPr>
          <p:spPr>
            <a:xfrm>
              <a:off x="3430600" y="1011100"/>
              <a:ext cx="2847175" cy="3696700"/>
            </a:xfrm>
            <a:custGeom>
              <a:avLst/>
              <a:gdLst/>
              <a:ahLst/>
              <a:cxnLst/>
              <a:rect l="l" t="t" r="r" b="b"/>
              <a:pathLst>
                <a:path w="113887" h="147868" extrusionOk="0">
                  <a:moveTo>
                    <a:pt x="34352" y="0"/>
                  </a:moveTo>
                  <a:cubicBezTo>
                    <a:pt x="28918" y="0"/>
                    <a:pt x="23479" y="184"/>
                    <a:pt x="18045" y="555"/>
                  </a:cubicBezTo>
                  <a:lnTo>
                    <a:pt x="1" y="135029"/>
                  </a:lnTo>
                  <a:cubicBezTo>
                    <a:pt x="5444" y="134663"/>
                    <a:pt x="10888" y="134480"/>
                    <a:pt x="16323" y="134480"/>
                  </a:cubicBezTo>
                  <a:cubicBezTo>
                    <a:pt x="43379" y="134480"/>
                    <a:pt x="70235" y="139000"/>
                    <a:pt x="95901" y="147867"/>
                  </a:cubicBezTo>
                  <a:lnTo>
                    <a:pt x="113886" y="13452"/>
                  </a:lnTo>
                  <a:lnTo>
                    <a:pt x="110396" y="12269"/>
                  </a:lnTo>
                  <a:cubicBezTo>
                    <a:pt x="85863" y="4156"/>
                    <a:pt x="60159" y="0"/>
                    <a:pt x="34352" y="0"/>
                  </a:cubicBezTo>
                  <a:close/>
                </a:path>
              </a:pathLst>
            </a:custGeom>
            <a:solidFill>
              <a:srgbClr val="FFF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1"/>
            <p:cNvSpPr/>
            <p:nvPr/>
          </p:nvSpPr>
          <p:spPr>
            <a:xfrm>
              <a:off x="3424675" y="1024950"/>
              <a:ext cx="462975" cy="3564525"/>
            </a:xfrm>
            <a:custGeom>
              <a:avLst/>
              <a:gdLst/>
              <a:ahLst/>
              <a:cxnLst/>
              <a:rect l="l" t="t" r="r" b="b"/>
              <a:pathLst>
                <a:path w="18519" h="142581" extrusionOk="0">
                  <a:moveTo>
                    <a:pt x="18104" y="1"/>
                  </a:moveTo>
                  <a:lnTo>
                    <a:pt x="1" y="134416"/>
                  </a:lnTo>
                  <a:lnTo>
                    <a:pt x="1" y="134475"/>
                  </a:lnTo>
                  <a:lnTo>
                    <a:pt x="1480" y="142580"/>
                  </a:lnTo>
                  <a:lnTo>
                    <a:pt x="1953" y="142521"/>
                  </a:lnTo>
                  <a:lnTo>
                    <a:pt x="474" y="134416"/>
                  </a:lnTo>
                  <a:lnTo>
                    <a:pt x="18518" y="60"/>
                  </a:lnTo>
                  <a:lnTo>
                    <a:pt x="18104" y="1"/>
                  </a:lnTo>
                  <a:close/>
                </a:path>
              </a:pathLst>
            </a:custGeom>
            <a:solidFill>
              <a:srgbClr val="84513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11"/>
          <p:cNvSpPr txBox="1">
            <a:spLocks noGrp="1"/>
          </p:cNvSpPr>
          <p:nvPr>
            <p:ph type="title" hasCustomPrompt="1"/>
          </p:nvPr>
        </p:nvSpPr>
        <p:spPr>
          <a:xfrm rot="-420021">
            <a:off x="2658052" y="1227496"/>
            <a:ext cx="3916294" cy="15441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9" name="Google Shape;89;p11"/>
          <p:cNvSpPr txBox="1">
            <a:spLocks noGrp="1"/>
          </p:cNvSpPr>
          <p:nvPr>
            <p:ph type="subTitle" idx="1"/>
          </p:nvPr>
        </p:nvSpPr>
        <p:spPr>
          <a:xfrm rot="-419790">
            <a:off x="3209725" y="2770921"/>
            <a:ext cx="3135246" cy="8835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FFEFC0"/>
            </a:gs>
            <a:gs pos="100000">
              <a:srgbClr val="FFDACA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 Condensed"/>
              <a:buNone/>
              <a:defRPr sz="3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 Condensed"/>
              <a:buNone/>
              <a:defRPr sz="3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 Condensed"/>
              <a:buNone/>
              <a:defRPr sz="3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 Condensed"/>
              <a:buNone/>
              <a:defRPr sz="3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 Condensed"/>
              <a:buNone/>
              <a:defRPr sz="3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 Condensed"/>
              <a:buNone/>
              <a:defRPr sz="3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 Condensed"/>
              <a:buNone/>
              <a:defRPr sz="3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 Condensed"/>
              <a:buNone/>
              <a:defRPr sz="3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 Condensed"/>
              <a:buNone/>
              <a:defRPr sz="3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 rot="-420080">
            <a:off x="1390147" y="679762"/>
            <a:ext cx="4533505" cy="28635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8200" dirty="0">
                <a:latin typeface="+mn-ea"/>
                <a:ea typeface="+mn-ea"/>
                <a:cs typeface="BiauKai" panose="03000509000000000000" pitchFamily="49" charset="-120"/>
              </a:rPr>
              <a:t>20</a:t>
            </a:r>
            <a:br>
              <a:rPr lang="en-US" altLang="zh-TW" sz="8200" dirty="0">
                <a:latin typeface="+mn-ea"/>
                <a:ea typeface="+mn-ea"/>
                <a:cs typeface="BiauKai" panose="03000509000000000000" pitchFamily="49" charset="-120"/>
              </a:rPr>
            </a:br>
            <a:r>
              <a:rPr lang="zh-TW" altLang="en-US" sz="8200" dirty="0">
                <a:latin typeface="+mn-ea"/>
                <a:ea typeface="+mn-ea"/>
                <a:cs typeface="BiauKai" panose="03000509000000000000" pitchFamily="49" charset="-120"/>
              </a:rPr>
              <a:t>小人书摊</a:t>
            </a:r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 rot="-420112">
            <a:off x="1594137" y="3525929"/>
            <a:ext cx="4535626" cy="4412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+mn-ea"/>
                <a:ea typeface="+mn-ea"/>
              </a:rPr>
              <a:t>Drill for Mgr. Program III</a:t>
            </a:r>
            <a:endParaRPr sz="2400" dirty="0">
              <a:latin typeface="+mn-ea"/>
              <a:ea typeface="+mn-ea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8253" y="1401200"/>
            <a:ext cx="2391647" cy="310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3951B3D2-8518-92BD-6AF7-4548DBCF9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500" dirty="0">
                <a:latin typeface="PMingLiU" panose="02020500000000000000" pitchFamily="18" charset="-120"/>
                <a:ea typeface="PMingLiU" panose="02020500000000000000" pitchFamily="18" charset="-120"/>
                <a:cs typeface="BiauKai" panose="03000509000000000000" pitchFamily="49" charset="-120"/>
              </a:rPr>
              <a:t>二十世纪五六十年代的小人书摊</a:t>
            </a: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FF014FEB-4F0F-0582-E7AD-127108DAC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705" y="1262069"/>
            <a:ext cx="6360590" cy="3240000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E4FDE89B-42B8-3044-D5EE-93080E50D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262069"/>
            <a:ext cx="648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2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CD19D93-8B03-3A61-7427-ECD4B2C0C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4100" y="1284630"/>
            <a:ext cx="3321300" cy="2357100"/>
          </a:xfrm>
        </p:spPr>
        <p:txBody>
          <a:bodyPr/>
          <a:lstStyle/>
          <a:p>
            <a:pPr marL="482600" indent="-342900" algn="just">
              <a:spcAft>
                <a:spcPts val="600"/>
              </a:spcAft>
              <a:buFont typeface="Wingdings" pitchFamily="2" charset="2"/>
              <a:buChar char="l"/>
            </a:pPr>
            <a:r>
              <a:rPr lang="zh-TW" altLang="en-US" sz="2400">
                <a:latin typeface="PMingLiU" panose="02020500000000000000" pitchFamily="18" charset="-120"/>
                <a:ea typeface="PMingLiU" panose="02020500000000000000" pitchFamily="18" charset="-120"/>
                <a:cs typeface="BiauKai" panose="03000509000000000000" pitchFamily="49" charset="-120"/>
              </a:rPr>
              <a:t>如何在图书馆借书</a:t>
            </a:r>
            <a:r>
              <a:rPr lang="en-US" altLang="zh-TW" sz="2400">
                <a:latin typeface="PMingLiU" panose="02020500000000000000" pitchFamily="18" charset="-120"/>
                <a:ea typeface="PMingLiU" panose="02020500000000000000" pitchFamily="18" charset="-120"/>
                <a:cs typeface="BiauKai" panose="03000509000000000000" pitchFamily="49" charset="-120"/>
              </a:rPr>
              <a:t>/</a:t>
            </a:r>
            <a:r>
              <a:rPr lang="zh-TW" altLang="en-US" sz="2400">
                <a:latin typeface="PMingLiU" panose="02020500000000000000" pitchFamily="18" charset="-120"/>
                <a:ea typeface="PMingLiU" panose="02020500000000000000" pitchFamily="18" charset="-120"/>
                <a:cs typeface="BiauKai" panose="03000509000000000000" pitchFamily="49" charset="-120"/>
              </a:rPr>
              <a:t>还书呢？</a:t>
            </a:r>
          </a:p>
          <a:p>
            <a:pPr marL="482600" indent="-342900" algn="just">
              <a:spcAft>
                <a:spcPts val="600"/>
              </a:spcAft>
              <a:buFont typeface="Wingdings" pitchFamily="2" charset="2"/>
              <a:buChar char="l"/>
            </a:pPr>
            <a:r>
              <a:rPr lang="zh-TW" altLang="en-US" sz="2400">
                <a:latin typeface="PMingLiU" panose="02020500000000000000" pitchFamily="18" charset="-120"/>
                <a:ea typeface="PMingLiU" panose="02020500000000000000" pitchFamily="18" charset="-120"/>
                <a:cs typeface="BiauKai" panose="03000509000000000000" pitchFamily="49" charset="-120"/>
              </a:rPr>
              <a:t>如何借</a:t>
            </a:r>
            <a:r>
              <a:rPr lang="en-US" altLang="zh-TW" sz="2400">
                <a:latin typeface="PMingLiU" panose="02020500000000000000" pitchFamily="18" charset="-120"/>
                <a:ea typeface="PMingLiU" panose="02020500000000000000" pitchFamily="18" charset="-120"/>
                <a:cs typeface="BiauKai" panose="03000509000000000000" pitchFamily="49" charset="-120"/>
              </a:rPr>
              <a:t>D</a:t>
            </a:r>
            <a:r>
              <a:rPr lang="zh-TW" altLang="en-US" sz="2400">
                <a:latin typeface="PMingLiU" panose="02020500000000000000" pitchFamily="18" charset="-120"/>
                <a:ea typeface="PMingLiU" panose="02020500000000000000" pitchFamily="18" charset="-120"/>
                <a:cs typeface="BiauKai" panose="03000509000000000000" pitchFamily="49" charset="-120"/>
              </a:rPr>
              <a:t>栋</a:t>
            </a:r>
            <a:r>
              <a:rPr lang="en-US" altLang="zh-TW" sz="2400">
                <a:latin typeface="PMingLiU" panose="02020500000000000000" pitchFamily="18" charset="-120"/>
                <a:ea typeface="PMingLiU" panose="02020500000000000000" pitchFamily="18" charset="-120"/>
                <a:cs typeface="BiauKai" panose="03000509000000000000" pitchFamily="49" charset="-120"/>
              </a:rPr>
              <a:t>2</a:t>
            </a:r>
            <a:r>
              <a:rPr lang="zh-TW" altLang="en-US" sz="2400">
                <a:latin typeface="PMingLiU" panose="02020500000000000000" pitchFamily="18" charset="-120"/>
                <a:ea typeface="PMingLiU" panose="02020500000000000000" pitchFamily="18" charset="-120"/>
                <a:cs typeface="BiauKai" panose="03000509000000000000" pitchFamily="49" charset="-120"/>
              </a:rPr>
              <a:t>楼的讨论室呢？</a:t>
            </a:r>
          </a:p>
          <a:p>
            <a:pPr marL="482600" indent="-342900" algn="just">
              <a:spcAft>
                <a:spcPts val="600"/>
              </a:spcAft>
              <a:buFont typeface="Wingdings" pitchFamily="2" charset="2"/>
              <a:buChar char="l"/>
            </a:pPr>
            <a:r>
              <a:rPr lang="zh-TW" altLang="en-US" sz="2400">
                <a:latin typeface="PMingLiU" panose="02020500000000000000" pitchFamily="18" charset="-120"/>
                <a:ea typeface="PMingLiU" panose="02020500000000000000" pitchFamily="18" charset="-120"/>
                <a:cs typeface="BiauKai" panose="03000509000000000000" pitchFamily="49" charset="-120"/>
              </a:rPr>
              <a:t>想去中国或台湾学习，先要做什么？</a:t>
            </a:r>
            <a:endParaRPr lang="zh-TW" altLang="en-US" sz="2400" dirty="0">
              <a:latin typeface="PMingLiU" panose="02020500000000000000" pitchFamily="18" charset="-120"/>
              <a:ea typeface="PMingLiU" panose="02020500000000000000" pitchFamily="18" charset="-120"/>
              <a:cs typeface="BiauKai" panose="03000509000000000000" pitchFamily="49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5B4542E-FFBD-18AA-C9BF-6A1961852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500" b="1" dirty="0">
                <a:latin typeface="PMingLiU" panose="02020500000000000000" pitchFamily="18" charset="-120"/>
                <a:ea typeface="PMingLiU" panose="02020500000000000000" pitchFamily="18" charset="-120"/>
              </a:rPr>
              <a:t>办理手续</a:t>
            </a:r>
          </a:p>
        </p:txBody>
      </p:sp>
      <p:grpSp>
        <p:nvGrpSpPr>
          <p:cNvPr id="12" name="Google Shape;126;p17">
            <a:extLst>
              <a:ext uri="{FF2B5EF4-FFF2-40B4-BE49-F238E27FC236}">
                <a16:creationId xmlns:a16="http://schemas.microsoft.com/office/drawing/2014/main" id="{F12D1D62-8637-E032-DD0A-7E81BFF37CE1}"/>
              </a:ext>
            </a:extLst>
          </p:cNvPr>
          <p:cNvGrpSpPr/>
          <p:nvPr/>
        </p:nvGrpSpPr>
        <p:grpSpPr>
          <a:xfrm>
            <a:off x="974370" y="3092702"/>
            <a:ext cx="3110654" cy="1934189"/>
            <a:chOff x="3187200" y="3248488"/>
            <a:chExt cx="2769704" cy="1722187"/>
          </a:xfrm>
        </p:grpSpPr>
        <p:sp>
          <p:nvSpPr>
            <p:cNvPr id="13" name="Google Shape;125;p17">
              <a:extLst>
                <a:ext uri="{FF2B5EF4-FFF2-40B4-BE49-F238E27FC236}">
                  <a16:creationId xmlns:a16="http://schemas.microsoft.com/office/drawing/2014/main" id="{18F7461D-58DF-A339-9825-28F16F19D48E}"/>
                </a:ext>
              </a:extLst>
            </p:cNvPr>
            <p:cNvSpPr/>
            <p:nvPr/>
          </p:nvSpPr>
          <p:spPr>
            <a:xfrm>
              <a:off x="5563435" y="3474413"/>
              <a:ext cx="139800" cy="139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" name="Google Shape;127;p17">
              <a:extLst>
                <a:ext uri="{FF2B5EF4-FFF2-40B4-BE49-F238E27FC236}">
                  <a16:creationId xmlns:a16="http://schemas.microsoft.com/office/drawing/2014/main" id="{7425A2F8-C943-7169-2B5E-46BEC1A0F7F6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87200" y="3248488"/>
              <a:ext cx="2769704" cy="17221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28;p17">
              <a:extLst>
                <a:ext uri="{FF2B5EF4-FFF2-40B4-BE49-F238E27FC236}">
                  <a16:creationId xmlns:a16="http://schemas.microsoft.com/office/drawing/2014/main" id="{0C00BAE4-B42F-8208-DB2F-129616974FAA}"/>
                </a:ext>
              </a:extLst>
            </p:cNvPr>
            <p:cNvSpPr/>
            <p:nvPr/>
          </p:nvSpPr>
          <p:spPr>
            <a:xfrm>
              <a:off x="4841110" y="3322013"/>
              <a:ext cx="139800" cy="139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9;p17">
              <a:extLst>
                <a:ext uri="{FF2B5EF4-FFF2-40B4-BE49-F238E27FC236}">
                  <a16:creationId xmlns:a16="http://schemas.microsoft.com/office/drawing/2014/main" id="{610E434B-5D2B-2624-64D3-FDE5D681BEF7}"/>
                </a:ext>
              </a:extLst>
            </p:cNvPr>
            <p:cNvSpPr/>
            <p:nvPr/>
          </p:nvSpPr>
          <p:spPr>
            <a:xfrm>
              <a:off x="3970810" y="3474413"/>
              <a:ext cx="139800" cy="139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284;p21">
            <a:extLst>
              <a:ext uri="{FF2B5EF4-FFF2-40B4-BE49-F238E27FC236}">
                <a16:creationId xmlns:a16="http://schemas.microsoft.com/office/drawing/2014/main" id="{7BC2ECA5-FAE3-924B-5FBE-CDF3C5351F54}"/>
              </a:ext>
            </a:extLst>
          </p:cNvPr>
          <p:cNvGrpSpPr>
            <a:grpSpLocks noChangeAspect="1"/>
          </p:cNvGrpSpPr>
          <p:nvPr/>
        </p:nvGrpSpPr>
        <p:grpSpPr>
          <a:xfrm>
            <a:off x="1213052" y="3073452"/>
            <a:ext cx="607783" cy="468000"/>
            <a:chOff x="3527250" y="2026325"/>
            <a:chExt cx="2089498" cy="1608950"/>
          </a:xfrm>
        </p:grpSpPr>
        <p:pic>
          <p:nvPicPr>
            <p:cNvPr id="18" name="Google Shape;285;p21">
              <a:extLst>
                <a:ext uri="{FF2B5EF4-FFF2-40B4-BE49-F238E27FC236}">
                  <a16:creationId xmlns:a16="http://schemas.microsoft.com/office/drawing/2014/main" id="{698DD8F6-DF4A-3495-C5BC-DC28CBE8B207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527250" y="2026325"/>
              <a:ext cx="2089498" cy="1608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286;p21">
              <a:extLst>
                <a:ext uri="{FF2B5EF4-FFF2-40B4-BE49-F238E27FC236}">
                  <a16:creationId xmlns:a16="http://schemas.microsoft.com/office/drawing/2014/main" id="{EFD2E748-32CF-54DD-6146-97BEEAD2335F}"/>
                </a:ext>
              </a:extLst>
            </p:cNvPr>
            <p:cNvSpPr/>
            <p:nvPr/>
          </p:nvSpPr>
          <p:spPr>
            <a:xfrm>
              <a:off x="4480750" y="2142075"/>
              <a:ext cx="186900" cy="186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87;p21">
              <a:extLst>
                <a:ext uri="{FF2B5EF4-FFF2-40B4-BE49-F238E27FC236}">
                  <a16:creationId xmlns:a16="http://schemas.microsoft.com/office/drawing/2014/main" id="{ACF6ACEF-EEFC-2735-935C-98364507566F}"/>
                </a:ext>
              </a:extLst>
            </p:cNvPr>
            <p:cNvSpPr/>
            <p:nvPr/>
          </p:nvSpPr>
          <p:spPr>
            <a:xfrm>
              <a:off x="4480750" y="2540864"/>
              <a:ext cx="186900" cy="186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88;p21">
              <a:extLst>
                <a:ext uri="{FF2B5EF4-FFF2-40B4-BE49-F238E27FC236}">
                  <a16:creationId xmlns:a16="http://schemas.microsoft.com/office/drawing/2014/main" id="{B06D56A3-E476-2B0C-9101-F693D01EC213}"/>
                </a:ext>
              </a:extLst>
            </p:cNvPr>
            <p:cNvSpPr/>
            <p:nvPr/>
          </p:nvSpPr>
          <p:spPr>
            <a:xfrm>
              <a:off x="4480750" y="2939653"/>
              <a:ext cx="186900" cy="186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89;p21">
              <a:extLst>
                <a:ext uri="{FF2B5EF4-FFF2-40B4-BE49-F238E27FC236}">
                  <a16:creationId xmlns:a16="http://schemas.microsoft.com/office/drawing/2014/main" id="{E3827E68-25A5-8069-581E-E97F62139A72}"/>
                </a:ext>
              </a:extLst>
            </p:cNvPr>
            <p:cNvSpPr/>
            <p:nvPr/>
          </p:nvSpPr>
          <p:spPr>
            <a:xfrm>
              <a:off x="4480750" y="3338442"/>
              <a:ext cx="186900" cy="186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9078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CD19D93-8B03-3A61-7427-ECD4B2C0C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4100" y="1284630"/>
            <a:ext cx="3321300" cy="2357100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zh-TW" altLang="en-US" sz="2300" dirty="0">
                <a:latin typeface="PMingLiU" panose="02020500000000000000" pitchFamily="18" charset="-120"/>
                <a:ea typeface="PMingLiU" panose="02020500000000000000" pitchFamily="18" charset="-120"/>
                <a:cs typeface="BiauKai" panose="03000509000000000000" pitchFamily="49" charset="-120"/>
              </a:rPr>
              <a:t>你小时候有哪些印象深刻的娱乐活动？</a:t>
            </a:r>
          </a:p>
          <a:p>
            <a:pPr algn="just">
              <a:spcAft>
                <a:spcPts val="600"/>
              </a:spcAft>
            </a:pPr>
            <a:r>
              <a:rPr lang="zh-TW" altLang="en-US" sz="2300" dirty="0">
                <a:latin typeface="PMingLiU" panose="02020500000000000000" pitchFamily="18" charset="-120"/>
                <a:ea typeface="PMingLiU" panose="02020500000000000000" pitchFamily="18" charset="-120"/>
                <a:cs typeface="BiauKai" panose="03000509000000000000" pitchFamily="49" charset="-120"/>
              </a:rPr>
              <a:t>你都跟谁一起做这些活动？</a:t>
            </a:r>
          </a:p>
          <a:p>
            <a:pPr algn="just">
              <a:spcAft>
                <a:spcPts val="600"/>
              </a:spcAft>
            </a:pPr>
            <a:r>
              <a:rPr lang="zh-TW" altLang="en-US" sz="2300" dirty="0">
                <a:latin typeface="PMingLiU" panose="02020500000000000000" pitchFamily="18" charset="-120"/>
                <a:ea typeface="PMingLiU" panose="02020500000000000000" pitchFamily="18" charset="-120"/>
                <a:cs typeface="BiauKai" panose="03000509000000000000" pitchFamily="49" charset="-120"/>
              </a:rPr>
              <a:t>现在还有没有这样的活动？</a:t>
            </a:r>
          </a:p>
          <a:p>
            <a:pPr algn="just">
              <a:spcAft>
                <a:spcPts val="600"/>
              </a:spcAft>
            </a:pPr>
            <a:r>
              <a:rPr lang="zh-TW" altLang="en-US" sz="2300" dirty="0">
                <a:latin typeface="PMingLiU" panose="02020500000000000000" pitchFamily="18" charset="-120"/>
                <a:ea typeface="PMingLiU" panose="02020500000000000000" pitchFamily="18" charset="-120"/>
                <a:cs typeface="BiauKai" panose="03000509000000000000" pitchFamily="49" charset="-120"/>
              </a:rPr>
              <a:t>你现在最喜欢的娱乐活动是什么？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5B4542E-FFBD-18AA-C9BF-6A1961852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  <a:cs typeface="BiauKai" panose="03000509000000000000" pitchFamily="49" charset="-120"/>
              </a:rPr>
              <a:t>娱乐活动</a:t>
            </a:r>
          </a:p>
        </p:txBody>
      </p:sp>
      <p:pic>
        <p:nvPicPr>
          <p:cNvPr id="5" name="Google Shape;1098;p40">
            <a:extLst>
              <a:ext uri="{FF2B5EF4-FFF2-40B4-BE49-F238E27FC236}">
                <a16:creationId xmlns:a16="http://schemas.microsoft.com/office/drawing/2014/main" id="{1775A122-CBFC-9025-4460-5609635EF21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8600" y="2432024"/>
            <a:ext cx="3225649" cy="2711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905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副標題 10">
            <a:extLst>
              <a:ext uri="{FF2B5EF4-FFF2-40B4-BE49-F238E27FC236}">
                <a16:creationId xmlns:a16="http://schemas.microsoft.com/office/drawing/2014/main" id="{2347C864-E9F6-8BE7-8340-D22C746922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141" y="1463632"/>
            <a:ext cx="3600000" cy="2880000"/>
          </a:xfrm>
        </p:spPr>
        <p:txBody>
          <a:bodyPr/>
          <a:lstStyle/>
          <a:p>
            <a:pPr marL="0" algn="just"/>
            <a:r>
              <a:rPr lang="zh-TW" altLang="en-US" sz="2050" dirty="0">
                <a:latin typeface="+mn-ea"/>
                <a:ea typeface="+mn-ea"/>
                <a:cs typeface="BiauKai" panose="03000509000000000000" pitchFamily="49" charset="-120"/>
              </a:rPr>
              <a:t>        每个人都有自己的童年时代。关于童年，我们有各种各样的记忆，愉快的、不愉快的，可能关于一件事，可能关于一个人，也可能是一件东西，或者一个曾经爱玩儿的游戏⋯⋯虽然时间已经过去了很久，我们已经长大，但这些记忆，还藏在我们的心里。</a:t>
            </a:r>
          </a:p>
        </p:txBody>
      </p:sp>
      <p:sp>
        <p:nvSpPr>
          <p:cNvPr id="13" name="副標題 12">
            <a:extLst>
              <a:ext uri="{FF2B5EF4-FFF2-40B4-BE49-F238E27FC236}">
                <a16:creationId xmlns:a16="http://schemas.microsoft.com/office/drawing/2014/main" id="{0AAA9C9C-1358-7C5F-8D76-2FFE73E1E480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4725860" y="1452202"/>
            <a:ext cx="3600000" cy="2880000"/>
          </a:xfrm>
        </p:spPr>
        <p:txBody>
          <a:bodyPr/>
          <a:lstStyle/>
          <a:p>
            <a:pPr marL="342900" indent="-342900" algn="just">
              <a:spcAft>
                <a:spcPts val="600"/>
              </a:spcAft>
              <a:buSzPct val="50000"/>
              <a:buFont typeface="Wingdings" pitchFamily="2" charset="2"/>
              <a:buChar char="l"/>
            </a:pPr>
            <a:r>
              <a:rPr lang="zh-TW" altLang="en-US" sz="2200" dirty="0">
                <a:latin typeface="+mn-ea"/>
                <a:ea typeface="+mn-ea"/>
                <a:cs typeface="BiauKai" panose="03000509000000000000" pitchFamily="49" charset="-120"/>
              </a:rPr>
              <a:t>你的童年是在什么地方度过的？</a:t>
            </a:r>
            <a:endParaRPr lang="en-US" altLang="zh-TW" sz="2200" dirty="0">
              <a:latin typeface="+mn-ea"/>
              <a:ea typeface="+mn-ea"/>
              <a:cs typeface="BiauKai" panose="03000509000000000000" pitchFamily="49" charset="-120"/>
            </a:endParaRPr>
          </a:p>
          <a:p>
            <a:pPr marL="342900" indent="-342900" algn="just">
              <a:spcAft>
                <a:spcPts val="600"/>
              </a:spcAft>
              <a:buSzPct val="50000"/>
              <a:buFont typeface="Wingdings" pitchFamily="2" charset="2"/>
              <a:buChar char="l"/>
            </a:pPr>
            <a:r>
              <a:rPr lang="zh-TW" altLang="en-US" sz="2200" dirty="0">
                <a:latin typeface="+mn-ea"/>
                <a:ea typeface="+mn-ea"/>
                <a:cs typeface="BiauKai" panose="03000509000000000000" pitchFamily="49" charset="-120"/>
              </a:rPr>
              <a:t>童年生活中，哪些人、哪些事或者哪些东西给你留下的印象最深刻？</a:t>
            </a:r>
            <a:endParaRPr lang="en-US" altLang="zh-TW" sz="2200" dirty="0">
              <a:latin typeface="+mn-ea"/>
              <a:ea typeface="+mn-ea"/>
              <a:cs typeface="BiauKai" panose="03000509000000000000" pitchFamily="49" charset="-120"/>
            </a:endParaRPr>
          </a:p>
          <a:p>
            <a:pPr marL="342900" indent="-342900" algn="just">
              <a:spcAft>
                <a:spcPts val="600"/>
              </a:spcAft>
              <a:buSzPct val="50000"/>
              <a:buFont typeface="Wingdings" pitchFamily="2" charset="2"/>
              <a:buChar char="l"/>
            </a:pPr>
            <a:r>
              <a:rPr lang="zh-TW" altLang="en-US" sz="2200" dirty="0">
                <a:latin typeface="+mn-ea"/>
                <a:ea typeface="+mn-ea"/>
                <a:cs typeface="BiauKai" panose="03000509000000000000" pitchFamily="49" charset="-120"/>
              </a:rPr>
              <a:t>为什么这些人、这些事、这些东西给你留下了深刻的印象？</a:t>
            </a:r>
          </a:p>
        </p:txBody>
      </p:sp>
      <p:sp>
        <p:nvSpPr>
          <p:cNvPr id="14" name="標題 13">
            <a:extLst>
              <a:ext uri="{FF2B5EF4-FFF2-40B4-BE49-F238E27FC236}">
                <a16:creationId xmlns:a16="http://schemas.microsoft.com/office/drawing/2014/main" id="{0F694929-410D-E7AA-6AE3-8D46E6217D05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zh-TW" altLang="en-US" dirty="0">
                <a:latin typeface="+mn-ea"/>
                <a:ea typeface="+mn-ea"/>
                <a:cs typeface="BiauKai" panose="03000509000000000000" pitchFamily="49" charset="-120"/>
              </a:rPr>
              <a:t>童年的生活与记忆</a:t>
            </a:r>
          </a:p>
        </p:txBody>
      </p:sp>
    </p:spTree>
    <p:extLst>
      <p:ext uri="{BB962C8B-B14F-4D97-AF65-F5344CB8AC3E}">
        <p14:creationId xmlns:p14="http://schemas.microsoft.com/office/powerpoint/2010/main" val="260008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C22CAFF2-5E59-793E-06B4-183C84961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500" dirty="0">
                <a:latin typeface="PMingLiU" panose="02020500000000000000" pitchFamily="18" charset="-120"/>
                <a:ea typeface="PMingLiU" panose="02020500000000000000" pitchFamily="18" charset="-120"/>
              </a:rPr>
              <a:t>假如</a:t>
            </a:r>
          </a:p>
        </p:txBody>
      </p:sp>
      <p:sp>
        <p:nvSpPr>
          <p:cNvPr id="8" name="文字版面配置區 3">
            <a:extLst>
              <a:ext uri="{FF2B5EF4-FFF2-40B4-BE49-F238E27FC236}">
                <a16:creationId xmlns:a16="http://schemas.microsoft.com/office/drawing/2014/main" id="{FB8EFF25-F344-FD10-F6C9-AF86C6DBDEAA}"/>
              </a:ext>
            </a:extLst>
          </p:cNvPr>
          <p:cNvSpPr txBox="1">
            <a:spLocks/>
          </p:cNvSpPr>
          <p:nvPr/>
        </p:nvSpPr>
        <p:spPr>
          <a:xfrm>
            <a:off x="726440" y="1833557"/>
            <a:ext cx="3321300" cy="23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None/>
              <a:defRPr sz="20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None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None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None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None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None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None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None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None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482600" indent="-342900" algn="just">
              <a:spcAft>
                <a:spcPts val="600"/>
              </a:spcAft>
              <a:buSzPct val="50000"/>
              <a:buFont typeface="Wingdings" pitchFamily="2" charset="2"/>
              <a:buChar char="l"/>
            </a:pP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  <a:cs typeface="BiauKai" panose="03000509000000000000" pitchFamily="49" charset="-120"/>
              </a:rPr>
              <a:t>假如可以回到过去，你想回到几岁时？为什么？</a:t>
            </a:r>
          </a:p>
          <a:p>
            <a:pPr marL="482600" indent="-342900" algn="just">
              <a:spcAft>
                <a:spcPts val="600"/>
              </a:spcAft>
              <a:buSzPct val="50000"/>
              <a:buFont typeface="Wingdings" pitchFamily="2" charset="2"/>
              <a:buChar char="l"/>
            </a:pP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  <a:cs typeface="BiauKai" panose="03000509000000000000" pitchFamily="49" charset="-120"/>
              </a:rPr>
              <a:t>假如可以回到过去，你最想改变什么呢？</a:t>
            </a:r>
          </a:p>
        </p:txBody>
      </p:sp>
      <p:pic>
        <p:nvPicPr>
          <p:cNvPr id="9" name="Google Shape;399;p24">
            <a:extLst>
              <a:ext uri="{FF2B5EF4-FFF2-40B4-BE49-F238E27FC236}">
                <a16:creationId xmlns:a16="http://schemas.microsoft.com/office/drawing/2014/main" id="{EE22C2F1-E4D3-5E75-9CE4-48A0ECE5A12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4520245" y="1736175"/>
            <a:ext cx="2023775" cy="3275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495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>
            <a:extLst>
              <a:ext uri="{FF2B5EF4-FFF2-40B4-BE49-F238E27FC236}">
                <a16:creationId xmlns:a16="http://schemas.microsoft.com/office/drawing/2014/main" id="{DC4164A8-DB81-B2D5-83F7-6093CF36D312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 rot="905">
            <a:off x="726537" y="1088507"/>
            <a:ext cx="1139400" cy="744900"/>
          </a:xfrm>
        </p:spPr>
        <p:txBody>
          <a:bodyPr/>
          <a:lstStyle/>
          <a:p>
            <a:pPr algn="l"/>
            <a:r>
              <a:rPr lang="zh-TW" altLang="en-US" sz="3500" dirty="0">
                <a:latin typeface="+mn-ea"/>
                <a:ea typeface="+mn-ea"/>
                <a:cs typeface="BiauKai" panose="03000509000000000000" pitchFamily="49" charset="-120"/>
              </a:rPr>
              <a:t>从事</a:t>
            </a:r>
          </a:p>
        </p:txBody>
      </p:sp>
      <p:grpSp>
        <p:nvGrpSpPr>
          <p:cNvPr id="10" name="Google Shape;701;p30">
            <a:extLst>
              <a:ext uri="{FF2B5EF4-FFF2-40B4-BE49-F238E27FC236}">
                <a16:creationId xmlns:a16="http://schemas.microsoft.com/office/drawing/2014/main" id="{4DB3D671-8043-763D-564E-C0715F8FA16F}"/>
              </a:ext>
            </a:extLst>
          </p:cNvPr>
          <p:cNvGrpSpPr/>
          <p:nvPr/>
        </p:nvGrpSpPr>
        <p:grpSpPr>
          <a:xfrm>
            <a:off x="6939450" y="1350950"/>
            <a:ext cx="1336900" cy="3631799"/>
            <a:chOff x="6939450" y="1350950"/>
            <a:chExt cx="1336900" cy="3631799"/>
          </a:xfrm>
        </p:grpSpPr>
        <p:pic>
          <p:nvPicPr>
            <p:cNvPr id="11" name="Google Shape;702;p30">
              <a:extLst>
                <a:ext uri="{FF2B5EF4-FFF2-40B4-BE49-F238E27FC236}">
                  <a16:creationId xmlns:a16="http://schemas.microsoft.com/office/drawing/2014/main" id="{70115DDD-ED62-5D50-3DE4-796118A7B26D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7015650" y="1350950"/>
              <a:ext cx="1260700" cy="36317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703;p30">
              <a:extLst>
                <a:ext uri="{FF2B5EF4-FFF2-40B4-BE49-F238E27FC236}">
                  <a16:creationId xmlns:a16="http://schemas.microsoft.com/office/drawing/2014/main" id="{0085D8FD-18AA-8220-E67C-79AFBDB9BDCE}"/>
                </a:ext>
              </a:extLst>
            </p:cNvPr>
            <p:cNvSpPr/>
            <p:nvPr/>
          </p:nvSpPr>
          <p:spPr>
            <a:xfrm>
              <a:off x="6939450" y="2294833"/>
              <a:ext cx="572700" cy="5727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文字版面配置區 3">
            <a:extLst>
              <a:ext uri="{FF2B5EF4-FFF2-40B4-BE49-F238E27FC236}">
                <a16:creationId xmlns:a16="http://schemas.microsoft.com/office/drawing/2014/main" id="{1D98F58D-A31C-643E-1C4D-6F3DA390C223}"/>
              </a:ext>
            </a:extLst>
          </p:cNvPr>
          <p:cNvSpPr txBox="1">
            <a:spLocks/>
          </p:cNvSpPr>
          <p:nvPr/>
        </p:nvSpPr>
        <p:spPr>
          <a:xfrm>
            <a:off x="726440" y="1833557"/>
            <a:ext cx="3321300" cy="23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None/>
              <a:defRPr sz="20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None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None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None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None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None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None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None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None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482600" indent="-342900" algn="just">
              <a:spcAft>
                <a:spcPts val="600"/>
              </a:spcAft>
              <a:buSzPct val="50000"/>
              <a:buFont typeface="Wingdings" pitchFamily="2" charset="2"/>
              <a:buChar char="l"/>
            </a:pPr>
            <a:r>
              <a:rPr lang="zh-TW" altLang="en-US" sz="2400" dirty="0">
                <a:latin typeface="+mn-ea"/>
                <a:ea typeface="+mn-ea"/>
                <a:cs typeface="BiauKai" panose="03000509000000000000" pitchFamily="49" charset="-120"/>
              </a:rPr>
              <a:t>你现在从事怎样的兼职工作呢？</a:t>
            </a:r>
          </a:p>
          <a:p>
            <a:pPr marL="482600" indent="-342900" algn="just">
              <a:spcAft>
                <a:spcPts val="600"/>
              </a:spcAft>
              <a:buSzPct val="50000"/>
              <a:buFont typeface="Wingdings" pitchFamily="2" charset="2"/>
              <a:buChar char="l"/>
            </a:pPr>
            <a:r>
              <a:rPr lang="zh-TW" altLang="en-US" sz="2400" dirty="0">
                <a:latin typeface="+mn-ea"/>
                <a:ea typeface="+mn-ea"/>
                <a:cs typeface="BiauKai" panose="03000509000000000000" pitchFamily="49" charset="-120"/>
              </a:rPr>
              <a:t>将来想从事怎样的全职工作呢？</a:t>
            </a:r>
          </a:p>
          <a:p>
            <a:pPr marL="482600" indent="-342900" algn="just">
              <a:spcAft>
                <a:spcPts val="600"/>
              </a:spcAft>
              <a:buSzPct val="50000"/>
              <a:buFont typeface="Wingdings" pitchFamily="2" charset="2"/>
              <a:buChar char="l"/>
            </a:pPr>
            <a:r>
              <a:rPr lang="zh-TW" altLang="en-US" sz="2400" dirty="0">
                <a:latin typeface="+mn-ea"/>
                <a:ea typeface="+mn-ea"/>
                <a:cs typeface="BiauKai" panose="03000509000000000000" pitchFamily="49" charset="-120"/>
              </a:rPr>
              <a:t>现在从事的兼职工作对将来的工作有什么帮助呢？</a:t>
            </a:r>
          </a:p>
        </p:txBody>
      </p:sp>
      <p:grpSp>
        <p:nvGrpSpPr>
          <p:cNvPr id="16" name="Google Shape;126;p17">
            <a:extLst>
              <a:ext uri="{FF2B5EF4-FFF2-40B4-BE49-F238E27FC236}">
                <a16:creationId xmlns:a16="http://schemas.microsoft.com/office/drawing/2014/main" id="{37B80760-24E5-ABE9-48CC-6988614F6C56}"/>
              </a:ext>
            </a:extLst>
          </p:cNvPr>
          <p:cNvGrpSpPr/>
          <p:nvPr/>
        </p:nvGrpSpPr>
        <p:grpSpPr>
          <a:xfrm>
            <a:off x="4102579" y="3092702"/>
            <a:ext cx="3110654" cy="1934189"/>
            <a:chOff x="3187200" y="3248488"/>
            <a:chExt cx="2769704" cy="1722187"/>
          </a:xfrm>
        </p:grpSpPr>
        <p:sp>
          <p:nvSpPr>
            <p:cNvPr id="17" name="Google Shape;125;p17">
              <a:extLst>
                <a:ext uri="{FF2B5EF4-FFF2-40B4-BE49-F238E27FC236}">
                  <a16:creationId xmlns:a16="http://schemas.microsoft.com/office/drawing/2014/main" id="{6E1CB1C2-1C09-6BD5-54EC-6B98B9AFC070}"/>
                </a:ext>
              </a:extLst>
            </p:cNvPr>
            <p:cNvSpPr/>
            <p:nvPr/>
          </p:nvSpPr>
          <p:spPr>
            <a:xfrm>
              <a:off x="5563435" y="3474413"/>
              <a:ext cx="139800" cy="139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8" name="Google Shape;127;p17">
              <a:extLst>
                <a:ext uri="{FF2B5EF4-FFF2-40B4-BE49-F238E27FC236}">
                  <a16:creationId xmlns:a16="http://schemas.microsoft.com/office/drawing/2014/main" id="{F4A5B84D-66A8-2295-A8DB-A74DBF91EBC0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87200" y="3248488"/>
              <a:ext cx="2769704" cy="17221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28;p17">
              <a:extLst>
                <a:ext uri="{FF2B5EF4-FFF2-40B4-BE49-F238E27FC236}">
                  <a16:creationId xmlns:a16="http://schemas.microsoft.com/office/drawing/2014/main" id="{79E4BD1F-5051-B1F9-8D2E-E30337D97F7F}"/>
                </a:ext>
              </a:extLst>
            </p:cNvPr>
            <p:cNvSpPr/>
            <p:nvPr/>
          </p:nvSpPr>
          <p:spPr>
            <a:xfrm>
              <a:off x="4841110" y="3322013"/>
              <a:ext cx="139800" cy="139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9;p17">
              <a:extLst>
                <a:ext uri="{FF2B5EF4-FFF2-40B4-BE49-F238E27FC236}">
                  <a16:creationId xmlns:a16="http://schemas.microsoft.com/office/drawing/2014/main" id="{9CE3E60F-256E-AE9C-DFC6-86ABD60326C7}"/>
                </a:ext>
              </a:extLst>
            </p:cNvPr>
            <p:cNvSpPr/>
            <p:nvPr/>
          </p:nvSpPr>
          <p:spPr>
            <a:xfrm>
              <a:off x="3970810" y="3474413"/>
              <a:ext cx="139800" cy="139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76319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84EF9EB-CBBD-801A-F489-EF009FF091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你有写日记记录生活的习惯吗？为什么？</a:t>
            </a:r>
          </a:p>
          <a:p>
            <a:pPr algn="just">
              <a:spcAft>
                <a:spcPts val="600"/>
              </a:spcAft>
            </a:pP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你喜欢看纪录片吗？为什么？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475896E-151F-815F-6101-A9C41868E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>
                <a:latin typeface="PMingLiU" panose="02020500000000000000" pitchFamily="18" charset="-120"/>
                <a:ea typeface="PMingLiU" panose="02020500000000000000" pitchFamily="18" charset="-120"/>
              </a:rPr>
              <a:t>记录</a:t>
            </a:r>
            <a:r>
              <a:rPr lang="en-US" altLang="zh-TW" sz="3200" dirty="0">
                <a:latin typeface="PMingLiU" panose="02020500000000000000" pitchFamily="18" charset="-120"/>
                <a:ea typeface="PMingLiU" panose="02020500000000000000" pitchFamily="18" charset="-120"/>
              </a:rPr>
              <a:t>—</a:t>
            </a:r>
            <a:r>
              <a:rPr lang="zh-TW" altLang="en-US" sz="3200" dirty="0">
                <a:latin typeface="PMingLiU" panose="02020500000000000000" pitchFamily="18" charset="-120"/>
                <a:ea typeface="PMingLiU" panose="02020500000000000000" pitchFamily="18" charset="-120"/>
              </a:rPr>
              <a:t>纪录</a:t>
            </a:r>
            <a:endParaRPr lang="en-US" dirty="0"/>
          </a:p>
        </p:txBody>
      </p:sp>
      <p:sp>
        <p:nvSpPr>
          <p:cNvPr id="6" name="Google Shape;262;p21">
            <a:extLst>
              <a:ext uri="{FF2B5EF4-FFF2-40B4-BE49-F238E27FC236}">
                <a16:creationId xmlns:a16="http://schemas.microsoft.com/office/drawing/2014/main" id="{76C63152-B13A-8D8D-6B32-0333EF035E05}"/>
              </a:ext>
            </a:extLst>
          </p:cNvPr>
          <p:cNvSpPr/>
          <p:nvPr/>
        </p:nvSpPr>
        <p:spPr>
          <a:xfrm>
            <a:off x="1273301" y="1444650"/>
            <a:ext cx="3006600" cy="3006600"/>
          </a:xfrm>
          <a:prstGeom prst="ellipse">
            <a:avLst/>
          </a:prstGeom>
          <a:noFill/>
          <a:ln w="19050" cap="flat" cmpd="sng">
            <a:solidFill>
              <a:srgbClr val="834F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284;p21">
            <a:extLst>
              <a:ext uri="{FF2B5EF4-FFF2-40B4-BE49-F238E27FC236}">
                <a16:creationId xmlns:a16="http://schemas.microsoft.com/office/drawing/2014/main" id="{C4061A7E-D5BB-A022-3272-8450113CE160}"/>
              </a:ext>
            </a:extLst>
          </p:cNvPr>
          <p:cNvGrpSpPr/>
          <p:nvPr/>
        </p:nvGrpSpPr>
        <p:grpSpPr>
          <a:xfrm>
            <a:off x="1729651" y="2143475"/>
            <a:ext cx="2089498" cy="1608950"/>
            <a:chOff x="3527250" y="2026325"/>
            <a:chExt cx="2089498" cy="1608950"/>
          </a:xfrm>
        </p:grpSpPr>
        <p:pic>
          <p:nvPicPr>
            <p:cNvPr id="8" name="Google Shape;285;p21">
              <a:extLst>
                <a:ext uri="{FF2B5EF4-FFF2-40B4-BE49-F238E27FC236}">
                  <a16:creationId xmlns:a16="http://schemas.microsoft.com/office/drawing/2014/main" id="{6B69C203-BB08-597B-1F5F-CEB092647CC8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527250" y="2026325"/>
              <a:ext cx="2089498" cy="1608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286;p21">
              <a:extLst>
                <a:ext uri="{FF2B5EF4-FFF2-40B4-BE49-F238E27FC236}">
                  <a16:creationId xmlns:a16="http://schemas.microsoft.com/office/drawing/2014/main" id="{4C5737B0-6B3E-CA0E-CD50-EC5EE5F6C920}"/>
                </a:ext>
              </a:extLst>
            </p:cNvPr>
            <p:cNvSpPr/>
            <p:nvPr/>
          </p:nvSpPr>
          <p:spPr>
            <a:xfrm>
              <a:off x="4480750" y="2142075"/>
              <a:ext cx="186900" cy="186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87;p21">
              <a:extLst>
                <a:ext uri="{FF2B5EF4-FFF2-40B4-BE49-F238E27FC236}">
                  <a16:creationId xmlns:a16="http://schemas.microsoft.com/office/drawing/2014/main" id="{97BC381B-A28D-D1DA-3C13-2B0EA5325115}"/>
                </a:ext>
              </a:extLst>
            </p:cNvPr>
            <p:cNvSpPr/>
            <p:nvPr/>
          </p:nvSpPr>
          <p:spPr>
            <a:xfrm>
              <a:off x="4480750" y="2540864"/>
              <a:ext cx="186900" cy="186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88;p21">
              <a:extLst>
                <a:ext uri="{FF2B5EF4-FFF2-40B4-BE49-F238E27FC236}">
                  <a16:creationId xmlns:a16="http://schemas.microsoft.com/office/drawing/2014/main" id="{EFDFC05E-381F-5824-ECD6-8768244B9262}"/>
                </a:ext>
              </a:extLst>
            </p:cNvPr>
            <p:cNvSpPr/>
            <p:nvPr/>
          </p:nvSpPr>
          <p:spPr>
            <a:xfrm>
              <a:off x="4480750" y="2939653"/>
              <a:ext cx="186900" cy="186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89;p21">
              <a:extLst>
                <a:ext uri="{FF2B5EF4-FFF2-40B4-BE49-F238E27FC236}">
                  <a16:creationId xmlns:a16="http://schemas.microsoft.com/office/drawing/2014/main" id="{590048F1-83AA-21E6-54F8-68D33052FCE7}"/>
                </a:ext>
              </a:extLst>
            </p:cNvPr>
            <p:cNvSpPr/>
            <p:nvPr/>
          </p:nvSpPr>
          <p:spPr>
            <a:xfrm>
              <a:off x="4480750" y="3338442"/>
              <a:ext cx="186900" cy="186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01739973"/>
      </p:ext>
    </p:extLst>
  </p:cSld>
  <p:clrMapOvr>
    <a:masterClrMapping/>
  </p:clrMapOvr>
</p:sld>
</file>

<file path=ppt/theme/theme1.xml><?xml version="1.0" encoding="utf-8"?>
<a:theme xmlns:a="http://schemas.openxmlformats.org/drawingml/2006/main" name="International Book and Copyright Day Infographics by Slidesgo">
  <a:themeElements>
    <a:clrScheme name="Simple Light">
      <a:dk1>
        <a:srgbClr val="4C3E35"/>
      </a:dk1>
      <a:lt1>
        <a:srgbClr val="834F3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C3E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322</Words>
  <Application>Microsoft Macintosh PowerPoint</Application>
  <PresentationFormat>如螢幕大小 (16:9)</PresentationFormat>
  <Paragraphs>31</Paragraphs>
  <Slides>8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Arial</vt:lpstr>
      <vt:lpstr>Wingdings</vt:lpstr>
      <vt:lpstr>PMingLiU</vt:lpstr>
      <vt:lpstr>PMingLiU</vt:lpstr>
      <vt:lpstr>Roboto Condensed</vt:lpstr>
      <vt:lpstr>International Book and Copyright Day Infographics by Slidesgo</vt:lpstr>
      <vt:lpstr>20 小人书摊</vt:lpstr>
      <vt:lpstr>二十世纪五六十年代的小人书摊</vt:lpstr>
      <vt:lpstr>办理手续</vt:lpstr>
      <vt:lpstr>娱乐活动</vt:lpstr>
      <vt:lpstr>童年的生活与记忆</vt:lpstr>
      <vt:lpstr>假如</vt:lpstr>
      <vt:lpstr>从事</vt:lpstr>
      <vt:lpstr>记录—纪录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小人书摊</dc:title>
  <cp:lastModifiedBy>Microsoft Office User</cp:lastModifiedBy>
  <cp:revision>11</cp:revision>
  <dcterms:modified xsi:type="dcterms:W3CDTF">2024-10-12T09:56:12Z</dcterms:modified>
</cp:coreProperties>
</file>