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2"/>
    <p:restoredTop sz="93560"/>
  </p:normalViewPr>
  <p:slideViewPr>
    <p:cSldViewPr snapToGrid="0">
      <p:cViewPr>
        <p:scale>
          <a:sx n="98" d="100"/>
          <a:sy n="98" d="100"/>
        </p:scale>
        <p:origin x="48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B747-D61A-8F49-BCF1-AD64B746CF2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B52D-02EC-0F45-8E6F-10F70D00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3B52D-02EC-0F45-8E6F-10F70D00FF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遺憾：adj</a:t>
            </a:r>
            <a:r>
              <a:rPr lang="en-US" dirty="0"/>
              <a:t>.</a:t>
            </a:r>
            <a:r>
              <a:rPr lang="zh-TW" altLang="en-US" dirty="0"/>
              <a:t> 指「不稱心、不滿意」；</a:t>
            </a:r>
            <a:r>
              <a:rPr lang="en-GB" altLang="zh-TW" dirty="0"/>
              <a:t>n. </a:t>
            </a:r>
            <a:r>
              <a:rPr lang="zh-TW" altLang="en-US" dirty="0"/>
              <a:t>表示「悔恨或不稱心的事情」</a:t>
            </a:r>
            <a:endParaRPr lang="en-US" altLang="zh-TW" dirty="0"/>
          </a:p>
          <a:p>
            <a:r>
              <a:rPr lang="zh-TW" altLang="en-US" dirty="0"/>
              <a:t>後悔：</a:t>
            </a:r>
            <a:r>
              <a:rPr lang="en-GB" altLang="zh-TW" dirty="0"/>
              <a:t>v. </a:t>
            </a:r>
            <a:r>
              <a:rPr lang="zh-TW" altLang="en-US" dirty="0"/>
              <a:t>指「事後懊悔，心裡自恨不該這樣」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3B52D-02EC-0F45-8E6F-10F70D00FF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8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10/15/24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95B82-0B15-273E-FFC4-42A8107C2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sz="8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21</a:t>
            </a:r>
            <a:br>
              <a:rPr lang="en-US" altLang="zh-TW" sz="5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5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汉字叔叔：一个美国人的汉字情缘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EED6B-5948-6E00-87A5-3B73CB3E2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Drill for Mgr. Program III</a:t>
            </a:r>
          </a:p>
        </p:txBody>
      </p:sp>
    </p:spTree>
    <p:extLst>
      <p:ext uri="{BB962C8B-B14F-4D97-AF65-F5344CB8AC3E}">
        <p14:creationId xmlns:p14="http://schemas.microsoft.com/office/powerpoint/2010/main" val="73184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標題 38">
            <a:extLst>
              <a:ext uri="{FF2B5EF4-FFF2-40B4-BE49-F238E27FC236}">
                <a16:creationId xmlns:a16="http://schemas.microsoft.com/office/drawing/2014/main" id="{1EE7C06F-F930-E9CA-C907-33B4A174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內容版面配置區 36">
            <a:extLst>
              <a:ext uri="{FF2B5EF4-FFF2-40B4-BE49-F238E27FC236}">
                <a16:creationId xmlns:a16="http://schemas.microsoft.com/office/drawing/2014/main" id="{4417DD9B-DF59-B56C-DF13-F7C06B474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1960" y="297000"/>
            <a:ext cx="7201718" cy="6264000"/>
          </a:xfrm>
        </p:spPr>
      </p:pic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4E932746-03EE-B2DA-1DFE-EF509428C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你在学习汉字时，遇到了哪些困难或问题？是怎么解决的？</a:t>
            </a:r>
          </a:p>
        </p:txBody>
      </p:sp>
    </p:spTree>
    <p:extLst>
      <p:ext uri="{BB962C8B-B14F-4D97-AF65-F5344CB8AC3E}">
        <p14:creationId xmlns:p14="http://schemas.microsoft.com/office/powerpoint/2010/main" val="259338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76EA6E17-801D-C313-724B-F111A54B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学汉语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A21C5371-5EC7-ED14-6B24-65D562D5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什么目的或原因，你做出了学汉语的决定？</a:t>
            </a:r>
          </a:p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你在学习过程中遇到过什么困难？你是怎么克服的？</a:t>
            </a:r>
          </a:p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学汉语给你的生活带来了哪些改变？你得到了什么？</a:t>
            </a:r>
          </a:p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学习过程中，有没有遇到过一些有意思的事？</a:t>
            </a:r>
          </a:p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学汉语时，你最感兴趣的是什么？最头疼的又是什么？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499EB6F-ABBD-0CB5-ACEA-4FFC0C1C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52" y="4572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3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DFBDC0-06FE-58E4-FE33-CA889F0B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克服</a:t>
            </a:r>
            <a:endParaRPr lang="en-US" b="1" dirty="0">
              <a:solidFill>
                <a:schemeClr val="accent2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C919F2-C7C2-5394-9BF8-1A363B09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在台湾学习时，你是怎么克服文化差异的？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你在学习或工作中感到压力时，会怎么克服？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你有感到害怕的经验吗？你是怎么克服的？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分享一个你或者朋友克服失败的故事。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802CE5E-819F-51F1-9686-5DF25E7BB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52" y="48463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7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A88BA1-464A-A5CC-3992-F70F08C9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追求</a:t>
            </a:r>
            <a:endParaRPr lang="en-US" b="1" dirty="0">
              <a:solidFill>
                <a:schemeClr val="accent2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082A40-9C83-56C5-E5C2-21C64447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你觉得人生中最值得追求的目标是什么？为什么这个目标对你特别重要？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在你想要放弃追求目标时，什么会让你继续努力？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你认为“追求完美”是一件好事还是坏事？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9BB7F2-C03C-CDAE-F89A-CCCE1D5B5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18" y="3429000"/>
            <a:ext cx="33561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BA6BD36E-700F-C092-82AA-3EA42382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accent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称赞</a:t>
            </a:r>
            <a:endParaRPr lang="zh-TW" altLang="en-US" b="1" dirty="0" err="1">
              <a:solidFill>
                <a:schemeClr val="accent2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EB00884B-D797-EC96-0C71-5129E3C23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在你的文化，通常怎么称赞别人？和其他文化有什么不一样吗？你觉得为什么会这样？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在你的文化，被称赞的人，通常会有什么反应？你觉得为什么会这样？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你喜欢别人称赞你什么？为什么？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F584B24-D8ED-1E1B-3D62-B08E2834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11" y="4590288"/>
            <a:ext cx="2040941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2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CA660-8027-52AB-5F1D-D2B1A78E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accent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佩服</a:t>
            </a:r>
            <a:endParaRPr lang="zh-TW" altLang="en-US" b="1" dirty="0" err="1">
              <a:solidFill>
                <a:schemeClr val="accent2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A5A4F0-CFDF-66F9-15C2-DDC7CAB20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如果可以选择一位历史人物当你的教父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/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教母，你会选择谁？他有哪些特质让你感到佩服？为什么？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你有没有改变过对某个名人的看法？他做了什么让你感到失望或佩服的事吗？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在你的文化中，有哪些传统或是习俗是用来表达对人的佩服？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694EAC1-FB47-FB3A-3E1D-EB4DC4E2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67" y="4599189"/>
            <a:ext cx="2641866" cy="24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0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9AA16A9-3FCB-C5BD-A6E5-D8AF8AAB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遗憾－后悔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C708564-A265-DB2C-52DE-6576355C29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在台湾学习时，有没有什么是你感到遗憾的？为什么？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如果朋友向你表达他们的遗憾，你通常会怎么做？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4EB8BED-047A-9FE9-3166-A3C7F178EA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做错事后，会不会总是感到后悔？如果没有，为什么？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有没有什么事，你觉得不做就会后悔？为什么？</a:t>
            </a:r>
          </a:p>
          <a:p>
            <a:pPr>
              <a:spcBef>
                <a:spcPts val="2400"/>
              </a:spcBef>
            </a:pPr>
            <a:endParaRPr lang="zh-TW" altLang="en-US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1BE78BC-E095-CA9C-0B26-C950948C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70" y="4183380"/>
            <a:ext cx="25374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27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293</TotalTime>
  <Words>461</Words>
  <Application>Microsoft Macintosh PowerPoint</Application>
  <PresentationFormat>寬螢幕</PresentationFormat>
  <Paragraphs>35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PMingLiU</vt:lpstr>
      <vt:lpstr>Arial</vt:lpstr>
      <vt:lpstr>Calibri</vt:lpstr>
      <vt:lpstr>Rockwell</vt:lpstr>
      <vt:lpstr>Rockwell Condensed</vt:lpstr>
      <vt:lpstr>Rockwell Extra Bold</vt:lpstr>
      <vt:lpstr>Times New Roman</vt:lpstr>
      <vt:lpstr>Wingdings</vt:lpstr>
      <vt:lpstr>木刻字型</vt:lpstr>
      <vt:lpstr>21 汉字叔叔：一个美国人的汉字情缘</vt:lpstr>
      <vt:lpstr>PowerPoint 簡報</vt:lpstr>
      <vt:lpstr>学汉语</vt:lpstr>
      <vt:lpstr>克服</vt:lpstr>
      <vt:lpstr>追求</vt:lpstr>
      <vt:lpstr>称赞</vt:lpstr>
      <vt:lpstr>佩服</vt:lpstr>
      <vt:lpstr>遗憾－后悔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汉字叔叔：一个美国人的汉字情缘</dc:title>
  <dc:creator>Microsoft Office User</dc:creator>
  <cp:lastModifiedBy>Microsoft Office User</cp:lastModifiedBy>
  <cp:revision>8</cp:revision>
  <dcterms:created xsi:type="dcterms:W3CDTF">2024-10-15T11:28:16Z</dcterms:created>
  <dcterms:modified xsi:type="dcterms:W3CDTF">2024-10-15T20:31:51Z</dcterms:modified>
</cp:coreProperties>
</file>