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3974"/>
  </p:normalViewPr>
  <p:slideViewPr>
    <p:cSldViewPr snapToGrid="0">
      <p:cViewPr varScale="1">
        <p:scale>
          <a:sx n="85" d="100"/>
          <a:sy n="85" d="100"/>
        </p:scale>
        <p:origin x="1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8372-3C24-3E43-B94C-3F5BE13DC8E9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46353-A1AE-DB45-9832-7A447E5EA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/l1QnAv847Z8?si=oHi1wCX3GXPDmsiU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46353-A1AE-DB45-9832-7A447E5EA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1QnAv847Z8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5807-C75B-A318-741C-89ACA4E31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23</a:t>
            </a:r>
            <a:br>
              <a:rPr lang="en-US" b="1" dirty="0"/>
            </a:b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放手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0A122E-4B2B-A766-8D8F-F23D3BAA3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Drill for mgr. program III</a:t>
            </a:r>
          </a:p>
        </p:txBody>
      </p:sp>
    </p:spTree>
    <p:extLst>
      <p:ext uri="{BB962C8B-B14F-4D97-AF65-F5344CB8AC3E}">
        <p14:creationId xmlns:p14="http://schemas.microsoft.com/office/powerpoint/2010/main" val="167471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6044D6D-0B68-317E-1447-9033A7A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622685"/>
          </a:xfrm>
        </p:spPr>
        <p:txBody>
          <a:bodyPr/>
          <a:lstStyle/>
          <a:p>
            <a:pPr algn="l"/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子女教育</a:t>
            </a:r>
          </a:p>
        </p:txBody>
      </p:sp>
      <p:pic>
        <p:nvPicPr>
          <p:cNvPr id="7" name="線上媒體 6" descr="Parents love - Short Film">
            <a:hlinkClick r:id="" action="ppaction://media"/>
            <a:extLst>
              <a:ext uri="{FF2B5EF4-FFF2-40B4-BE49-F238E27FC236}">
                <a16:creationId xmlns:a16="http://schemas.microsoft.com/office/drawing/2014/main" id="{4D37F2F9-96AE-687B-3717-B7FCD1286022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46663" y="1325563"/>
            <a:ext cx="6034087" cy="3409950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A9D287-3C57-93A1-AB5B-DAFBD72B1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308486"/>
            <a:ext cx="4126861" cy="3066100"/>
          </a:xfrm>
        </p:spPr>
        <p:txBody>
          <a:bodyPr>
            <a:noAutofit/>
          </a:bodyPr>
          <a:lstStyle/>
          <a:p>
            <a:pPr marL="342900" indent="-342900" algn="l"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在学习问题上，你和父母有过争吵吗？</a:t>
            </a:r>
          </a:p>
          <a:p>
            <a:pPr marL="342900" indent="-342900" algn="l"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你和父母交流时，你感觉你们是平等的吗？</a:t>
            </a:r>
          </a:p>
          <a:p>
            <a:pPr marL="342900" indent="-342900" algn="l"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当你遇到问题或犯了错误时，父母是怎么帮助你的？</a:t>
            </a:r>
          </a:p>
        </p:txBody>
      </p:sp>
    </p:spTree>
    <p:extLst>
      <p:ext uri="{BB962C8B-B14F-4D97-AF65-F5344CB8AC3E}">
        <p14:creationId xmlns:p14="http://schemas.microsoft.com/office/powerpoint/2010/main" val="20247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F8D6733-94AC-279C-8B52-911E2D00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目标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目的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0796A1F-1D10-75BE-64D2-C6B27346F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你今年有什么一定要达成的“目标”吗？为什么？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你认为设定过于高的“目标”会带来正面影响还是负面影响？为什么？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D0B770E-1F9B-F1DE-B086-D1F1D8D989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人生有最终的“目的”吗？有的话，你认为是什么？</a:t>
            </a: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你认为政府制定政策的“目的”是什么？你对政府的某项政策有什么看法？（比如禁止堕胎）</a:t>
            </a:r>
          </a:p>
        </p:txBody>
      </p:sp>
    </p:spTree>
    <p:extLst>
      <p:ext uri="{BB962C8B-B14F-4D97-AF65-F5344CB8AC3E}">
        <p14:creationId xmlns:p14="http://schemas.microsoft.com/office/powerpoint/2010/main" val="373717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F8D6733-94AC-279C-8B52-911E2D00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单独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独自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0796A1F-1D10-75BE-64D2-C6B27346F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有些人喜欢“单独”完成任务，有些人则喜欢一群人一起完成任务，你是哪一种？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你认为爱情中，“单独”的空间对双方来说重要吗？为什么？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D0B770E-1F9B-F1DE-B086-D1F1D8D989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你认为“独自”旅行能带给人什么样的成长？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在追求目标的过程中，你会“独自”承受压力吗？</a:t>
            </a:r>
          </a:p>
        </p:txBody>
      </p:sp>
    </p:spTree>
    <p:extLst>
      <p:ext uri="{BB962C8B-B14F-4D97-AF65-F5344CB8AC3E}">
        <p14:creationId xmlns:p14="http://schemas.microsoft.com/office/powerpoint/2010/main" val="209656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F8D6733-94AC-279C-8B52-911E2D00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幸亏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E1BCDF-B00C-C3D6-4099-A4FA829492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你曾经遇过什么困难，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幸亏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有朋友或家人的帮助才解决的？</a:t>
            </a:r>
          </a:p>
        </p:txBody>
      </p:sp>
    </p:spTree>
    <p:extLst>
      <p:ext uri="{BB962C8B-B14F-4D97-AF65-F5344CB8AC3E}">
        <p14:creationId xmlns:p14="http://schemas.microsoft.com/office/powerpoint/2010/main" val="280726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1DD6B-6269-CC8D-E07C-5DAE1101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阶段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BE8163-704E-5A95-0528-2E7D0BEAB7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从小时候到现在，你认为自己最大的转变发生在哪个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阶段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？（比如思想上、外表上⋯）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从小时候到现在，你认为哪个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阶段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最快乐？为什么？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250029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12EC8-69F7-39A5-3B05-49461A3F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征求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09A4FC-F806-B126-CA44-A0E8EECFB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在做出重大决定前，比如结婚、买房等，你会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征求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家人的意见吗？</a:t>
            </a:r>
          </a:p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感情出现问题时，你会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征求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家人或朋友的建议吗？</a:t>
            </a:r>
          </a:p>
        </p:txBody>
      </p:sp>
    </p:spTree>
    <p:extLst>
      <p:ext uri="{BB962C8B-B14F-4D97-AF65-F5344CB8AC3E}">
        <p14:creationId xmlns:p14="http://schemas.microsoft.com/office/powerpoint/2010/main" val="150866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B2D0A-81E9-5156-41D4-0E854BEE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58DD8D-9F2E-FE9A-6A33-D86BB05040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你现在正</a:t>
            </a:r>
            <a:r>
              <a:rPr lang="zh-TW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面临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哪些挑战呢？你有什么打算？</a:t>
            </a:r>
          </a:p>
        </p:txBody>
      </p:sp>
    </p:spTree>
    <p:extLst>
      <p:ext uri="{BB962C8B-B14F-4D97-AF65-F5344CB8AC3E}">
        <p14:creationId xmlns:p14="http://schemas.microsoft.com/office/powerpoint/2010/main" val="4089347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167</TotalTime>
  <Words>336</Words>
  <Application>Microsoft Macintosh PowerPoint</Application>
  <PresentationFormat>寬螢幕</PresentationFormat>
  <Paragraphs>28</Paragraphs>
  <Slides>8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Microsoft JhengHei</vt:lpstr>
      <vt:lpstr>Arial</vt:lpstr>
      <vt:lpstr>Calibri</vt:lpstr>
      <vt:lpstr>Impact</vt:lpstr>
      <vt:lpstr>Wingdings</vt:lpstr>
      <vt:lpstr>主要賽事</vt:lpstr>
      <vt:lpstr>23 放手</vt:lpstr>
      <vt:lpstr>子女教育</vt:lpstr>
      <vt:lpstr>目标—目的</vt:lpstr>
      <vt:lpstr>单独—独自</vt:lpstr>
      <vt:lpstr>幸亏</vt:lpstr>
      <vt:lpstr>阶段</vt:lpstr>
      <vt:lpstr>征求</vt:lpstr>
      <vt:lpstr>面临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放手</dc:title>
  <dc:creator>Microsoft Office User</dc:creator>
  <cp:lastModifiedBy>Microsoft Office User</cp:lastModifiedBy>
  <cp:revision>9</cp:revision>
  <dcterms:created xsi:type="dcterms:W3CDTF">2024-10-29T19:23:01Z</dcterms:created>
  <dcterms:modified xsi:type="dcterms:W3CDTF">2024-10-29T22:14:34Z</dcterms:modified>
</cp:coreProperties>
</file>