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5"/>
    <p:restoredTop sz="80214"/>
  </p:normalViewPr>
  <p:slideViewPr>
    <p:cSldViewPr snapToGrid="0">
      <p:cViewPr varScale="1">
        <p:scale>
          <a:sx n="75" d="100"/>
          <a:sy n="75" d="100"/>
        </p:scale>
        <p:origin x="1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C19444-4F67-CD44-8F54-A8FE93B478F9}" type="doc">
      <dgm:prSet loTypeId="urn:microsoft.com/office/officeart/2008/layout/AlternatingPictureCircle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CFE5C2D-05B1-A342-A163-ED43C9DDDAF4}">
      <dgm:prSet phldrT="[文字]" custT="1"/>
      <dgm:spPr/>
      <dgm:t>
        <a:bodyPr/>
        <a:lstStyle/>
        <a:p>
          <a:r>
            <a: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忙得很</a:t>
          </a:r>
          <a:r>
            <a:rPr lang="zh-TW" altLang="en-US" sz="2400" b="1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被动</a:t>
          </a:r>
        </a:p>
      </dgm:t>
    </dgm:pt>
    <dgm:pt modelId="{07701F8C-EE04-2749-ABF8-C789E6138C5B}" type="parTrans" cxnId="{346177FF-7457-1341-8F35-BF0602C43E0E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4BFD67F-5B8D-874C-82CA-71B1465D5646}" type="sibTrans" cxnId="{346177FF-7457-1341-8F35-BF0602C43E0E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D1968C-0ACD-844E-928F-DB78744D8719}">
      <dgm:prSet phldrT="[文字]" custT="1"/>
      <dgm:spPr/>
      <dgm:t>
        <a:bodyPr/>
        <a:lstStyle/>
        <a:p>
          <a:r>
            <a: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忙得很</a:t>
          </a:r>
          <a:r>
            <a:rPr lang="zh-TW" altLang="en-US" sz="2400" b="1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主动</a:t>
          </a:r>
        </a:p>
      </dgm:t>
    </dgm:pt>
    <dgm:pt modelId="{878A5960-0302-1445-803B-356B70C328A8}" type="parTrans" cxnId="{0FFB5074-27C7-1E46-A3A8-29CC513D7FDF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19C9B9-9454-8145-ACDD-E44261773BD9}" type="sibTrans" cxnId="{0FFB5074-27C7-1E46-A3A8-29CC513D7FDF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BB455A5-B48E-C04E-9E3B-9C58FBC21254}">
      <dgm:prSet phldrT="[文字]" custT="1"/>
      <dgm:spPr/>
      <dgm:t>
        <a:bodyPr/>
        <a:lstStyle/>
        <a:p>
          <a:r>
            <a:rPr lang="zh-TW" altLang="en-US" sz="24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忙得很</a:t>
          </a:r>
          <a:r>
            <a:rPr lang="zh-TW" altLang="en-US" sz="2400" b="1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虚伪</a:t>
          </a:r>
        </a:p>
      </dgm:t>
    </dgm:pt>
    <dgm:pt modelId="{84B2D1AC-9E99-7549-8DB0-F5FD24D9AA50}" type="parTrans" cxnId="{AA8BE57A-944C-A245-B847-70600191C39B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DB33BFC-3AFF-1442-B734-17C7D6A17ADC}" type="sibTrans" cxnId="{AA8BE57A-944C-A245-B847-70600191C39B}">
      <dgm:prSet/>
      <dgm:spPr/>
      <dgm:t>
        <a:bodyPr/>
        <a:lstStyle/>
        <a:p>
          <a:endParaRPr lang="zh-TW" altLang="en-US" sz="240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A38BBD4-08BF-EC40-9CE4-BD4326862CD8}" type="pres">
      <dgm:prSet presAssocID="{CAC19444-4F67-CD44-8F54-A8FE93B478F9}" presName="Name0" presStyleCnt="0">
        <dgm:presLayoutVars>
          <dgm:chMax/>
          <dgm:chPref/>
          <dgm:dir/>
        </dgm:presLayoutVars>
      </dgm:prSet>
      <dgm:spPr/>
    </dgm:pt>
    <dgm:pt modelId="{56EAF86D-9BC1-1F4B-9B5C-4900BAD89417}" type="pres">
      <dgm:prSet presAssocID="{7CFE5C2D-05B1-A342-A163-ED43C9DDDAF4}" presName="composite" presStyleCnt="0"/>
      <dgm:spPr/>
    </dgm:pt>
    <dgm:pt modelId="{ABEFDE4D-F741-7648-B9EC-A852D2130E5D}" type="pres">
      <dgm:prSet presAssocID="{7CFE5C2D-05B1-A342-A163-ED43C9DDDAF4}" presName="Accent" presStyleLbl="alignNode1" presStyleIdx="0" presStyleCnt="5">
        <dgm:presLayoutVars>
          <dgm:chMax val="0"/>
          <dgm:chPref val="0"/>
        </dgm:presLayoutVars>
      </dgm:prSet>
      <dgm:spPr/>
    </dgm:pt>
    <dgm:pt modelId="{7634DD0C-C25C-D943-8FD8-6B642ED6C2F0}" type="pres">
      <dgm:prSet presAssocID="{7CFE5C2D-05B1-A342-A163-ED43C9DDDAF4}" presName="Image" presStyleLbl="bgImgPlace1" presStyleIdx="0" presStyleCnt="3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80CCCA39-DF8C-364D-84C1-D2C11746DCA5}" type="pres">
      <dgm:prSet presAssocID="{7CFE5C2D-05B1-A342-A163-ED43C9DDDAF4}" presName="Parent" presStyleLbl="fgAccFollowNode1" presStyleIdx="0" presStyleCnt="3">
        <dgm:presLayoutVars>
          <dgm:chMax val="0"/>
          <dgm:chPref val="0"/>
          <dgm:bulletEnabled val="1"/>
        </dgm:presLayoutVars>
      </dgm:prSet>
      <dgm:spPr/>
    </dgm:pt>
    <dgm:pt modelId="{B0837A68-C968-A34F-B118-B3393F85299F}" type="pres">
      <dgm:prSet presAssocID="{7CFE5C2D-05B1-A342-A163-ED43C9DDDAF4}" presName="Space" presStyleCnt="0">
        <dgm:presLayoutVars>
          <dgm:chMax val="0"/>
          <dgm:chPref val="0"/>
        </dgm:presLayoutVars>
      </dgm:prSet>
      <dgm:spPr/>
    </dgm:pt>
    <dgm:pt modelId="{FD8EE85F-F01A-B543-84DC-A10096A98414}" type="pres">
      <dgm:prSet presAssocID="{A4BFD67F-5B8D-874C-82CA-71B1465D5646}" presName="ConnectorComposite" presStyleCnt="0"/>
      <dgm:spPr/>
    </dgm:pt>
    <dgm:pt modelId="{802C65C0-1C14-DC4B-85A1-7C9F06E6E78C}" type="pres">
      <dgm:prSet presAssocID="{A4BFD67F-5B8D-874C-82CA-71B1465D5646}" presName="TopSpacing" presStyleCnt="0"/>
      <dgm:spPr/>
    </dgm:pt>
    <dgm:pt modelId="{A793C01B-A753-364D-A6E8-60B277CC4B33}" type="pres">
      <dgm:prSet presAssocID="{A4BFD67F-5B8D-874C-82CA-71B1465D5646}" presName="Connector" presStyleLbl="alignNode1" presStyleIdx="1" presStyleCnt="5"/>
      <dgm:spPr/>
    </dgm:pt>
    <dgm:pt modelId="{A84282DA-35BD-E94D-B335-2353324E36B7}" type="pres">
      <dgm:prSet presAssocID="{A4BFD67F-5B8D-874C-82CA-71B1465D5646}" presName="BottomSpacing" presStyleCnt="0"/>
      <dgm:spPr/>
    </dgm:pt>
    <dgm:pt modelId="{43CE8E04-56B8-2446-BE17-32C34831C05C}" type="pres">
      <dgm:prSet presAssocID="{10D1968C-0ACD-844E-928F-DB78744D8719}" presName="composite" presStyleCnt="0"/>
      <dgm:spPr/>
    </dgm:pt>
    <dgm:pt modelId="{BF37D833-55BE-5D47-8F7C-EAE49757F655}" type="pres">
      <dgm:prSet presAssocID="{10D1968C-0ACD-844E-928F-DB78744D8719}" presName="Accent" presStyleLbl="alignNode1" presStyleIdx="2" presStyleCnt="5">
        <dgm:presLayoutVars>
          <dgm:chMax val="0"/>
          <dgm:chPref val="0"/>
        </dgm:presLayoutVars>
      </dgm:prSet>
      <dgm:spPr/>
    </dgm:pt>
    <dgm:pt modelId="{9F6DFAD4-9250-C94F-A5A8-E6D8F2BA781A}" type="pres">
      <dgm:prSet presAssocID="{10D1968C-0ACD-844E-928F-DB78744D8719}" presName="Image" presStyleLbl="bgImgPlace1" presStyleIdx="1" presStyleCnt="3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4AFC4D8A-A8D8-0D48-B76D-B8C45026E0BB}" type="pres">
      <dgm:prSet presAssocID="{10D1968C-0ACD-844E-928F-DB78744D8719}" presName="Parent" presStyleLbl="fgAccFollowNode1" presStyleIdx="1" presStyleCnt="3">
        <dgm:presLayoutVars>
          <dgm:chMax val="0"/>
          <dgm:chPref val="0"/>
          <dgm:bulletEnabled val="1"/>
        </dgm:presLayoutVars>
      </dgm:prSet>
      <dgm:spPr/>
    </dgm:pt>
    <dgm:pt modelId="{95CBE406-87D7-1D42-86B4-AE72B7022F8A}" type="pres">
      <dgm:prSet presAssocID="{10D1968C-0ACD-844E-928F-DB78744D8719}" presName="Space" presStyleCnt="0">
        <dgm:presLayoutVars>
          <dgm:chMax val="0"/>
          <dgm:chPref val="0"/>
        </dgm:presLayoutVars>
      </dgm:prSet>
      <dgm:spPr/>
    </dgm:pt>
    <dgm:pt modelId="{AE6A6F33-4892-314C-A26C-72926B4C7E25}" type="pres">
      <dgm:prSet presAssocID="{7019C9B9-9454-8145-ACDD-E44261773BD9}" presName="ConnectorComposite" presStyleCnt="0"/>
      <dgm:spPr/>
    </dgm:pt>
    <dgm:pt modelId="{EC277F2F-3621-4F4E-8910-D2EEC93A8F80}" type="pres">
      <dgm:prSet presAssocID="{7019C9B9-9454-8145-ACDD-E44261773BD9}" presName="TopSpacing" presStyleCnt="0"/>
      <dgm:spPr/>
    </dgm:pt>
    <dgm:pt modelId="{91B7D142-F0BC-BD41-885B-42EBB0ABDB3B}" type="pres">
      <dgm:prSet presAssocID="{7019C9B9-9454-8145-ACDD-E44261773BD9}" presName="Connector" presStyleLbl="alignNode1" presStyleIdx="3" presStyleCnt="5"/>
      <dgm:spPr/>
    </dgm:pt>
    <dgm:pt modelId="{A8B947D0-16F2-4B47-8062-419C90F2AAF7}" type="pres">
      <dgm:prSet presAssocID="{7019C9B9-9454-8145-ACDD-E44261773BD9}" presName="BottomSpacing" presStyleCnt="0"/>
      <dgm:spPr/>
    </dgm:pt>
    <dgm:pt modelId="{D82B0FA0-0AB2-6545-89EF-661CF58FA65D}" type="pres">
      <dgm:prSet presAssocID="{FBB455A5-B48E-C04E-9E3B-9C58FBC21254}" presName="composite" presStyleCnt="0"/>
      <dgm:spPr/>
    </dgm:pt>
    <dgm:pt modelId="{4413BC20-A961-7F49-B7F3-D15BD399F47C}" type="pres">
      <dgm:prSet presAssocID="{FBB455A5-B48E-C04E-9E3B-9C58FBC21254}" presName="Accent" presStyleLbl="alignNode1" presStyleIdx="4" presStyleCnt="5">
        <dgm:presLayoutVars>
          <dgm:chMax val="0"/>
          <dgm:chPref val="0"/>
        </dgm:presLayoutVars>
      </dgm:prSet>
      <dgm:spPr/>
    </dgm:pt>
    <dgm:pt modelId="{48148BCC-80A3-FC4B-920E-162D1B8352FD}" type="pres">
      <dgm:prSet presAssocID="{FBB455A5-B48E-C04E-9E3B-9C58FBC21254}" presName="Image" presStyleLbl="bgImgPlace1" presStyleIdx="2" presStyleCnt="3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</dgm:pt>
    <dgm:pt modelId="{FA13CB6A-6F3B-EF4A-BAFA-29C1C9E53375}" type="pres">
      <dgm:prSet presAssocID="{FBB455A5-B48E-C04E-9E3B-9C58FBC21254}" presName="Parent" presStyleLbl="fgAccFollowNode1" presStyleIdx="2" presStyleCnt="3">
        <dgm:presLayoutVars>
          <dgm:chMax val="0"/>
          <dgm:chPref val="0"/>
          <dgm:bulletEnabled val="1"/>
        </dgm:presLayoutVars>
      </dgm:prSet>
      <dgm:spPr/>
    </dgm:pt>
    <dgm:pt modelId="{49C87E9D-8798-BD4B-A73B-763CB5598232}" type="pres">
      <dgm:prSet presAssocID="{FBB455A5-B48E-C04E-9E3B-9C58FBC21254}" presName="Space" presStyleCnt="0">
        <dgm:presLayoutVars>
          <dgm:chMax val="0"/>
          <dgm:chPref val="0"/>
        </dgm:presLayoutVars>
      </dgm:prSet>
      <dgm:spPr/>
    </dgm:pt>
  </dgm:ptLst>
  <dgm:cxnLst>
    <dgm:cxn modelId="{1F84A166-C060-5E41-91D3-156CF6818C6F}" type="presOf" srcId="{FBB455A5-B48E-C04E-9E3B-9C58FBC21254}" destId="{FA13CB6A-6F3B-EF4A-BAFA-29C1C9E53375}" srcOrd="0" destOrd="0" presId="urn:microsoft.com/office/officeart/2008/layout/AlternatingPictureCircles"/>
    <dgm:cxn modelId="{66DAB368-0C2A-1B40-AA75-85A75C4CB7AD}" type="presOf" srcId="{10D1968C-0ACD-844E-928F-DB78744D8719}" destId="{4AFC4D8A-A8D8-0D48-B76D-B8C45026E0BB}" srcOrd="0" destOrd="0" presId="urn:microsoft.com/office/officeart/2008/layout/AlternatingPictureCircles"/>
    <dgm:cxn modelId="{0FFB5074-27C7-1E46-A3A8-29CC513D7FDF}" srcId="{CAC19444-4F67-CD44-8F54-A8FE93B478F9}" destId="{10D1968C-0ACD-844E-928F-DB78744D8719}" srcOrd="1" destOrd="0" parTransId="{878A5960-0302-1445-803B-356B70C328A8}" sibTransId="{7019C9B9-9454-8145-ACDD-E44261773BD9}"/>
    <dgm:cxn modelId="{14270C79-B802-D647-BDC1-4BFB5CDD0F2F}" type="presOf" srcId="{7CFE5C2D-05B1-A342-A163-ED43C9DDDAF4}" destId="{80CCCA39-DF8C-364D-84C1-D2C11746DCA5}" srcOrd="0" destOrd="0" presId="urn:microsoft.com/office/officeart/2008/layout/AlternatingPictureCircles"/>
    <dgm:cxn modelId="{AA8BE57A-944C-A245-B847-70600191C39B}" srcId="{CAC19444-4F67-CD44-8F54-A8FE93B478F9}" destId="{FBB455A5-B48E-C04E-9E3B-9C58FBC21254}" srcOrd="2" destOrd="0" parTransId="{84B2D1AC-9E99-7549-8DB0-F5FD24D9AA50}" sibTransId="{FDB33BFC-3AFF-1442-B734-17C7D6A17ADC}"/>
    <dgm:cxn modelId="{AFD926A8-4CD1-FC46-8293-75AEF83C9B76}" type="presOf" srcId="{CAC19444-4F67-CD44-8F54-A8FE93B478F9}" destId="{0A38BBD4-08BF-EC40-9CE4-BD4326862CD8}" srcOrd="0" destOrd="0" presId="urn:microsoft.com/office/officeart/2008/layout/AlternatingPictureCircles"/>
    <dgm:cxn modelId="{346177FF-7457-1341-8F35-BF0602C43E0E}" srcId="{CAC19444-4F67-CD44-8F54-A8FE93B478F9}" destId="{7CFE5C2D-05B1-A342-A163-ED43C9DDDAF4}" srcOrd="0" destOrd="0" parTransId="{07701F8C-EE04-2749-ABF8-C789E6138C5B}" sibTransId="{A4BFD67F-5B8D-874C-82CA-71B1465D5646}"/>
    <dgm:cxn modelId="{1E606405-1634-7046-98FC-B5BEAFDA2EAF}" type="presParOf" srcId="{0A38BBD4-08BF-EC40-9CE4-BD4326862CD8}" destId="{56EAF86D-9BC1-1F4B-9B5C-4900BAD89417}" srcOrd="0" destOrd="0" presId="urn:microsoft.com/office/officeart/2008/layout/AlternatingPictureCircles"/>
    <dgm:cxn modelId="{0BEEB895-BA89-4245-B3E3-568F4AD009FE}" type="presParOf" srcId="{56EAF86D-9BC1-1F4B-9B5C-4900BAD89417}" destId="{ABEFDE4D-F741-7648-B9EC-A852D2130E5D}" srcOrd="0" destOrd="0" presId="urn:microsoft.com/office/officeart/2008/layout/AlternatingPictureCircles"/>
    <dgm:cxn modelId="{BDEFFAD2-ADE5-C24F-B807-56E93F0085FD}" type="presParOf" srcId="{56EAF86D-9BC1-1F4B-9B5C-4900BAD89417}" destId="{7634DD0C-C25C-D943-8FD8-6B642ED6C2F0}" srcOrd="1" destOrd="0" presId="urn:microsoft.com/office/officeart/2008/layout/AlternatingPictureCircles"/>
    <dgm:cxn modelId="{2825EC4D-97BE-044B-BAE3-31E1AB73B538}" type="presParOf" srcId="{56EAF86D-9BC1-1F4B-9B5C-4900BAD89417}" destId="{80CCCA39-DF8C-364D-84C1-D2C11746DCA5}" srcOrd="2" destOrd="0" presId="urn:microsoft.com/office/officeart/2008/layout/AlternatingPictureCircles"/>
    <dgm:cxn modelId="{FCD7C185-A807-4847-A7C3-F438CC0958FB}" type="presParOf" srcId="{56EAF86D-9BC1-1F4B-9B5C-4900BAD89417}" destId="{B0837A68-C968-A34F-B118-B3393F85299F}" srcOrd="3" destOrd="0" presId="urn:microsoft.com/office/officeart/2008/layout/AlternatingPictureCircles"/>
    <dgm:cxn modelId="{5D2EF39A-DA5D-E54F-B050-55D078C2EF38}" type="presParOf" srcId="{0A38BBD4-08BF-EC40-9CE4-BD4326862CD8}" destId="{FD8EE85F-F01A-B543-84DC-A10096A98414}" srcOrd="1" destOrd="0" presId="urn:microsoft.com/office/officeart/2008/layout/AlternatingPictureCircles"/>
    <dgm:cxn modelId="{5A1C4FA1-B2D7-B743-8509-CFE5D704D66A}" type="presParOf" srcId="{FD8EE85F-F01A-B543-84DC-A10096A98414}" destId="{802C65C0-1C14-DC4B-85A1-7C9F06E6E78C}" srcOrd="0" destOrd="0" presId="urn:microsoft.com/office/officeart/2008/layout/AlternatingPictureCircles"/>
    <dgm:cxn modelId="{9ECD29C4-BFF9-5144-9589-4CCFB8ADB69C}" type="presParOf" srcId="{FD8EE85F-F01A-B543-84DC-A10096A98414}" destId="{A793C01B-A753-364D-A6E8-60B277CC4B33}" srcOrd="1" destOrd="0" presId="urn:microsoft.com/office/officeart/2008/layout/AlternatingPictureCircles"/>
    <dgm:cxn modelId="{CB682D6B-E876-6C4D-8D2C-6C16D4FCF399}" type="presParOf" srcId="{FD8EE85F-F01A-B543-84DC-A10096A98414}" destId="{A84282DA-35BD-E94D-B335-2353324E36B7}" srcOrd="2" destOrd="0" presId="urn:microsoft.com/office/officeart/2008/layout/AlternatingPictureCircles"/>
    <dgm:cxn modelId="{31E6FB07-5B11-6C46-9306-C9478BFABC0F}" type="presParOf" srcId="{0A38BBD4-08BF-EC40-9CE4-BD4326862CD8}" destId="{43CE8E04-56B8-2446-BE17-32C34831C05C}" srcOrd="2" destOrd="0" presId="urn:microsoft.com/office/officeart/2008/layout/AlternatingPictureCircles"/>
    <dgm:cxn modelId="{F1521774-6C84-E143-9505-7829E15294E2}" type="presParOf" srcId="{43CE8E04-56B8-2446-BE17-32C34831C05C}" destId="{BF37D833-55BE-5D47-8F7C-EAE49757F655}" srcOrd="0" destOrd="0" presId="urn:microsoft.com/office/officeart/2008/layout/AlternatingPictureCircles"/>
    <dgm:cxn modelId="{2301F665-7FB1-0B43-A1E3-51825BFA98BA}" type="presParOf" srcId="{43CE8E04-56B8-2446-BE17-32C34831C05C}" destId="{9F6DFAD4-9250-C94F-A5A8-E6D8F2BA781A}" srcOrd="1" destOrd="0" presId="urn:microsoft.com/office/officeart/2008/layout/AlternatingPictureCircles"/>
    <dgm:cxn modelId="{EE95A09F-DFA9-4640-A38E-47A8DABA3681}" type="presParOf" srcId="{43CE8E04-56B8-2446-BE17-32C34831C05C}" destId="{4AFC4D8A-A8D8-0D48-B76D-B8C45026E0BB}" srcOrd="2" destOrd="0" presId="urn:microsoft.com/office/officeart/2008/layout/AlternatingPictureCircles"/>
    <dgm:cxn modelId="{DD4BCE46-1848-8346-8C6B-E1303C24FADB}" type="presParOf" srcId="{43CE8E04-56B8-2446-BE17-32C34831C05C}" destId="{95CBE406-87D7-1D42-86B4-AE72B7022F8A}" srcOrd="3" destOrd="0" presId="urn:microsoft.com/office/officeart/2008/layout/AlternatingPictureCircles"/>
    <dgm:cxn modelId="{622D735B-4B99-1A48-918C-44E1FBC9F964}" type="presParOf" srcId="{0A38BBD4-08BF-EC40-9CE4-BD4326862CD8}" destId="{AE6A6F33-4892-314C-A26C-72926B4C7E25}" srcOrd="3" destOrd="0" presId="urn:microsoft.com/office/officeart/2008/layout/AlternatingPictureCircles"/>
    <dgm:cxn modelId="{9E2144BA-6A25-B049-9784-167855899D72}" type="presParOf" srcId="{AE6A6F33-4892-314C-A26C-72926B4C7E25}" destId="{EC277F2F-3621-4F4E-8910-D2EEC93A8F80}" srcOrd="0" destOrd="0" presId="urn:microsoft.com/office/officeart/2008/layout/AlternatingPictureCircles"/>
    <dgm:cxn modelId="{0F5C18BC-16DE-4347-9A99-F049B4104530}" type="presParOf" srcId="{AE6A6F33-4892-314C-A26C-72926B4C7E25}" destId="{91B7D142-F0BC-BD41-885B-42EBB0ABDB3B}" srcOrd="1" destOrd="0" presId="urn:microsoft.com/office/officeart/2008/layout/AlternatingPictureCircles"/>
    <dgm:cxn modelId="{3E7D835C-7FC8-E145-86FD-36CA301D9D95}" type="presParOf" srcId="{AE6A6F33-4892-314C-A26C-72926B4C7E25}" destId="{A8B947D0-16F2-4B47-8062-419C90F2AAF7}" srcOrd="2" destOrd="0" presId="urn:microsoft.com/office/officeart/2008/layout/AlternatingPictureCircles"/>
    <dgm:cxn modelId="{6C88649E-9FBB-CB4F-AE91-578C08E93065}" type="presParOf" srcId="{0A38BBD4-08BF-EC40-9CE4-BD4326862CD8}" destId="{D82B0FA0-0AB2-6545-89EF-661CF58FA65D}" srcOrd="4" destOrd="0" presId="urn:microsoft.com/office/officeart/2008/layout/AlternatingPictureCircles"/>
    <dgm:cxn modelId="{88341E23-E733-B54A-9C6E-05D77F2843EC}" type="presParOf" srcId="{D82B0FA0-0AB2-6545-89EF-661CF58FA65D}" destId="{4413BC20-A961-7F49-B7F3-D15BD399F47C}" srcOrd="0" destOrd="0" presId="urn:microsoft.com/office/officeart/2008/layout/AlternatingPictureCircles"/>
    <dgm:cxn modelId="{4FDF9C6A-D22A-6442-9C96-5CC8AFCA5B73}" type="presParOf" srcId="{D82B0FA0-0AB2-6545-89EF-661CF58FA65D}" destId="{48148BCC-80A3-FC4B-920E-162D1B8352FD}" srcOrd="1" destOrd="0" presId="urn:microsoft.com/office/officeart/2008/layout/AlternatingPictureCircles"/>
    <dgm:cxn modelId="{35A7A674-1E76-1A4B-95F1-A1FB6B7092D1}" type="presParOf" srcId="{D82B0FA0-0AB2-6545-89EF-661CF58FA65D}" destId="{FA13CB6A-6F3B-EF4A-BAFA-29C1C9E53375}" srcOrd="2" destOrd="0" presId="urn:microsoft.com/office/officeart/2008/layout/AlternatingPictureCircles"/>
    <dgm:cxn modelId="{94B75181-6343-E242-95C6-3B370A361864}" type="presParOf" srcId="{D82B0FA0-0AB2-6545-89EF-661CF58FA65D}" destId="{49C87E9D-8798-BD4B-A73B-763CB5598232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FDE4D-F741-7648-B9EC-A852D2130E5D}">
      <dsp:nvSpPr>
        <dsp:cNvPr id="0" name=""/>
        <dsp:cNvSpPr/>
      </dsp:nvSpPr>
      <dsp:spPr>
        <a:xfrm>
          <a:off x="3147362" y="4898"/>
          <a:ext cx="1665026" cy="1665000"/>
        </a:xfrm>
        <a:prstGeom prst="donut">
          <a:avLst>
            <a:gd name="adj" fmla="val 11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34DD0C-C25C-D943-8FD8-6B642ED6C2F0}">
      <dsp:nvSpPr>
        <dsp:cNvPr id="0" name=""/>
        <dsp:cNvSpPr/>
      </dsp:nvSpPr>
      <dsp:spPr>
        <a:xfrm>
          <a:off x="1524084" y="63172"/>
          <a:ext cx="2047639" cy="15484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CCA39-DF8C-364D-84C1-D2C11746DCA5}">
      <dsp:nvSpPr>
        <dsp:cNvPr id="0" name=""/>
        <dsp:cNvSpPr/>
      </dsp:nvSpPr>
      <dsp:spPr>
        <a:xfrm>
          <a:off x="3330564" y="188097"/>
          <a:ext cx="1298622" cy="129860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忙得很</a:t>
          </a:r>
          <a:r>
            <a:rPr lang="zh-TW" altLang="en-US" sz="2400" b="1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被动</a:t>
          </a:r>
        </a:p>
      </dsp:txBody>
      <dsp:txXfrm>
        <a:off x="3520743" y="378273"/>
        <a:ext cx="918264" cy="918249"/>
      </dsp:txXfrm>
    </dsp:sp>
    <dsp:sp modelId="{A793C01B-A753-364D-A6E8-60B277CC4B33}">
      <dsp:nvSpPr>
        <dsp:cNvPr id="0" name=""/>
        <dsp:cNvSpPr/>
      </dsp:nvSpPr>
      <dsp:spPr>
        <a:xfrm>
          <a:off x="3814355" y="1918178"/>
          <a:ext cx="331040" cy="331040"/>
        </a:xfrm>
        <a:prstGeom prst="flowChartConnector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7D833-55BE-5D47-8F7C-EAE49757F655}">
      <dsp:nvSpPr>
        <dsp:cNvPr id="0" name=""/>
        <dsp:cNvSpPr/>
      </dsp:nvSpPr>
      <dsp:spPr>
        <a:xfrm>
          <a:off x="3147362" y="2497500"/>
          <a:ext cx="1665026" cy="1665000"/>
        </a:xfrm>
        <a:prstGeom prst="donut">
          <a:avLst>
            <a:gd name="adj" fmla="val 11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DFAD4-9250-C94F-A5A8-E6D8F2BA781A}">
      <dsp:nvSpPr>
        <dsp:cNvPr id="0" name=""/>
        <dsp:cNvSpPr/>
      </dsp:nvSpPr>
      <dsp:spPr>
        <a:xfrm>
          <a:off x="4388028" y="2555774"/>
          <a:ext cx="2047639" cy="154842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C4D8A-A8D8-0D48-B76D-B8C45026E0BB}">
      <dsp:nvSpPr>
        <dsp:cNvPr id="0" name=""/>
        <dsp:cNvSpPr/>
      </dsp:nvSpPr>
      <dsp:spPr>
        <a:xfrm>
          <a:off x="3330564" y="2680699"/>
          <a:ext cx="1298622" cy="129860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忙得很</a:t>
          </a:r>
          <a:r>
            <a:rPr lang="zh-TW" altLang="en-US" sz="2400" b="1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主动</a:t>
          </a:r>
        </a:p>
      </dsp:txBody>
      <dsp:txXfrm>
        <a:off x="3520743" y="2870875"/>
        <a:ext cx="918264" cy="918249"/>
      </dsp:txXfrm>
    </dsp:sp>
    <dsp:sp modelId="{91B7D142-F0BC-BD41-885B-42EBB0ABDB3B}">
      <dsp:nvSpPr>
        <dsp:cNvPr id="0" name=""/>
        <dsp:cNvSpPr/>
      </dsp:nvSpPr>
      <dsp:spPr>
        <a:xfrm>
          <a:off x="3814355" y="4410780"/>
          <a:ext cx="331040" cy="331040"/>
        </a:xfrm>
        <a:prstGeom prst="flowChartConnector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3BC20-A961-7F49-B7F3-D15BD399F47C}">
      <dsp:nvSpPr>
        <dsp:cNvPr id="0" name=""/>
        <dsp:cNvSpPr/>
      </dsp:nvSpPr>
      <dsp:spPr>
        <a:xfrm>
          <a:off x="3147362" y="4990101"/>
          <a:ext cx="1665026" cy="1665000"/>
        </a:xfrm>
        <a:prstGeom prst="donut">
          <a:avLst>
            <a:gd name="adj" fmla="val 11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48BCC-80A3-FC4B-920E-162D1B8352FD}">
      <dsp:nvSpPr>
        <dsp:cNvPr id="0" name=""/>
        <dsp:cNvSpPr/>
      </dsp:nvSpPr>
      <dsp:spPr>
        <a:xfrm>
          <a:off x="1524084" y="5048375"/>
          <a:ext cx="2047639" cy="15484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13CB6A-6F3B-EF4A-BAFA-29C1C9E53375}">
      <dsp:nvSpPr>
        <dsp:cNvPr id="0" name=""/>
        <dsp:cNvSpPr/>
      </dsp:nvSpPr>
      <dsp:spPr>
        <a:xfrm>
          <a:off x="3330564" y="5173300"/>
          <a:ext cx="1298622" cy="1298601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忙得很</a:t>
          </a:r>
          <a:r>
            <a:rPr lang="zh-TW" altLang="en-US" sz="2400" b="1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虚伪</a:t>
          </a:r>
        </a:p>
      </dsp:txBody>
      <dsp:txXfrm>
        <a:off x="3520743" y="5363476"/>
        <a:ext cx="918264" cy="918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C277E-26DE-904A-9C1F-74792109D973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A8D4F-14CD-7147-8990-EB3C69FA1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65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youtu.be</a:t>
            </a:r>
            <a:r>
              <a:rPr lang="en-US" dirty="0"/>
              <a:t>/KF2X0c0RKwM?si=at6An5x5UU14d72J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AA8D4F-14CD-7147-8990-EB3C69FA17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20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C7CF48-A27F-3042-1B66-83EC8ADB0F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26</a:t>
            </a:r>
            <a:b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你属于哪一种“忙”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9D51BE9-A862-5C05-64D7-EABEF549BA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Drill for Mgr. Program III</a:t>
            </a:r>
          </a:p>
        </p:txBody>
      </p:sp>
    </p:spTree>
    <p:extLst>
      <p:ext uri="{BB962C8B-B14F-4D97-AF65-F5344CB8AC3E}">
        <p14:creationId xmlns:p14="http://schemas.microsoft.com/office/powerpoint/2010/main" val="134850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C98A9E-FA3E-8371-B14F-05D9D6A7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“忙”什么？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1B46C19A-5429-C5BE-59F7-FB0F6915B63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947324"/>
              </p:ext>
            </p:extLst>
          </p:nvPr>
        </p:nvGraphicFramePr>
        <p:xfrm>
          <a:off x="4387610" y="99000"/>
          <a:ext cx="7959752" cy="66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049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037752-CBFF-227F-D538-98AD94EA0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学会思考</a:t>
            </a:r>
            <a:endParaRPr lang="zh-TW" altLang="en-US" b="1" dirty="0" err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80C4B4-0A0F-9523-8A5C-987FAF72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zh-TW" altLang="en-US" sz="2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你是一个平时爱思考的人吗？当你遇到不顺利的情况时，你通常会怎么做？</a:t>
            </a:r>
          </a:p>
          <a:p>
            <a:pPr>
              <a:spcAft>
                <a:spcPts val="600"/>
              </a:spcAft>
            </a:pPr>
            <a:r>
              <a:rPr lang="zh-TW" altLang="en-US" sz="2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请以学习或工作中一次经历为例，说说思考对你有哪些帮助。</a:t>
            </a:r>
          </a:p>
          <a:p>
            <a:pPr>
              <a:spcAft>
                <a:spcPts val="600"/>
              </a:spcAft>
            </a:pPr>
            <a:r>
              <a:rPr lang="zh-TW" altLang="en-US" sz="2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思考和行动，两者哪个更重要？</a:t>
            </a:r>
          </a:p>
        </p:txBody>
      </p:sp>
    </p:spTree>
    <p:extLst>
      <p:ext uri="{BB962C8B-B14F-4D97-AF65-F5344CB8AC3E}">
        <p14:creationId xmlns:p14="http://schemas.microsoft.com/office/powerpoint/2010/main" val="854040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2AA2DF-30DD-DBFE-C805-128E77037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提倡</a:t>
            </a:r>
            <a:endParaRPr lang="zh-TW" altLang="en-US" b="1" dirty="0" err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21F0B4-34BA-51FB-F529-1E17E4C19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你赞成提倡“素食文化”吗？为什么？</a:t>
            </a:r>
          </a:p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你的国家在提倡提升女性权益方面，面临哪些挑战？</a:t>
            </a:r>
          </a:p>
        </p:txBody>
      </p:sp>
    </p:spTree>
    <p:extLst>
      <p:ext uri="{BB962C8B-B14F-4D97-AF65-F5344CB8AC3E}">
        <p14:creationId xmlns:p14="http://schemas.microsoft.com/office/powerpoint/2010/main" val="4220257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45F3D2-F258-A654-BBF3-2384416E9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耽误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9EA096-8E85-75DC-E481-282853AB0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在你的文化中，人们对“准时”或者“耽误”的态度是怎么样的？</a:t>
            </a:r>
          </a:p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你认为科技帮助人们提升效率，还是耽误更多时间？请举例。</a:t>
            </a:r>
          </a:p>
        </p:txBody>
      </p:sp>
    </p:spTree>
    <p:extLst>
      <p:ext uri="{BB962C8B-B14F-4D97-AF65-F5344CB8AC3E}">
        <p14:creationId xmlns:p14="http://schemas.microsoft.com/office/powerpoint/2010/main" val="946706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2D29B6-8D28-BDAF-1146-A28ECF9C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闭关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14BA15-3958-12DF-0A2F-C435C8688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如果你有一周的时间可以闭关，你会选择做什么？</a:t>
            </a:r>
          </a:p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如何在闭关時既做到專注，又不至于跟社会脱节？</a:t>
            </a:r>
          </a:p>
        </p:txBody>
      </p:sp>
    </p:spTree>
    <p:extLst>
      <p:ext uri="{BB962C8B-B14F-4D97-AF65-F5344CB8AC3E}">
        <p14:creationId xmlns:p14="http://schemas.microsoft.com/office/powerpoint/2010/main" val="1407612145"/>
      </p:ext>
    </p:extLst>
  </p:cSld>
  <p:clrMapOvr>
    <a:masterClrMapping/>
  </p:clrMapOvr>
</p:sld>
</file>

<file path=ppt/theme/theme1.xml><?xml version="1.0" encoding="utf-8"?>
<a:theme xmlns:a="http://schemas.openxmlformats.org/drawingml/2006/main" name="地圖集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地圖集</Template>
  <TotalTime>1143</TotalTime>
  <Words>199</Words>
  <Application>Microsoft Macintosh PowerPoint</Application>
  <PresentationFormat>寬螢幕</PresentationFormat>
  <Paragraphs>21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Microsoft JhengHei</vt:lpstr>
      <vt:lpstr>Calibri</vt:lpstr>
      <vt:lpstr>Calibri Light</vt:lpstr>
      <vt:lpstr>Rockwell</vt:lpstr>
      <vt:lpstr>Wingdings</vt:lpstr>
      <vt:lpstr>地圖集</vt:lpstr>
      <vt:lpstr>26 你属于哪一种“忙”</vt:lpstr>
      <vt:lpstr>“忙”什么？</vt:lpstr>
      <vt:lpstr>学会思考</vt:lpstr>
      <vt:lpstr>提倡</vt:lpstr>
      <vt:lpstr>耽误</vt:lpstr>
      <vt:lpstr>闭关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 你属于哪一种“忙”</dc:title>
  <dc:creator>Microsoft Office User</dc:creator>
  <cp:lastModifiedBy>Microsoft Office User</cp:lastModifiedBy>
  <cp:revision>12</cp:revision>
  <dcterms:created xsi:type="dcterms:W3CDTF">2024-11-26T17:20:10Z</dcterms:created>
  <dcterms:modified xsi:type="dcterms:W3CDTF">2024-11-28T11:12:36Z</dcterms:modified>
</cp:coreProperties>
</file>