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0"/>
  </p:notesMasterIdLst>
  <p:sldIdLst>
    <p:sldId id="256" r:id="rId2"/>
    <p:sldId id="261" r:id="rId3"/>
    <p:sldId id="262" r:id="rId4"/>
    <p:sldId id="281" r:id="rId5"/>
    <p:sldId id="282" r:id="rId6"/>
    <p:sldId id="279" r:id="rId7"/>
    <p:sldId id="280" r:id="rId8"/>
    <p:sldId id="283" r:id="rId9"/>
  </p:sldIdLst>
  <p:sldSz cx="9144000" cy="5143500" type="screen16x9"/>
  <p:notesSz cx="6858000" cy="9144000"/>
  <p:embeddedFontLst>
    <p:embeddedFont>
      <p:font typeface="Microsoft JhengHei" panose="020B0604030504040204" pitchFamily="34" charset="-120"/>
      <p:regular r:id="rId11"/>
      <p:bold r:id="rId12"/>
    </p:embeddedFont>
    <p:embeddedFont>
      <p:font typeface="Cantarell" panose="02000603000000000000" pitchFamily="2" charset="0"/>
      <p:regular r:id="rId13"/>
      <p:bold r:id="rId14"/>
      <p:italic r:id="rId15"/>
      <p:boldItalic r:id="rId16"/>
    </p:embeddedFont>
    <p:embeddedFont>
      <p:font typeface="Cinzel" pitchFamily="2" charset="0"/>
      <p:regular r:id="rId17"/>
      <p:bold r:id="rId18"/>
    </p:embeddedFont>
    <p:embeddedFont>
      <p:font typeface="Roboto Condensed Light" panose="020F0302020204030204" pitchFamily="34" charset="0"/>
      <p:regular r:id="rId19"/>
      <p: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20E64B-BC5A-4E7F-A184-EB3CE30665DA}">
  <a:tblStyle styleId="{D120E64B-BC5A-4E7F-A184-EB3CE30665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62"/>
  </p:normalViewPr>
  <p:slideViewPr>
    <p:cSldViewPr snapToGrid="0">
      <p:cViewPr varScale="1">
        <p:scale>
          <a:sx n="121" d="100"/>
          <a:sy n="121" d="100"/>
        </p:scale>
        <p:origin x="111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4673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506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lt1"/>
            </a:gs>
            <a:gs pos="48000">
              <a:schemeClr val="lt1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51300" y="539400"/>
            <a:ext cx="5441400" cy="226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07550" y="275330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360857" y="1490575"/>
            <a:ext cx="9865618" cy="3609028"/>
            <a:chOff x="-360857" y="1490575"/>
            <a:chExt cx="9865618" cy="3609028"/>
          </a:xfrm>
        </p:grpSpPr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191904" y="3594388"/>
              <a:ext cx="925053" cy="1497195"/>
            </a:xfrm>
            <a:prstGeom prst="rect">
              <a:avLst/>
            </a:prstGeom>
            <a:noFill/>
            <a:ln>
              <a:noFill/>
            </a:ln>
            <a:effectLst>
              <a:reflection stA="50000" endPos="31000" fadeDir="5400012" sy="-100000" algn="bl" rotWithShape="0"/>
            </a:effectLst>
          </p:spPr>
        </p:pic>
        <p:pic>
          <p:nvPicPr>
            <p:cNvPr id="13" name="Google Shape;1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72401" y="2863129"/>
              <a:ext cx="1112202" cy="2021213"/>
            </a:xfrm>
            <a:prstGeom prst="rect">
              <a:avLst/>
            </a:prstGeom>
            <a:noFill/>
            <a:ln>
              <a:noFill/>
            </a:ln>
            <a:effectLst>
              <a:reflection stA="50000" endPos="31000" fadeDir="5400012" sy="-100000" algn="bl" rotWithShape="0"/>
            </a:effectLst>
          </p:spPr>
        </p:pic>
        <p:pic>
          <p:nvPicPr>
            <p:cNvPr id="14" name="Google Shape;14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1965892" y="2994032"/>
              <a:ext cx="1240533" cy="2069337"/>
            </a:xfrm>
            <a:prstGeom prst="rect">
              <a:avLst/>
            </a:prstGeom>
            <a:noFill/>
            <a:ln>
              <a:noFill/>
            </a:ln>
            <a:effectLst>
              <a:reflection stA="50000" endPos="31000" fadeDir="5400012" sy="-100000" algn="bl" rotWithShape="0"/>
            </a:effectLst>
          </p:spPr>
        </p:pic>
        <p:pic>
          <p:nvPicPr>
            <p:cNvPr id="15" name="Google Shape;15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360857" y="1490577"/>
              <a:ext cx="1236174" cy="2887448"/>
            </a:xfrm>
            <a:prstGeom prst="rect">
              <a:avLst/>
            </a:prstGeom>
            <a:noFill/>
            <a:ln>
              <a:noFill/>
            </a:ln>
            <a:effectLst>
              <a:reflection stA="50000" endPos="31000" fadeDir="5400012" sy="-100000" algn="bl" rotWithShape="0"/>
            </a:effectLst>
          </p:spPr>
        </p:pic>
        <p:pic>
          <p:nvPicPr>
            <p:cNvPr id="16" name="Google Shape;16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35417" y="3586367"/>
              <a:ext cx="930400" cy="1513236"/>
            </a:xfrm>
            <a:prstGeom prst="rect">
              <a:avLst/>
            </a:prstGeom>
            <a:noFill/>
            <a:ln>
              <a:noFill/>
            </a:ln>
            <a:effectLst>
              <a:reflection stA="50000" endPos="31000" fadeDir="5400012" sy="-100000" algn="bl" rotWithShape="0"/>
            </a:effectLst>
          </p:spPr>
        </p:pic>
        <p:pic>
          <p:nvPicPr>
            <p:cNvPr id="17" name="Google Shape;17;p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196817" y="2884522"/>
              <a:ext cx="1074772" cy="1978436"/>
            </a:xfrm>
            <a:prstGeom prst="rect">
              <a:avLst/>
            </a:prstGeom>
            <a:noFill/>
            <a:ln>
              <a:noFill/>
            </a:ln>
            <a:effectLst>
              <a:reflection stA="50000" endPos="31000" fadeDir="5400012" sy="-100000" algn="bl" rotWithShape="0"/>
            </a:effectLst>
          </p:spPr>
        </p:pic>
        <p:pic>
          <p:nvPicPr>
            <p:cNvPr id="18" name="Google Shape;18;p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980340" y="2994032"/>
              <a:ext cx="1197756" cy="2031908"/>
            </a:xfrm>
            <a:prstGeom prst="rect">
              <a:avLst/>
            </a:prstGeom>
            <a:noFill/>
            <a:ln>
              <a:noFill/>
            </a:ln>
            <a:effectLst>
              <a:reflection stA="50000" endPos="31000" fadeDir="5400012" sy="-100000" algn="bl" rotWithShape="0"/>
            </a:effectLst>
          </p:spPr>
        </p:pic>
        <p:pic>
          <p:nvPicPr>
            <p:cNvPr id="19" name="Google Shape;19;p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274497" y="1490575"/>
              <a:ext cx="1230263" cy="2887448"/>
            </a:xfrm>
            <a:prstGeom prst="rect">
              <a:avLst/>
            </a:prstGeom>
            <a:noFill/>
            <a:ln>
              <a:noFill/>
            </a:ln>
            <a:effectLst>
              <a:reflection stA="50000" endPos="31000" fadeDir="5400012" sy="-100000" algn="bl" rotWithShape="0"/>
            </a:effectLst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gradFill>
          <a:gsLst>
            <a:gs pos="0">
              <a:schemeClr val="lt1"/>
            </a:gs>
            <a:gs pos="48000">
              <a:schemeClr val="lt1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7" name="Google Shape;2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11946" y="3542588"/>
            <a:ext cx="925053" cy="1497195"/>
          </a:xfrm>
          <a:prstGeom prst="rect">
            <a:avLst/>
          </a:prstGeom>
          <a:noFill/>
          <a:ln>
            <a:noFill/>
          </a:ln>
          <a:effectLst>
            <a:reflection stA="50000" endPos="31000" fadeDir="5400012" sy="-100000" algn="bl" rotWithShape="0"/>
          </a:effectLst>
        </p:spPr>
      </p:pic>
      <p:pic>
        <p:nvPicPr>
          <p:cNvPr id="28" name="Google Shape;2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774642" y="2443482"/>
            <a:ext cx="1240533" cy="2069337"/>
          </a:xfrm>
          <a:prstGeom prst="rect">
            <a:avLst/>
          </a:prstGeom>
          <a:noFill/>
          <a:ln>
            <a:noFill/>
          </a:ln>
          <a:effectLst>
            <a:reflection stA="50000" endPos="31000" fadeDir="5400012" sy="-100000" algn="bl" rotWithShape="0"/>
          </a:effectLst>
        </p:spPr>
      </p:pic>
      <p:pic>
        <p:nvPicPr>
          <p:cNvPr id="29" name="Google Shape;29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8742" y="3426792"/>
            <a:ext cx="930400" cy="1513236"/>
          </a:xfrm>
          <a:prstGeom prst="rect">
            <a:avLst/>
          </a:prstGeom>
          <a:noFill/>
          <a:ln>
            <a:noFill/>
          </a:ln>
          <a:effectLst>
            <a:reflection stA="50000" endPos="31000" fadeDir="5400012" sy="-100000" algn="bl" rotWithShape="0"/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gradFill>
          <a:gsLst>
            <a:gs pos="0">
              <a:schemeClr val="lt1"/>
            </a:gs>
            <a:gs pos="48000">
              <a:schemeClr val="lt1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 idx="2"/>
          </p:nvPr>
        </p:nvSpPr>
        <p:spPr>
          <a:xfrm>
            <a:off x="1643900" y="2760272"/>
            <a:ext cx="25908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 idx="3"/>
          </p:nvPr>
        </p:nvSpPr>
        <p:spPr>
          <a:xfrm>
            <a:off x="4909353" y="2760272"/>
            <a:ext cx="25908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4909350" y="3078895"/>
            <a:ext cx="25908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4"/>
          </p:nvPr>
        </p:nvSpPr>
        <p:spPr>
          <a:xfrm>
            <a:off x="1643900" y="3078895"/>
            <a:ext cx="25908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36" name="Google Shape;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" y="2265932"/>
            <a:ext cx="1197756" cy="2031908"/>
          </a:xfrm>
          <a:prstGeom prst="rect">
            <a:avLst/>
          </a:prstGeom>
          <a:noFill/>
          <a:ln>
            <a:noFill/>
          </a:ln>
          <a:effectLst>
            <a:reflection stA="50000" endPos="31000" fadeDir="5400012" sy="-100000" algn="bl" rotWithShape="0"/>
          </a:effectLst>
        </p:spPr>
      </p:pic>
      <p:pic>
        <p:nvPicPr>
          <p:cNvPr id="37" name="Google Shape;3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2826" y="1753975"/>
            <a:ext cx="1121175" cy="2631450"/>
          </a:xfrm>
          <a:prstGeom prst="rect">
            <a:avLst/>
          </a:prstGeom>
          <a:noFill/>
          <a:ln>
            <a:noFill/>
          </a:ln>
          <a:effectLst>
            <a:reflection stA="50000" endPos="31000" fadeDir="5400012" sy="-100000" algn="bl" rotWithShape="0"/>
          </a:effectLst>
        </p:spPr>
      </p:pic>
      <p:pic>
        <p:nvPicPr>
          <p:cNvPr id="38" name="Google Shape;3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2178" y="4132787"/>
            <a:ext cx="2605368" cy="1010700"/>
          </a:xfrm>
          <a:prstGeom prst="rect">
            <a:avLst/>
          </a:prstGeom>
          <a:noFill/>
          <a:ln>
            <a:noFill/>
          </a:ln>
          <a:effectLst>
            <a:reflection stA="50000" endPos="31000" fadeDir="5400012" sy="-100000" algn="bl" rotWithShape="0"/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gradFill>
          <a:gsLst>
            <a:gs pos="0">
              <a:schemeClr val="lt1"/>
            </a:gs>
            <a:gs pos="48000">
              <a:schemeClr val="lt1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713100" y="2037225"/>
            <a:ext cx="3858900" cy="22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13100" y="876700"/>
            <a:ext cx="3858900" cy="11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46" name="Google Shape;4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565931" y="3983100"/>
            <a:ext cx="2728061" cy="1160400"/>
          </a:xfrm>
          <a:prstGeom prst="rect">
            <a:avLst/>
          </a:prstGeom>
          <a:noFill/>
          <a:ln>
            <a:noFill/>
          </a:ln>
          <a:effectLst>
            <a:reflection stA="50000" endPos="31000" fadeDir="5400012" sy="-100000" algn="bl" rotWithShape="0"/>
          </a:effectLst>
        </p:spPr>
      </p:pic>
      <p:pic>
        <p:nvPicPr>
          <p:cNvPr id="47" name="Google Shape;4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8750" y="3809476"/>
            <a:ext cx="2559226" cy="1233200"/>
          </a:xfrm>
          <a:prstGeom prst="rect">
            <a:avLst/>
          </a:prstGeom>
          <a:noFill/>
          <a:ln>
            <a:noFill/>
          </a:ln>
          <a:effectLst>
            <a:reflection stA="50000" endPos="30000" fadeDir="5400012" sy="-100000" algn="bl" rotWithShape="0"/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gradFill>
          <a:gsLst>
            <a:gs pos="0">
              <a:schemeClr val="lt1"/>
            </a:gs>
            <a:gs pos="48000">
              <a:schemeClr val="lt1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23646" y="2571750"/>
            <a:ext cx="925053" cy="1497195"/>
          </a:xfrm>
          <a:prstGeom prst="rect">
            <a:avLst/>
          </a:prstGeom>
          <a:noFill/>
          <a:ln>
            <a:noFill/>
          </a:ln>
          <a:effectLst>
            <a:reflection stA="50000" endPos="31000" fadeDir="5400012" sy="-100000" algn="bl" rotWithShape="0"/>
          </a:effectLst>
        </p:spPr>
      </p:pic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3990" y="2297857"/>
            <a:ext cx="1197756" cy="2031908"/>
          </a:xfrm>
          <a:prstGeom prst="rect">
            <a:avLst/>
          </a:prstGeom>
          <a:noFill/>
          <a:ln>
            <a:noFill/>
          </a:ln>
          <a:effectLst>
            <a:reflection stA="50000" endPos="31000" fadeDir="5400012" sy="-100000" algn="bl" rotWithShape="0"/>
          </a:effectLst>
        </p:spPr>
      </p:pic>
      <p:pic>
        <p:nvPicPr>
          <p:cNvPr id="150" name="Google Shape;1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5350" y="4250374"/>
            <a:ext cx="2385751" cy="925525"/>
          </a:xfrm>
          <a:prstGeom prst="rect">
            <a:avLst/>
          </a:prstGeom>
          <a:noFill/>
          <a:ln>
            <a:noFill/>
          </a:ln>
          <a:effectLst>
            <a:reflection stA="50000" endPos="31000" fadeDir="5400012" sy="-100000" algn="bl" rotWithShape="0"/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92351" y="845755"/>
            <a:ext cx="1864350" cy="3388125"/>
          </a:xfrm>
          <a:prstGeom prst="rect">
            <a:avLst/>
          </a:prstGeom>
          <a:noFill/>
          <a:ln>
            <a:noFill/>
          </a:ln>
          <a:effectLst>
            <a:reflection stA="50000" endPos="31000" fadeDir="5400012" sy="-100000" algn="bl" rotWithShape="0"/>
          </a:effectLst>
        </p:spPr>
      </p:pic>
      <p:pic>
        <p:nvPicPr>
          <p:cNvPr id="153" name="Google Shape;1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9022" y="344580"/>
            <a:ext cx="2157330" cy="3598650"/>
          </a:xfrm>
          <a:prstGeom prst="rect">
            <a:avLst/>
          </a:prstGeom>
          <a:noFill/>
          <a:ln>
            <a:noFill/>
          </a:ln>
          <a:effectLst>
            <a:reflection stA="50000" endPos="31000" fadeDir="5400012" sy="-100000" algn="bl" rotWithShape="0"/>
          </a:effectLst>
        </p:spPr>
      </p:pic>
      <p:pic>
        <p:nvPicPr>
          <p:cNvPr id="154" name="Google Shape;15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9313" y="3713950"/>
            <a:ext cx="3997700" cy="1700450"/>
          </a:xfrm>
          <a:prstGeom prst="rect">
            <a:avLst/>
          </a:prstGeom>
          <a:noFill/>
          <a:ln>
            <a:noFill/>
          </a:ln>
          <a:effectLst>
            <a:reflection stA="50000" endPos="31000" fadeDir="5400012" sy="-100000" algn="bl" rotWithShape="0"/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bg>
      <p:bgPr>
        <a:gradFill>
          <a:gsLst>
            <a:gs pos="0">
              <a:schemeClr val="lt1"/>
            </a:gs>
            <a:gs pos="48000">
              <a:schemeClr val="lt1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24"/>
          <p:cNvGrpSpPr/>
          <p:nvPr/>
        </p:nvGrpSpPr>
        <p:grpSpPr>
          <a:xfrm>
            <a:off x="-360857" y="1490575"/>
            <a:ext cx="9865618" cy="3609028"/>
            <a:chOff x="-360857" y="1490575"/>
            <a:chExt cx="9865618" cy="3609028"/>
          </a:xfrm>
        </p:grpSpPr>
        <p:pic>
          <p:nvPicPr>
            <p:cNvPr id="157" name="Google Shape;157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191904" y="3594388"/>
              <a:ext cx="925053" cy="1497195"/>
            </a:xfrm>
            <a:prstGeom prst="rect">
              <a:avLst/>
            </a:prstGeom>
            <a:noFill/>
            <a:ln>
              <a:noFill/>
            </a:ln>
            <a:effectLst>
              <a:reflection stA="50000" endPos="31000" fadeDir="5400012" sy="-100000" algn="bl" rotWithShape="0"/>
            </a:effectLst>
          </p:spPr>
        </p:pic>
        <p:pic>
          <p:nvPicPr>
            <p:cNvPr id="158" name="Google Shape;158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72401" y="2863129"/>
              <a:ext cx="1112202" cy="2021213"/>
            </a:xfrm>
            <a:prstGeom prst="rect">
              <a:avLst/>
            </a:prstGeom>
            <a:noFill/>
            <a:ln>
              <a:noFill/>
            </a:ln>
            <a:effectLst>
              <a:reflection stA="50000" endPos="31000" fadeDir="5400012" sy="-100000" algn="bl" rotWithShape="0"/>
            </a:effectLst>
          </p:spPr>
        </p:pic>
        <p:pic>
          <p:nvPicPr>
            <p:cNvPr id="159" name="Google Shape;159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1965892" y="2994032"/>
              <a:ext cx="1240533" cy="2069337"/>
            </a:xfrm>
            <a:prstGeom prst="rect">
              <a:avLst/>
            </a:prstGeom>
            <a:noFill/>
            <a:ln>
              <a:noFill/>
            </a:ln>
            <a:effectLst>
              <a:reflection stA="50000" endPos="31000" fadeDir="5400012" sy="-100000" algn="bl" rotWithShape="0"/>
            </a:effectLst>
          </p:spPr>
        </p:pic>
        <p:pic>
          <p:nvPicPr>
            <p:cNvPr id="160" name="Google Shape;160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360857" y="1490577"/>
              <a:ext cx="1236174" cy="2887448"/>
            </a:xfrm>
            <a:prstGeom prst="rect">
              <a:avLst/>
            </a:prstGeom>
            <a:noFill/>
            <a:ln>
              <a:noFill/>
            </a:ln>
            <a:effectLst>
              <a:reflection stA="50000" endPos="31000" fadeDir="5400012" sy="-100000" algn="bl" rotWithShape="0"/>
            </a:effectLst>
          </p:spPr>
        </p:pic>
        <p:pic>
          <p:nvPicPr>
            <p:cNvPr id="161" name="Google Shape;161;p2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35417" y="3586367"/>
              <a:ext cx="930400" cy="1513236"/>
            </a:xfrm>
            <a:prstGeom prst="rect">
              <a:avLst/>
            </a:prstGeom>
            <a:noFill/>
            <a:ln>
              <a:noFill/>
            </a:ln>
            <a:effectLst>
              <a:reflection stA="50000" endPos="31000" fadeDir="5400012" sy="-100000" algn="bl" rotWithShape="0"/>
            </a:effectLst>
          </p:spPr>
        </p:pic>
        <p:pic>
          <p:nvPicPr>
            <p:cNvPr id="162" name="Google Shape;162;p2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196817" y="2884522"/>
              <a:ext cx="1074772" cy="1978436"/>
            </a:xfrm>
            <a:prstGeom prst="rect">
              <a:avLst/>
            </a:prstGeom>
            <a:noFill/>
            <a:ln>
              <a:noFill/>
            </a:ln>
            <a:effectLst>
              <a:reflection stA="50000" endPos="31000" fadeDir="5400012" sy="-100000" algn="bl" rotWithShape="0"/>
            </a:effectLst>
          </p:spPr>
        </p:pic>
        <p:pic>
          <p:nvPicPr>
            <p:cNvPr id="163" name="Google Shape;163;p2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980340" y="2994032"/>
              <a:ext cx="1197756" cy="2031908"/>
            </a:xfrm>
            <a:prstGeom prst="rect">
              <a:avLst/>
            </a:prstGeom>
            <a:noFill/>
            <a:ln>
              <a:noFill/>
            </a:ln>
            <a:effectLst>
              <a:reflection stA="50000" endPos="31000" fadeDir="5400012" sy="-100000" algn="bl" rotWithShape="0"/>
            </a:effectLst>
          </p:spPr>
        </p:pic>
        <p:pic>
          <p:nvPicPr>
            <p:cNvPr id="164" name="Google Shape;164;p2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274497" y="1490575"/>
              <a:ext cx="1230263" cy="2887448"/>
            </a:xfrm>
            <a:prstGeom prst="rect">
              <a:avLst/>
            </a:prstGeom>
            <a:noFill/>
            <a:ln>
              <a:noFill/>
            </a:ln>
            <a:effectLst>
              <a:reflection stA="50000" endPos="31000" fadeDir="5400012" sy="-100000" algn="bl" rotWithShape="0"/>
            </a:effectLst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3"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50451" y="2460054"/>
            <a:ext cx="1112202" cy="2021213"/>
          </a:xfrm>
          <a:prstGeom prst="rect">
            <a:avLst/>
          </a:prstGeom>
          <a:noFill/>
          <a:ln>
            <a:noFill/>
          </a:ln>
          <a:effectLst>
            <a:reflection stA="50000" endPos="31000" fadeDir="5400012" sy="-100000" algn="bl" rotWithShape="0"/>
          </a:effectLst>
        </p:spPr>
      </p:pic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05092" y="1873882"/>
            <a:ext cx="1240533" cy="2069337"/>
          </a:xfrm>
          <a:prstGeom prst="rect">
            <a:avLst/>
          </a:prstGeom>
          <a:noFill/>
          <a:ln>
            <a:noFill/>
          </a:ln>
          <a:effectLst>
            <a:reflection stA="50000" endPos="31000" fadeDir="5400012" sy="-100000" algn="bl" rotWithShape="0"/>
          </a:effectLst>
        </p:spPr>
      </p:pic>
      <p:pic>
        <p:nvPicPr>
          <p:cNvPr id="168" name="Google Shape;16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8070" y="3730791"/>
            <a:ext cx="2712780" cy="1052349"/>
          </a:xfrm>
          <a:prstGeom prst="rect">
            <a:avLst/>
          </a:prstGeom>
          <a:noFill/>
          <a:ln>
            <a:noFill/>
          </a:ln>
          <a:effectLst>
            <a:reflection stA="50000" endPos="31000" fadeDir="5400012" sy="-100000" algn="bl" rotWithShape="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BFBFBF">
                <a:alpha val="15294"/>
              </a:srgbClr>
            </a:gs>
            <a:gs pos="63000">
              <a:srgbClr val="BFBFBF">
                <a:alpha val="15294"/>
              </a:srgbClr>
            </a:gs>
            <a:gs pos="100000">
              <a:srgbClr val="BBBBBB">
                <a:alpha val="4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inzel"/>
              <a:buNone/>
              <a:defRPr sz="35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inzel"/>
              <a:buNone/>
              <a:defRPr sz="35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inzel"/>
              <a:buNone/>
              <a:defRPr sz="35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inzel"/>
              <a:buNone/>
              <a:defRPr sz="35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inzel"/>
              <a:buNone/>
              <a:defRPr sz="35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inzel"/>
              <a:buNone/>
              <a:defRPr sz="35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inzel"/>
              <a:buNone/>
              <a:defRPr sz="35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inzel"/>
              <a:buNone/>
              <a:defRPr sz="35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inzel"/>
              <a:buNone/>
              <a:defRPr sz="3500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●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○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■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●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○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■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●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tarell"/>
              <a:buChar char="○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ntarell"/>
              <a:buChar char="■"/>
              <a:defRPr>
                <a:solidFill>
                  <a:schemeClr val="dk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8" r:id="rId5"/>
    <p:sldLayoutId id="2147483668" r:id="rId6"/>
    <p:sldLayoutId id="2147483669" r:id="rId7"/>
    <p:sldLayoutId id="2147483670" r:id="rId8"/>
    <p:sldLayoutId id="214748367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ctrTitle"/>
          </p:nvPr>
        </p:nvSpPr>
        <p:spPr>
          <a:xfrm>
            <a:off x="1851300" y="539400"/>
            <a:ext cx="5441400" cy="226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b="1" dirty="0"/>
              <a:t>27</a:t>
            </a:r>
            <a:br>
              <a:rPr lang="en-US" altLang="zh-TW" dirty="0"/>
            </a:b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下棋</a:t>
            </a:r>
          </a:p>
        </p:txBody>
      </p:sp>
      <p:sp>
        <p:nvSpPr>
          <p:cNvPr id="180" name="Google Shape;180;p29"/>
          <p:cNvSpPr txBox="1">
            <a:spLocks noGrp="1"/>
          </p:cNvSpPr>
          <p:nvPr>
            <p:ph type="subTitle" idx="1"/>
          </p:nvPr>
        </p:nvSpPr>
        <p:spPr>
          <a:xfrm>
            <a:off x="2307550" y="2753300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Drill for Mgr. Program III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713100" y="876700"/>
            <a:ext cx="3858900" cy="11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人生如棋</a:t>
            </a:r>
            <a:endParaRPr lang="zh-TW" altLang="en-US" b="1" dirty="0" err="1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34" name="Google Shape;234;p34"/>
          <p:cNvSpPr txBox="1">
            <a:spLocks noGrp="1"/>
          </p:cNvSpPr>
          <p:nvPr>
            <p:ph type="body" idx="1"/>
          </p:nvPr>
        </p:nvSpPr>
        <p:spPr>
          <a:xfrm>
            <a:off x="713100" y="2037225"/>
            <a:ext cx="3858900" cy="22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1200"/>
              </a:spcBef>
            </a:pPr>
            <a:r>
              <a:rPr lang="zh-TW" altLang="en-US" sz="2400" dirty="0">
                <a:solidFill>
                  <a:schemeClr val="dk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你怎么理解“人生如棋”？</a:t>
            </a:r>
          </a:p>
          <a:p>
            <a:pPr marL="285750" indent="-285750">
              <a:spcBef>
                <a:spcPts val="1200"/>
              </a:spcBef>
            </a:pPr>
            <a:r>
              <a:rPr lang="zh-TW" altLang="en-US" sz="2400" dirty="0">
                <a:solidFill>
                  <a:schemeClr val="dk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在棋局和人生中，为什么选择很重要？</a:t>
            </a:r>
          </a:p>
          <a:p>
            <a:pPr marL="285750" indent="-285750">
              <a:spcBef>
                <a:spcPts val="1200"/>
              </a:spcBef>
            </a:pPr>
            <a:r>
              <a:rPr lang="zh-TW" altLang="en-US" sz="2400" dirty="0">
                <a:solidFill>
                  <a:schemeClr val="dk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你有过做出重大决定的经验吗？结果如何？</a:t>
            </a:r>
          </a:p>
        </p:txBody>
      </p:sp>
      <p:pic>
        <p:nvPicPr>
          <p:cNvPr id="235" name="Google Shape;235;p34"/>
          <p:cNvPicPr preferRelativeResize="0"/>
          <p:nvPr/>
        </p:nvPicPr>
        <p:blipFill rotWithShape="1">
          <a:blip r:embed="rId3">
            <a:alphaModFix/>
          </a:blip>
          <a:srcRect t="19540" b="13881"/>
          <a:stretch/>
        </p:blipFill>
        <p:spPr>
          <a:xfrm>
            <a:off x="5001900" y="859350"/>
            <a:ext cx="3429000" cy="3424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6" name="Google Shape;23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5272" y="2822897"/>
            <a:ext cx="1095175" cy="1781200"/>
          </a:xfrm>
          <a:prstGeom prst="rect">
            <a:avLst/>
          </a:prstGeom>
          <a:noFill/>
          <a:ln>
            <a:noFill/>
          </a:ln>
          <a:effectLst>
            <a:reflection stA="50000" endPos="30000" fadeDir="5400012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损失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—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失去</a:t>
            </a:r>
          </a:p>
        </p:txBody>
      </p:sp>
      <p:sp>
        <p:nvSpPr>
          <p:cNvPr id="242" name="Google Shape;242;p35"/>
          <p:cNvSpPr txBox="1">
            <a:spLocks noGrp="1"/>
          </p:cNvSpPr>
          <p:nvPr>
            <p:ph type="title" idx="2"/>
          </p:nvPr>
        </p:nvSpPr>
        <p:spPr>
          <a:xfrm>
            <a:off x="1643900" y="2760272"/>
            <a:ext cx="25908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损失</a:t>
            </a:r>
          </a:p>
        </p:txBody>
      </p:sp>
      <p:sp>
        <p:nvSpPr>
          <p:cNvPr id="243" name="Google Shape;243;p35"/>
          <p:cNvSpPr txBox="1">
            <a:spLocks noGrp="1"/>
          </p:cNvSpPr>
          <p:nvPr>
            <p:ph type="title" idx="3"/>
          </p:nvPr>
        </p:nvSpPr>
        <p:spPr>
          <a:xfrm>
            <a:off x="4909353" y="2760272"/>
            <a:ext cx="25908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失去</a:t>
            </a:r>
          </a:p>
        </p:txBody>
      </p:sp>
      <p:sp>
        <p:nvSpPr>
          <p:cNvPr id="244" name="Google Shape;244;p35"/>
          <p:cNvSpPr txBox="1">
            <a:spLocks noGrp="1"/>
          </p:cNvSpPr>
          <p:nvPr>
            <p:ph type="subTitle" idx="1"/>
          </p:nvPr>
        </p:nvSpPr>
        <p:spPr>
          <a:xfrm>
            <a:off x="4873135" y="3078895"/>
            <a:ext cx="2686362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你有过</a:t>
            </a:r>
            <a:r>
              <a:rPr lang="zh-TW" altLang="en-US" sz="2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失去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某个机会的经验吗？对你有什么影响？</a:t>
            </a:r>
          </a:p>
        </p:txBody>
      </p:sp>
      <p:sp>
        <p:nvSpPr>
          <p:cNvPr id="245" name="Google Shape;245;p35"/>
          <p:cNvSpPr txBox="1">
            <a:spLocks noGrp="1"/>
          </p:cNvSpPr>
          <p:nvPr>
            <p:ph type="subTitle" idx="4"/>
          </p:nvPr>
        </p:nvSpPr>
        <p:spPr>
          <a:xfrm>
            <a:off x="1584503" y="3078895"/>
            <a:ext cx="2686362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你知道“爱情诈骗”（</a:t>
            </a:r>
            <a:r>
              <a:rPr 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love scam）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吗？被诈骗的人</a:t>
            </a:r>
            <a:r>
              <a:rPr lang="zh-TW" altLang="en-US" sz="2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损失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了什么？</a:t>
            </a:r>
          </a:p>
        </p:txBody>
      </p:sp>
      <p:sp>
        <p:nvSpPr>
          <p:cNvPr id="246" name="Google Shape;246;p35"/>
          <p:cNvSpPr/>
          <p:nvPr/>
        </p:nvSpPr>
        <p:spPr>
          <a:xfrm>
            <a:off x="5751400" y="1700759"/>
            <a:ext cx="906600" cy="906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5"/>
          <p:cNvSpPr/>
          <p:nvPr/>
        </p:nvSpPr>
        <p:spPr>
          <a:xfrm>
            <a:off x="2486000" y="1700759"/>
            <a:ext cx="906600" cy="906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" name="Google Shape;248;p35"/>
          <p:cNvGrpSpPr/>
          <p:nvPr/>
        </p:nvGrpSpPr>
        <p:grpSpPr>
          <a:xfrm>
            <a:off x="2738773" y="1953007"/>
            <a:ext cx="401049" cy="402104"/>
            <a:chOff x="1901823" y="1687412"/>
            <a:chExt cx="401049" cy="402104"/>
          </a:xfrm>
        </p:grpSpPr>
        <p:sp>
          <p:nvSpPr>
            <p:cNvPr id="249" name="Google Shape;249;p35"/>
            <p:cNvSpPr/>
            <p:nvPr/>
          </p:nvSpPr>
          <p:spPr>
            <a:xfrm>
              <a:off x="2113960" y="1687412"/>
              <a:ext cx="83224" cy="83195"/>
            </a:xfrm>
            <a:custGeom>
              <a:avLst/>
              <a:gdLst/>
              <a:ahLst/>
              <a:cxnLst/>
              <a:rect l="l" t="t" r="r" b="b"/>
              <a:pathLst>
                <a:path w="2838" h="2837" extrusionOk="0">
                  <a:moveTo>
                    <a:pt x="1" y="0"/>
                  </a:moveTo>
                  <a:lnTo>
                    <a:pt x="1" y="2837"/>
                  </a:lnTo>
                  <a:lnTo>
                    <a:pt x="2838" y="2837"/>
                  </a:lnTo>
                  <a:lnTo>
                    <a:pt x="28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5"/>
            <p:cNvSpPr/>
            <p:nvPr/>
          </p:nvSpPr>
          <p:spPr>
            <a:xfrm>
              <a:off x="1901823" y="1687412"/>
              <a:ext cx="82931" cy="83195"/>
            </a:xfrm>
            <a:custGeom>
              <a:avLst/>
              <a:gdLst/>
              <a:ahLst/>
              <a:cxnLst/>
              <a:rect l="l" t="t" r="r" b="b"/>
              <a:pathLst>
                <a:path w="2828" h="2837" extrusionOk="0">
                  <a:moveTo>
                    <a:pt x="401" y="0"/>
                  </a:moveTo>
                  <a:cubicBezTo>
                    <a:pt x="178" y="0"/>
                    <a:pt x="0" y="187"/>
                    <a:pt x="0" y="402"/>
                  </a:cubicBezTo>
                  <a:lnTo>
                    <a:pt x="0" y="2837"/>
                  </a:lnTo>
                  <a:lnTo>
                    <a:pt x="2828" y="2837"/>
                  </a:lnTo>
                  <a:lnTo>
                    <a:pt x="28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5"/>
            <p:cNvSpPr/>
            <p:nvPr/>
          </p:nvSpPr>
          <p:spPr>
            <a:xfrm>
              <a:off x="2007510" y="1687412"/>
              <a:ext cx="83224" cy="83195"/>
            </a:xfrm>
            <a:custGeom>
              <a:avLst/>
              <a:gdLst/>
              <a:ahLst/>
              <a:cxnLst/>
              <a:rect l="l" t="t" r="r" b="b"/>
              <a:pathLst>
                <a:path w="2838" h="2837" extrusionOk="0">
                  <a:moveTo>
                    <a:pt x="1419" y="1035"/>
                  </a:moveTo>
                  <a:cubicBezTo>
                    <a:pt x="1642" y="1035"/>
                    <a:pt x="1820" y="1213"/>
                    <a:pt x="1820" y="1436"/>
                  </a:cubicBezTo>
                  <a:cubicBezTo>
                    <a:pt x="1820" y="1651"/>
                    <a:pt x="1642" y="1838"/>
                    <a:pt x="1419" y="1838"/>
                  </a:cubicBezTo>
                  <a:cubicBezTo>
                    <a:pt x="1196" y="1838"/>
                    <a:pt x="1017" y="1651"/>
                    <a:pt x="1017" y="1436"/>
                  </a:cubicBezTo>
                  <a:cubicBezTo>
                    <a:pt x="1017" y="1213"/>
                    <a:pt x="1196" y="1035"/>
                    <a:pt x="1419" y="1035"/>
                  </a:cubicBezTo>
                  <a:close/>
                  <a:moveTo>
                    <a:pt x="0" y="0"/>
                  </a:moveTo>
                  <a:lnTo>
                    <a:pt x="0" y="2837"/>
                  </a:lnTo>
                  <a:lnTo>
                    <a:pt x="2837" y="2837"/>
                  </a:lnTo>
                  <a:lnTo>
                    <a:pt x="2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5"/>
            <p:cNvSpPr/>
            <p:nvPr/>
          </p:nvSpPr>
          <p:spPr>
            <a:xfrm>
              <a:off x="2007510" y="1794126"/>
              <a:ext cx="83224" cy="82960"/>
            </a:xfrm>
            <a:custGeom>
              <a:avLst/>
              <a:gdLst/>
              <a:ahLst/>
              <a:cxnLst/>
              <a:rect l="l" t="t" r="r" b="b"/>
              <a:pathLst>
                <a:path w="2838" h="2829" extrusionOk="0">
                  <a:moveTo>
                    <a:pt x="0" y="1"/>
                  </a:moveTo>
                  <a:lnTo>
                    <a:pt x="0" y="2829"/>
                  </a:lnTo>
                  <a:lnTo>
                    <a:pt x="2837" y="2829"/>
                  </a:lnTo>
                  <a:lnTo>
                    <a:pt x="28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5"/>
            <p:cNvSpPr/>
            <p:nvPr/>
          </p:nvSpPr>
          <p:spPr>
            <a:xfrm>
              <a:off x="2219940" y="1794126"/>
              <a:ext cx="82931" cy="82960"/>
            </a:xfrm>
            <a:custGeom>
              <a:avLst/>
              <a:gdLst/>
              <a:ahLst/>
              <a:cxnLst/>
              <a:rect l="l" t="t" r="r" b="b"/>
              <a:pathLst>
                <a:path w="2828" h="2829" extrusionOk="0">
                  <a:moveTo>
                    <a:pt x="0" y="1"/>
                  </a:moveTo>
                  <a:lnTo>
                    <a:pt x="0" y="2829"/>
                  </a:lnTo>
                  <a:lnTo>
                    <a:pt x="2828" y="2829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5"/>
            <p:cNvSpPr/>
            <p:nvPr/>
          </p:nvSpPr>
          <p:spPr>
            <a:xfrm>
              <a:off x="1901823" y="1794126"/>
              <a:ext cx="82931" cy="82960"/>
            </a:xfrm>
            <a:custGeom>
              <a:avLst/>
              <a:gdLst/>
              <a:ahLst/>
              <a:cxnLst/>
              <a:rect l="l" t="t" r="r" b="b"/>
              <a:pathLst>
                <a:path w="2828" h="2829" extrusionOk="0">
                  <a:moveTo>
                    <a:pt x="1401" y="1018"/>
                  </a:moveTo>
                  <a:cubicBezTo>
                    <a:pt x="1624" y="1018"/>
                    <a:pt x="1802" y="1196"/>
                    <a:pt x="1802" y="1419"/>
                  </a:cubicBezTo>
                  <a:cubicBezTo>
                    <a:pt x="1802" y="1633"/>
                    <a:pt x="1624" y="1812"/>
                    <a:pt x="1401" y="1812"/>
                  </a:cubicBezTo>
                  <a:cubicBezTo>
                    <a:pt x="1178" y="1812"/>
                    <a:pt x="999" y="1633"/>
                    <a:pt x="999" y="1419"/>
                  </a:cubicBezTo>
                  <a:cubicBezTo>
                    <a:pt x="999" y="1196"/>
                    <a:pt x="1178" y="1018"/>
                    <a:pt x="1401" y="1018"/>
                  </a:cubicBezTo>
                  <a:close/>
                  <a:moveTo>
                    <a:pt x="0" y="1"/>
                  </a:moveTo>
                  <a:lnTo>
                    <a:pt x="0" y="2829"/>
                  </a:lnTo>
                  <a:lnTo>
                    <a:pt x="2828" y="2829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5"/>
            <p:cNvSpPr/>
            <p:nvPr/>
          </p:nvSpPr>
          <p:spPr>
            <a:xfrm>
              <a:off x="2113960" y="1794126"/>
              <a:ext cx="83224" cy="82960"/>
            </a:xfrm>
            <a:custGeom>
              <a:avLst/>
              <a:gdLst/>
              <a:ahLst/>
              <a:cxnLst/>
              <a:rect l="l" t="t" r="r" b="b"/>
              <a:pathLst>
                <a:path w="2838" h="2829" extrusionOk="0">
                  <a:moveTo>
                    <a:pt x="1411" y="1018"/>
                  </a:moveTo>
                  <a:cubicBezTo>
                    <a:pt x="1634" y="1018"/>
                    <a:pt x="1812" y="1196"/>
                    <a:pt x="1812" y="1419"/>
                  </a:cubicBezTo>
                  <a:cubicBezTo>
                    <a:pt x="1812" y="1633"/>
                    <a:pt x="1634" y="1812"/>
                    <a:pt x="1411" y="1812"/>
                  </a:cubicBezTo>
                  <a:cubicBezTo>
                    <a:pt x="1187" y="1812"/>
                    <a:pt x="1009" y="1633"/>
                    <a:pt x="1009" y="1419"/>
                  </a:cubicBezTo>
                  <a:cubicBezTo>
                    <a:pt x="1009" y="1196"/>
                    <a:pt x="1187" y="1018"/>
                    <a:pt x="1411" y="1018"/>
                  </a:cubicBezTo>
                  <a:close/>
                  <a:moveTo>
                    <a:pt x="1" y="1"/>
                  </a:moveTo>
                  <a:lnTo>
                    <a:pt x="1" y="2829"/>
                  </a:lnTo>
                  <a:lnTo>
                    <a:pt x="2838" y="2829"/>
                  </a:lnTo>
                  <a:lnTo>
                    <a:pt x="28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5"/>
            <p:cNvSpPr/>
            <p:nvPr/>
          </p:nvSpPr>
          <p:spPr>
            <a:xfrm>
              <a:off x="1901823" y="1899813"/>
              <a:ext cx="82931" cy="83224"/>
            </a:xfrm>
            <a:custGeom>
              <a:avLst/>
              <a:gdLst/>
              <a:ahLst/>
              <a:cxnLst/>
              <a:rect l="l" t="t" r="r" b="b"/>
              <a:pathLst>
                <a:path w="2828" h="2838" extrusionOk="0">
                  <a:moveTo>
                    <a:pt x="0" y="1"/>
                  </a:moveTo>
                  <a:lnTo>
                    <a:pt x="0" y="2838"/>
                  </a:lnTo>
                  <a:lnTo>
                    <a:pt x="2828" y="2838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5"/>
            <p:cNvSpPr/>
            <p:nvPr/>
          </p:nvSpPr>
          <p:spPr>
            <a:xfrm>
              <a:off x="2113960" y="1899813"/>
              <a:ext cx="83224" cy="83224"/>
            </a:xfrm>
            <a:custGeom>
              <a:avLst/>
              <a:gdLst/>
              <a:ahLst/>
              <a:cxnLst/>
              <a:rect l="l" t="t" r="r" b="b"/>
              <a:pathLst>
                <a:path w="2838" h="2838" extrusionOk="0">
                  <a:moveTo>
                    <a:pt x="1" y="1"/>
                  </a:moveTo>
                  <a:lnTo>
                    <a:pt x="1" y="2838"/>
                  </a:lnTo>
                  <a:lnTo>
                    <a:pt x="2838" y="2838"/>
                  </a:lnTo>
                  <a:lnTo>
                    <a:pt x="28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5"/>
            <p:cNvSpPr/>
            <p:nvPr/>
          </p:nvSpPr>
          <p:spPr>
            <a:xfrm>
              <a:off x="2007510" y="1899813"/>
              <a:ext cx="83224" cy="83224"/>
            </a:xfrm>
            <a:custGeom>
              <a:avLst/>
              <a:gdLst/>
              <a:ahLst/>
              <a:cxnLst/>
              <a:rect l="l" t="t" r="r" b="b"/>
              <a:pathLst>
                <a:path w="2838" h="2838" extrusionOk="0">
                  <a:moveTo>
                    <a:pt x="1419" y="1027"/>
                  </a:moveTo>
                  <a:cubicBezTo>
                    <a:pt x="1642" y="1027"/>
                    <a:pt x="1820" y="1214"/>
                    <a:pt x="1820" y="1428"/>
                  </a:cubicBezTo>
                  <a:cubicBezTo>
                    <a:pt x="1820" y="1651"/>
                    <a:pt x="1642" y="1830"/>
                    <a:pt x="1419" y="1830"/>
                  </a:cubicBezTo>
                  <a:cubicBezTo>
                    <a:pt x="1196" y="1830"/>
                    <a:pt x="1017" y="1651"/>
                    <a:pt x="1017" y="1428"/>
                  </a:cubicBezTo>
                  <a:cubicBezTo>
                    <a:pt x="1017" y="1214"/>
                    <a:pt x="1196" y="1027"/>
                    <a:pt x="1419" y="1027"/>
                  </a:cubicBezTo>
                  <a:close/>
                  <a:moveTo>
                    <a:pt x="0" y="1"/>
                  </a:moveTo>
                  <a:lnTo>
                    <a:pt x="0" y="2838"/>
                  </a:lnTo>
                  <a:lnTo>
                    <a:pt x="2837" y="2838"/>
                  </a:lnTo>
                  <a:lnTo>
                    <a:pt x="28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5"/>
            <p:cNvSpPr/>
            <p:nvPr/>
          </p:nvSpPr>
          <p:spPr>
            <a:xfrm>
              <a:off x="2219940" y="1899813"/>
              <a:ext cx="82931" cy="83224"/>
            </a:xfrm>
            <a:custGeom>
              <a:avLst/>
              <a:gdLst/>
              <a:ahLst/>
              <a:cxnLst/>
              <a:rect l="l" t="t" r="r" b="b"/>
              <a:pathLst>
                <a:path w="2828" h="2838" extrusionOk="0">
                  <a:moveTo>
                    <a:pt x="1418" y="1027"/>
                  </a:moveTo>
                  <a:cubicBezTo>
                    <a:pt x="1641" y="1027"/>
                    <a:pt x="1820" y="1214"/>
                    <a:pt x="1820" y="1428"/>
                  </a:cubicBezTo>
                  <a:cubicBezTo>
                    <a:pt x="1820" y="1651"/>
                    <a:pt x="1641" y="1830"/>
                    <a:pt x="1418" y="1830"/>
                  </a:cubicBezTo>
                  <a:cubicBezTo>
                    <a:pt x="1195" y="1830"/>
                    <a:pt x="1017" y="1651"/>
                    <a:pt x="1017" y="1428"/>
                  </a:cubicBezTo>
                  <a:cubicBezTo>
                    <a:pt x="1017" y="1214"/>
                    <a:pt x="1195" y="1027"/>
                    <a:pt x="1418" y="1027"/>
                  </a:cubicBezTo>
                  <a:close/>
                  <a:moveTo>
                    <a:pt x="0" y="1"/>
                  </a:moveTo>
                  <a:lnTo>
                    <a:pt x="0" y="2838"/>
                  </a:lnTo>
                  <a:lnTo>
                    <a:pt x="2828" y="2838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5"/>
            <p:cNvSpPr/>
            <p:nvPr/>
          </p:nvSpPr>
          <p:spPr>
            <a:xfrm>
              <a:off x="2219940" y="2006556"/>
              <a:ext cx="82931" cy="82960"/>
            </a:xfrm>
            <a:custGeom>
              <a:avLst/>
              <a:gdLst/>
              <a:ahLst/>
              <a:cxnLst/>
              <a:rect l="l" t="t" r="r" b="b"/>
              <a:pathLst>
                <a:path w="2828" h="2829" extrusionOk="0">
                  <a:moveTo>
                    <a:pt x="0" y="1"/>
                  </a:moveTo>
                  <a:lnTo>
                    <a:pt x="0" y="2829"/>
                  </a:lnTo>
                  <a:lnTo>
                    <a:pt x="2427" y="2829"/>
                  </a:lnTo>
                  <a:cubicBezTo>
                    <a:pt x="2650" y="2829"/>
                    <a:pt x="2828" y="2650"/>
                    <a:pt x="2828" y="2427"/>
                  </a:cubicBezTo>
                  <a:lnTo>
                    <a:pt x="28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5"/>
            <p:cNvSpPr/>
            <p:nvPr/>
          </p:nvSpPr>
          <p:spPr>
            <a:xfrm>
              <a:off x="2007510" y="2006556"/>
              <a:ext cx="83224" cy="82960"/>
            </a:xfrm>
            <a:custGeom>
              <a:avLst/>
              <a:gdLst/>
              <a:ahLst/>
              <a:cxnLst/>
              <a:rect l="l" t="t" r="r" b="b"/>
              <a:pathLst>
                <a:path w="2838" h="2829" extrusionOk="0">
                  <a:moveTo>
                    <a:pt x="0" y="1"/>
                  </a:moveTo>
                  <a:lnTo>
                    <a:pt x="0" y="2829"/>
                  </a:lnTo>
                  <a:lnTo>
                    <a:pt x="2837" y="2829"/>
                  </a:lnTo>
                  <a:lnTo>
                    <a:pt x="28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5"/>
            <p:cNvSpPr/>
            <p:nvPr/>
          </p:nvSpPr>
          <p:spPr>
            <a:xfrm>
              <a:off x="1901823" y="2006556"/>
              <a:ext cx="82931" cy="82960"/>
            </a:xfrm>
            <a:custGeom>
              <a:avLst/>
              <a:gdLst/>
              <a:ahLst/>
              <a:cxnLst/>
              <a:rect l="l" t="t" r="r" b="b"/>
              <a:pathLst>
                <a:path w="2828" h="2829" extrusionOk="0">
                  <a:moveTo>
                    <a:pt x="1401" y="1009"/>
                  </a:moveTo>
                  <a:cubicBezTo>
                    <a:pt x="1624" y="1009"/>
                    <a:pt x="1802" y="1196"/>
                    <a:pt x="1802" y="1410"/>
                  </a:cubicBezTo>
                  <a:cubicBezTo>
                    <a:pt x="1802" y="1633"/>
                    <a:pt x="1624" y="1812"/>
                    <a:pt x="1401" y="1812"/>
                  </a:cubicBezTo>
                  <a:cubicBezTo>
                    <a:pt x="1178" y="1812"/>
                    <a:pt x="999" y="1633"/>
                    <a:pt x="999" y="1410"/>
                  </a:cubicBezTo>
                  <a:cubicBezTo>
                    <a:pt x="999" y="1196"/>
                    <a:pt x="1178" y="1009"/>
                    <a:pt x="1401" y="1009"/>
                  </a:cubicBezTo>
                  <a:close/>
                  <a:moveTo>
                    <a:pt x="0" y="1"/>
                  </a:moveTo>
                  <a:lnTo>
                    <a:pt x="0" y="2427"/>
                  </a:lnTo>
                  <a:cubicBezTo>
                    <a:pt x="0" y="2650"/>
                    <a:pt x="178" y="2829"/>
                    <a:pt x="401" y="2829"/>
                  </a:cubicBezTo>
                  <a:lnTo>
                    <a:pt x="2828" y="2829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5"/>
            <p:cNvSpPr/>
            <p:nvPr/>
          </p:nvSpPr>
          <p:spPr>
            <a:xfrm>
              <a:off x="2113960" y="2006556"/>
              <a:ext cx="83224" cy="82960"/>
            </a:xfrm>
            <a:custGeom>
              <a:avLst/>
              <a:gdLst/>
              <a:ahLst/>
              <a:cxnLst/>
              <a:rect l="l" t="t" r="r" b="b"/>
              <a:pathLst>
                <a:path w="2838" h="2829" extrusionOk="0">
                  <a:moveTo>
                    <a:pt x="1411" y="1009"/>
                  </a:moveTo>
                  <a:cubicBezTo>
                    <a:pt x="1634" y="1009"/>
                    <a:pt x="1812" y="1196"/>
                    <a:pt x="1812" y="1410"/>
                  </a:cubicBezTo>
                  <a:cubicBezTo>
                    <a:pt x="1812" y="1633"/>
                    <a:pt x="1634" y="1812"/>
                    <a:pt x="1411" y="1812"/>
                  </a:cubicBezTo>
                  <a:cubicBezTo>
                    <a:pt x="1187" y="1812"/>
                    <a:pt x="1009" y="1633"/>
                    <a:pt x="1009" y="1410"/>
                  </a:cubicBezTo>
                  <a:cubicBezTo>
                    <a:pt x="1009" y="1196"/>
                    <a:pt x="1187" y="1009"/>
                    <a:pt x="1411" y="1009"/>
                  </a:cubicBezTo>
                  <a:close/>
                  <a:moveTo>
                    <a:pt x="1" y="1"/>
                  </a:moveTo>
                  <a:lnTo>
                    <a:pt x="1" y="2829"/>
                  </a:lnTo>
                  <a:lnTo>
                    <a:pt x="2838" y="2829"/>
                  </a:lnTo>
                  <a:lnTo>
                    <a:pt x="28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5"/>
            <p:cNvSpPr/>
            <p:nvPr/>
          </p:nvSpPr>
          <p:spPr>
            <a:xfrm>
              <a:off x="2219940" y="1687412"/>
              <a:ext cx="82931" cy="83195"/>
            </a:xfrm>
            <a:custGeom>
              <a:avLst/>
              <a:gdLst/>
              <a:ahLst/>
              <a:cxnLst/>
              <a:rect l="l" t="t" r="r" b="b"/>
              <a:pathLst>
                <a:path w="2828" h="2837" extrusionOk="0">
                  <a:moveTo>
                    <a:pt x="1418" y="1035"/>
                  </a:moveTo>
                  <a:cubicBezTo>
                    <a:pt x="1641" y="1035"/>
                    <a:pt x="1820" y="1213"/>
                    <a:pt x="1820" y="1436"/>
                  </a:cubicBezTo>
                  <a:cubicBezTo>
                    <a:pt x="1820" y="1651"/>
                    <a:pt x="1641" y="1838"/>
                    <a:pt x="1418" y="1838"/>
                  </a:cubicBezTo>
                  <a:cubicBezTo>
                    <a:pt x="1195" y="1838"/>
                    <a:pt x="1017" y="1651"/>
                    <a:pt x="1017" y="1436"/>
                  </a:cubicBezTo>
                  <a:cubicBezTo>
                    <a:pt x="1017" y="1213"/>
                    <a:pt x="1195" y="1035"/>
                    <a:pt x="1418" y="1035"/>
                  </a:cubicBezTo>
                  <a:close/>
                  <a:moveTo>
                    <a:pt x="0" y="0"/>
                  </a:moveTo>
                  <a:lnTo>
                    <a:pt x="0" y="2837"/>
                  </a:lnTo>
                  <a:lnTo>
                    <a:pt x="2828" y="2837"/>
                  </a:lnTo>
                  <a:lnTo>
                    <a:pt x="2828" y="402"/>
                  </a:lnTo>
                  <a:cubicBezTo>
                    <a:pt x="2828" y="187"/>
                    <a:pt x="2650" y="0"/>
                    <a:pt x="2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" name="Google Shape;265;p35"/>
          <p:cNvGrpSpPr/>
          <p:nvPr/>
        </p:nvGrpSpPr>
        <p:grpSpPr>
          <a:xfrm>
            <a:off x="6004152" y="1953388"/>
            <a:ext cx="401078" cy="401342"/>
            <a:chOff x="3548627" y="1687911"/>
            <a:chExt cx="401078" cy="401342"/>
          </a:xfrm>
        </p:grpSpPr>
        <p:sp>
          <p:nvSpPr>
            <p:cNvPr id="266" name="Google Shape;266;p35"/>
            <p:cNvSpPr/>
            <p:nvPr/>
          </p:nvSpPr>
          <p:spPr>
            <a:xfrm>
              <a:off x="3766570" y="1936440"/>
              <a:ext cx="95512" cy="90028"/>
            </a:xfrm>
            <a:custGeom>
              <a:avLst/>
              <a:gdLst/>
              <a:ahLst/>
              <a:cxnLst/>
              <a:rect l="l" t="t" r="r" b="b"/>
              <a:pathLst>
                <a:path w="3257" h="3070" extrusionOk="0">
                  <a:moveTo>
                    <a:pt x="437" y="1"/>
                  </a:moveTo>
                  <a:cubicBezTo>
                    <a:pt x="232" y="1"/>
                    <a:pt x="45" y="144"/>
                    <a:pt x="27" y="349"/>
                  </a:cubicBezTo>
                  <a:cubicBezTo>
                    <a:pt x="0" y="590"/>
                    <a:pt x="188" y="795"/>
                    <a:pt x="420" y="795"/>
                  </a:cubicBezTo>
                  <a:lnTo>
                    <a:pt x="803" y="795"/>
                  </a:lnTo>
                  <a:cubicBezTo>
                    <a:pt x="732" y="1589"/>
                    <a:pt x="491" y="2356"/>
                    <a:pt x="98" y="3070"/>
                  </a:cubicBezTo>
                  <a:lnTo>
                    <a:pt x="3158" y="3070"/>
                  </a:lnTo>
                  <a:cubicBezTo>
                    <a:pt x="2757" y="2356"/>
                    <a:pt x="2525" y="1589"/>
                    <a:pt x="2454" y="795"/>
                  </a:cubicBezTo>
                  <a:lnTo>
                    <a:pt x="2819" y="795"/>
                  </a:lnTo>
                  <a:cubicBezTo>
                    <a:pt x="3024" y="795"/>
                    <a:pt x="3203" y="652"/>
                    <a:pt x="3230" y="447"/>
                  </a:cubicBezTo>
                  <a:cubicBezTo>
                    <a:pt x="3256" y="197"/>
                    <a:pt x="3069" y="1"/>
                    <a:pt x="2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5"/>
            <p:cNvSpPr/>
            <p:nvPr/>
          </p:nvSpPr>
          <p:spPr>
            <a:xfrm>
              <a:off x="3778857" y="1861808"/>
              <a:ext cx="71201" cy="51143"/>
            </a:xfrm>
            <a:custGeom>
              <a:avLst/>
              <a:gdLst/>
              <a:ahLst/>
              <a:cxnLst/>
              <a:rect l="l" t="t" r="r" b="b"/>
              <a:pathLst>
                <a:path w="2428" h="1744" extrusionOk="0">
                  <a:moveTo>
                    <a:pt x="1213" y="1"/>
                  </a:moveTo>
                  <a:cubicBezTo>
                    <a:pt x="992" y="1"/>
                    <a:pt x="812" y="179"/>
                    <a:pt x="812" y="405"/>
                  </a:cubicBezTo>
                  <a:lnTo>
                    <a:pt x="812" y="539"/>
                  </a:lnTo>
                  <a:lnTo>
                    <a:pt x="616" y="539"/>
                  </a:lnTo>
                  <a:cubicBezTo>
                    <a:pt x="250" y="539"/>
                    <a:pt x="1" y="896"/>
                    <a:pt x="108" y="1243"/>
                  </a:cubicBezTo>
                  <a:lnTo>
                    <a:pt x="277" y="1743"/>
                  </a:lnTo>
                  <a:lnTo>
                    <a:pt x="2150" y="1743"/>
                  </a:lnTo>
                  <a:lnTo>
                    <a:pt x="2311" y="1243"/>
                  </a:lnTo>
                  <a:cubicBezTo>
                    <a:pt x="2427" y="896"/>
                    <a:pt x="2168" y="539"/>
                    <a:pt x="1811" y="539"/>
                  </a:cubicBezTo>
                  <a:lnTo>
                    <a:pt x="1615" y="539"/>
                  </a:lnTo>
                  <a:lnTo>
                    <a:pt x="1615" y="414"/>
                  </a:lnTo>
                  <a:cubicBezTo>
                    <a:pt x="1615" y="209"/>
                    <a:pt x="1464" y="30"/>
                    <a:pt x="1258" y="3"/>
                  </a:cubicBezTo>
                  <a:cubicBezTo>
                    <a:pt x="1243" y="2"/>
                    <a:pt x="1228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5"/>
            <p:cNvSpPr/>
            <p:nvPr/>
          </p:nvSpPr>
          <p:spPr>
            <a:xfrm>
              <a:off x="3745632" y="2049987"/>
              <a:ext cx="137124" cy="39266"/>
            </a:xfrm>
            <a:custGeom>
              <a:avLst/>
              <a:gdLst/>
              <a:ahLst/>
              <a:cxnLst/>
              <a:rect l="l" t="t" r="r" b="b"/>
              <a:pathLst>
                <a:path w="4676" h="1339" extrusionOk="0">
                  <a:moveTo>
                    <a:pt x="937" y="1"/>
                  </a:moveTo>
                  <a:cubicBezTo>
                    <a:pt x="420" y="1"/>
                    <a:pt x="1" y="420"/>
                    <a:pt x="1" y="937"/>
                  </a:cubicBezTo>
                  <a:cubicBezTo>
                    <a:pt x="1" y="1160"/>
                    <a:pt x="179" y="1339"/>
                    <a:pt x="402" y="1339"/>
                  </a:cubicBezTo>
                  <a:lnTo>
                    <a:pt x="4274" y="1339"/>
                  </a:lnTo>
                  <a:cubicBezTo>
                    <a:pt x="4497" y="1339"/>
                    <a:pt x="4675" y="1160"/>
                    <a:pt x="4675" y="937"/>
                  </a:cubicBezTo>
                  <a:cubicBezTo>
                    <a:pt x="4675" y="420"/>
                    <a:pt x="4256" y="1"/>
                    <a:pt x="3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5"/>
            <p:cNvSpPr/>
            <p:nvPr/>
          </p:nvSpPr>
          <p:spPr>
            <a:xfrm>
              <a:off x="3548627" y="1687911"/>
              <a:ext cx="401078" cy="235216"/>
            </a:xfrm>
            <a:custGeom>
              <a:avLst/>
              <a:gdLst/>
              <a:ahLst/>
              <a:cxnLst/>
              <a:rect l="l" t="t" r="r" b="b"/>
              <a:pathLst>
                <a:path w="13677" h="8021" extrusionOk="0">
                  <a:moveTo>
                    <a:pt x="402" y="1"/>
                  </a:moveTo>
                  <a:cubicBezTo>
                    <a:pt x="188" y="1"/>
                    <a:pt x="1" y="179"/>
                    <a:pt x="1" y="402"/>
                  </a:cubicBezTo>
                  <a:lnTo>
                    <a:pt x="1" y="3605"/>
                  </a:lnTo>
                  <a:cubicBezTo>
                    <a:pt x="1" y="3828"/>
                    <a:pt x="188" y="4006"/>
                    <a:pt x="402" y="4006"/>
                  </a:cubicBezTo>
                  <a:lnTo>
                    <a:pt x="4256" y="4006"/>
                  </a:lnTo>
                  <a:cubicBezTo>
                    <a:pt x="4435" y="4006"/>
                    <a:pt x="4604" y="4069"/>
                    <a:pt x="4720" y="4194"/>
                  </a:cubicBezTo>
                  <a:cubicBezTo>
                    <a:pt x="4863" y="4345"/>
                    <a:pt x="4925" y="4551"/>
                    <a:pt x="4899" y="4747"/>
                  </a:cubicBezTo>
                  <a:lnTo>
                    <a:pt x="4479" y="7263"/>
                  </a:lnTo>
                  <a:cubicBezTo>
                    <a:pt x="4444" y="7450"/>
                    <a:pt x="4497" y="7637"/>
                    <a:pt x="4622" y="7789"/>
                  </a:cubicBezTo>
                  <a:cubicBezTo>
                    <a:pt x="4747" y="7932"/>
                    <a:pt x="4925" y="8012"/>
                    <a:pt x="5113" y="8021"/>
                  </a:cubicBezTo>
                  <a:lnTo>
                    <a:pt x="5122" y="8021"/>
                  </a:lnTo>
                  <a:cubicBezTo>
                    <a:pt x="5755" y="8021"/>
                    <a:pt x="6317" y="7611"/>
                    <a:pt x="6513" y="7013"/>
                  </a:cubicBezTo>
                  <a:lnTo>
                    <a:pt x="7200" y="4934"/>
                  </a:lnTo>
                  <a:cubicBezTo>
                    <a:pt x="7272" y="4720"/>
                    <a:pt x="7379" y="4533"/>
                    <a:pt x="7504" y="4354"/>
                  </a:cubicBezTo>
                  <a:cubicBezTo>
                    <a:pt x="7693" y="4106"/>
                    <a:pt x="7974" y="3968"/>
                    <a:pt x="8265" y="3968"/>
                  </a:cubicBezTo>
                  <a:cubicBezTo>
                    <a:pt x="8371" y="3968"/>
                    <a:pt x="8478" y="3986"/>
                    <a:pt x="8583" y="4024"/>
                  </a:cubicBezTo>
                  <a:cubicBezTo>
                    <a:pt x="9466" y="4337"/>
                    <a:pt x="10216" y="4899"/>
                    <a:pt x="10769" y="5648"/>
                  </a:cubicBezTo>
                  <a:lnTo>
                    <a:pt x="11661" y="6879"/>
                  </a:lnTo>
                  <a:cubicBezTo>
                    <a:pt x="11937" y="7254"/>
                    <a:pt x="12383" y="7486"/>
                    <a:pt x="12865" y="7486"/>
                  </a:cubicBezTo>
                  <a:cubicBezTo>
                    <a:pt x="13115" y="7486"/>
                    <a:pt x="13347" y="7361"/>
                    <a:pt x="13490" y="7165"/>
                  </a:cubicBezTo>
                  <a:cubicBezTo>
                    <a:pt x="13632" y="6959"/>
                    <a:pt x="13677" y="6701"/>
                    <a:pt x="13597" y="6469"/>
                  </a:cubicBezTo>
                  <a:lnTo>
                    <a:pt x="12392" y="2865"/>
                  </a:lnTo>
                  <a:cubicBezTo>
                    <a:pt x="12214" y="2312"/>
                    <a:pt x="11839" y="1839"/>
                    <a:pt x="11349" y="1526"/>
                  </a:cubicBezTo>
                  <a:lnTo>
                    <a:pt x="9573" y="393"/>
                  </a:lnTo>
                  <a:cubicBezTo>
                    <a:pt x="9163" y="135"/>
                    <a:pt x="8699" y="1"/>
                    <a:pt x="8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在于</a:t>
            </a:r>
            <a:endParaRPr lang="zh-TW" alt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44" name="Google Shape;244;p35"/>
          <p:cNvSpPr txBox="1">
            <a:spLocks noGrp="1"/>
          </p:cNvSpPr>
          <p:nvPr>
            <p:ph type="subTitle" idx="1"/>
          </p:nvPr>
        </p:nvSpPr>
        <p:spPr>
          <a:xfrm>
            <a:off x="4909350" y="2838865"/>
            <a:ext cx="25908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你觉得团队合作会失败的原因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在于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什么？</a:t>
            </a:r>
          </a:p>
        </p:txBody>
      </p:sp>
      <p:sp>
        <p:nvSpPr>
          <p:cNvPr id="245" name="Google Shape;245;p35"/>
          <p:cNvSpPr txBox="1">
            <a:spLocks noGrp="1"/>
          </p:cNvSpPr>
          <p:nvPr>
            <p:ph type="subTitle" idx="4"/>
          </p:nvPr>
        </p:nvSpPr>
        <p:spPr>
          <a:xfrm>
            <a:off x="1643900" y="2838865"/>
            <a:ext cx="25908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你觉得团队合作会成功的关键</a:t>
            </a:r>
            <a:r>
              <a:rPr lang="zh-TW" altLang="en-US" sz="28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在于</a:t>
            </a:r>
            <a:r>
              <a:rPr lang="zh-TW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什么？</a:t>
            </a:r>
          </a:p>
        </p:txBody>
      </p:sp>
      <p:sp>
        <p:nvSpPr>
          <p:cNvPr id="246" name="Google Shape;246;p35"/>
          <p:cNvSpPr/>
          <p:nvPr/>
        </p:nvSpPr>
        <p:spPr>
          <a:xfrm>
            <a:off x="5751400" y="1700759"/>
            <a:ext cx="906600" cy="906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5"/>
          <p:cNvSpPr/>
          <p:nvPr/>
        </p:nvSpPr>
        <p:spPr>
          <a:xfrm>
            <a:off x="2486000" y="1700759"/>
            <a:ext cx="906600" cy="906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891;p49">
            <a:extLst>
              <a:ext uri="{FF2B5EF4-FFF2-40B4-BE49-F238E27FC236}">
                <a16:creationId xmlns:a16="http://schemas.microsoft.com/office/drawing/2014/main" id="{5C81FAFE-7E99-E714-6F1C-C9293E05560D}"/>
              </a:ext>
            </a:extLst>
          </p:cNvPr>
          <p:cNvGrpSpPr/>
          <p:nvPr/>
        </p:nvGrpSpPr>
        <p:grpSpPr>
          <a:xfrm>
            <a:off x="5980249" y="1877949"/>
            <a:ext cx="448901" cy="448901"/>
            <a:chOff x="5194170" y="2203298"/>
            <a:chExt cx="401342" cy="401342"/>
          </a:xfrm>
        </p:grpSpPr>
        <p:sp>
          <p:nvSpPr>
            <p:cNvPr id="7" name="Google Shape;892;p49">
              <a:extLst>
                <a:ext uri="{FF2B5EF4-FFF2-40B4-BE49-F238E27FC236}">
                  <a16:creationId xmlns:a16="http://schemas.microsoft.com/office/drawing/2014/main" id="{237F359E-AA0D-013F-DD4A-665E1B7C4C4E}"/>
                </a:ext>
              </a:extLst>
            </p:cNvPr>
            <p:cNvSpPr/>
            <p:nvPr/>
          </p:nvSpPr>
          <p:spPr>
            <a:xfrm>
              <a:off x="5523519" y="2352151"/>
              <a:ext cx="46861" cy="23577"/>
            </a:xfrm>
            <a:custGeom>
              <a:avLst/>
              <a:gdLst/>
              <a:ahLst/>
              <a:cxnLst/>
              <a:rect l="l" t="t" r="r" b="b"/>
              <a:pathLst>
                <a:path w="1598" h="804" extrusionOk="0">
                  <a:moveTo>
                    <a:pt x="393" y="0"/>
                  </a:moveTo>
                  <a:cubicBezTo>
                    <a:pt x="179" y="0"/>
                    <a:pt x="1" y="179"/>
                    <a:pt x="1" y="402"/>
                  </a:cubicBezTo>
                  <a:cubicBezTo>
                    <a:pt x="1" y="625"/>
                    <a:pt x="179" y="803"/>
                    <a:pt x="393" y="803"/>
                  </a:cubicBezTo>
                  <a:lnTo>
                    <a:pt x="1196" y="803"/>
                  </a:lnTo>
                  <a:cubicBezTo>
                    <a:pt x="1419" y="803"/>
                    <a:pt x="1598" y="625"/>
                    <a:pt x="1598" y="402"/>
                  </a:cubicBezTo>
                  <a:cubicBezTo>
                    <a:pt x="1598" y="179"/>
                    <a:pt x="1419" y="0"/>
                    <a:pt x="1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93;p49">
              <a:extLst>
                <a:ext uri="{FF2B5EF4-FFF2-40B4-BE49-F238E27FC236}">
                  <a16:creationId xmlns:a16="http://schemas.microsoft.com/office/drawing/2014/main" id="{B09716AE-F4D8-ADD6-AAA2-B1C8359062D2}"/>
                </a:ext>
              </a:extLst>
            </p:cNvPr>
            <p:cNvSpPr/>
            <p:nvPr/>
          </p:nvSpPr>
          <p:spPr>
            <a:xfrm>
              <a:off x="5514369" y="2301272"/>
              <a:ext cx="48709" cy="31554"/>
            </a:xfrm>
            <a:custGeom>
              <a:avLst/>
              <a:gdLst/>
              <a:ahLst/>
              <a:cxnLst/>
              <a:rect l="l" t="t" r="r" b="b"/>
              <a:pathLst>
                <a:path w="1661" h="1076" extrusionOk="0">
                  <a:moveTo>
                    <a:pt x="1202" y="0"/>
                  </a:moveTo>
                  <a:cubicBezTo>
                    <a:pt x="1159" y="0"/>
                    <a:pt x="1114" y="8"/>
                    <a:pt x="1071" y="23"/>
                  </a:cubicBezTo>
                  <a:lnTo>
                    <a:pt x="313" y="299"/>
                  </a:lnTo>
                  <a:cubicBezTo>
                    <a:pt x="108" y="379"/>
                    <a:pt x="1" y="602"/>
                    <a:pt x="72" y="817"/>
                  </a:cubicBezTo>
                  <a:cubicBezTo>
                    <a:pt x="135" y="977"/>
                    <a:pt x="286" y="1075"/>
                    <a:pt x="456" y="1075"/>
                  </a:cubicBezTo>
                  <a:cubicBezTo>
                    <a:pt x="500" y="1075"/>
                    <a:pt x="545" y="1066"/>
                    <a:pt x="590" y="1057"/>
                  </a:cubicBezTo>
                  <a:lnTo>
                    <a:pt x="1339" y="781"/>
                  </a:lnTo>
                  <a:cubicBezTo>
                    <a:pt x="1553" y="701"/>
                    <a:pt x="1660" y="478"/>
                    <a:pt x="1580" y="263"/>
                  </a:cubicBezTo>
                  <a:cubicBezTo>
                    <a:pt x="1523" y="101"/>
                    <a:pt x="1367" y="0"/>
                    <a:pt x="1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94;p49">
              <a:extLst>
                <a:ext uri="{FF2B5EF4-FFF2-40B4-BE49-F238E27FC236}">
                  <a16:creationId xmlns:a16="http://schemas.microsoft.com/office/drawing/2014/main" id="{6EC11DF6-4C16-EE71-C2A1-3E1D0035B7AD}"/>
                </a:ext>
              </a:extLst>
            </p:cNvPr>
            <p:cNvSpPr/>
            <p:nvPr/>
          </p:nvSpPr>
          <p:spPr>
            <a:xfrm>
              <a:off x="5514369" y="2395054"/>
              <a:ext cx="48709" cy="31671"/>
            </a:xfrm>
            <a:custGeom>
              <a:avLst/>
              <a:gdLst/>
              <a:ahLst/>
              <a:cxnLst/>
              <a:rect l="l" t="t" r="r" b="b"/>
              <a:pathLst>
                <a:path w="1661" h="1080" extrusionOk="0">
                  <a:moveTo>
                    <a:pt x="449" y="1"/>
                  </a:moveTo>
                  <a:cubicBezTo>
                    <a:pt x="288" y="1"/>
                    <a:pt x="134" y="102"/>
                    <a:pt x="72" y="268"/>
                  </a:cubicBezTo>
                  <a:cubicBezTo>
                    <a:pt x="1" y="473"/>
                    <a:pt x="108" y="705"/>
                    <a:pt x="313" y="777"/>
                  </a:cubicBezTo>
                  <a:lnTo>
                    <a:pt x="1071" y="1053"/>
                  </a:lnTo>
                  <a:cubicBezTo>
                    <a:pt x="1116" y="1071"/>
                    <a:pt x="1160" y="1080"/>
                    <a:pt x="1205" y="1080"/>
                  </a:cubicBezTo>
                  <a:cubicBezTo>
                    <a:pt x="1366" y="1080"/>
                    <a:pt x="1526" y="982"/>
                    <a:pt x="1580" y="812"/>
                  </a:cubicBezTo>
                  <a:cubicBezTo>
                    <a:pt x="1660" y="607"/>
                    <a:pt x="1553" y="375"/>
                    <a:pt x="1339" y="304"/>
                  </a:cubicBezTo>
                  <a:lnTo>
                    <a:pt x="590" y="27"/>
                  </a:lnTo>
                  <a:cubicBezTo>
                    <a:pt x="543" y="9"/>
                    <a:pt x="496" y="1"/>
                    <a:pt x="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95;p49">
              <a:extLst>
                <a:ext uri="{FF2B5EF4-FFF2-40B4-BE49-F238E27FC236}">
                  <a16:creationId xmlns:a16="http://schemas.microsoft.com/office/drawing/2014/main" id="{712B2F93-0E5F-78EA-F07C-558B6E423C42}"/>
                </a:ext>
              </a:extLst>
            </p:cNvPr>
            <p:cNvSpPr/>
            <p:nvPr/>
          </p:nvSpPr>
          <p:spPr>
            <a:xfrm>
              <a:off x="5194170" y="2375699"/>
              <a:ext cx="47125" cy="23577"/>
            </a:xfrm>
            <a:custGeom>
              <a:avLst/>
              <a:gdLst/>
              <a:ahLst/>
              <a:cxnLst/>
              <a:rect l="l" t="t" r="r" b="b"/>
              <a:pathLst>
                <a:path w="1607" h="804" extrusionOk="0">
                  <a:moveTo>
                    <a:pt x="402" y="0"/>
                  </a:moveTo>
                  <a:cubicBezTo>
                    <a:pt x="179" y="0"/>
                    <a:pt x="0" y="179"/>
                    <a:pt x="0" y="402"/>
                  </a:cubicBezTo>
                  <a:cubicBezTo>
                    <a:pt x="0" y="625"/>
                    <a:pt x="179" y="803"/>
                    <a:pt x="402" y="803"/>
                  </a:cubicBezTo>
                  <a:lnTo>
                    <a:pt x="1205" y="803"/>
                  </a:lnTo>
                  <a:cubicBezTo>
                    <a:pt x="1428" y="803"/>
                    <a:pt x="1606" y="625"/>
                    <a:pt x="1606" y="402"/>
                  </a:cubicBezTo>
                  <a:cubicBezTo>
                    <a:pt x="1606" y="179"/>
                    <a:pt x="1428" y="0"/>
                    <a:pt x="12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6;p49">
              <a:extLst>
                <a:ext uri="{FF2B5EF4-FFF2-40B4-BE49-F238E27FC236}">
                  <a16:creationId xmlns:a16="http://schemas.microsoft.com/office/drawing/2014/main" id="{D9250CDE-C4A4-9FD0-7882-9B2B1E5BE237}"/>
                </a:ext>
              </a:extLst>
            </p:cNvPr>
            <p:cNvSpPr/>
            <p:nvPr/>
          </p:nvSpPr>
          <p:spPr>
            <a:xfrm>
              <a:off x="5201765" y="2324820"/>
              <a:ext cx="48679" cy="31554"/>
            </a:xfrm>
            <a:custGeom>
              <a:avLst/>
              <a:gdLst/>
              <a:ahLst/>
              <a:cxnLst/>
              <a:rect l="l" t="t" r="r" b="b"/>
              <a:pathLst>
                <a:path w="1660" h="1076" extrusionOk="0">
                  <a:moveTo>
                    <a:pt x="458" y="0"/>
                  </a:moveTo>
                  <a:cubicBezTo>
                    <a:pt x="293" y="0"/>
                    <a:pt x="135" y="101"/>
                    <a:pt x="71" y="263"/>
                  </a:cubicBezTo>
                  <a:cubicBezTo>
                    <a:pt x="0" y="468"/>
                    <a:pt x="107" y="700"/>
                    <a:pt x="312" y="781"/>
                  </a:cubicBezTo>
                  <a:lnTo>
                    <a:pt x="1071" y="1048"/>
                  </a:lnTo>
                  <a:cubicBezTo>
                    <a:pt x="1115" y="1066"/>
                    <a:pt x="1160" y="1075"/>
                    <a:pt x="1204" y="1075"/>
                  </a:cubicBezTo>
                  <a:cubicBezTo>
                    <a:pt x="1365" y="1075"/>
                    <a:pt x="1526" y="977"/>
                    <a:pt x="1579" y="816"/>
                  </a:cubicBezTo>
                  <a:cubicBezTo>
                    <a:pt x="1659" y="602"/>
                    <a:pt x="1552" y="370"/>
                    <a:pt x="1338" y="299"/>
                  </a:cubicBezTo>
                  <a:lnTo>
                    <a:pt x="589" y="22"/>
                  </a:lnTo>
                  <a:cubicBezTo>
                    <a:pt x="546" y="7"/>
                    <a:pt x="502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97;p49">
              <a:extLst>
                <a:ext uri="{FF2B5EF4-FFF2-40B4-BE49-F238E27FC236}">
                  <a16:creationId xmlns:a16="http://schemas.microsoft.com/office/drawing/2014/main" id="{3A3DA769-12A9-E0FF-39A4-BE9DC2E7D1DB}"/>
                </a:ext>
              </a:extLst>
            </p:cNvPr>
            <p:cNvSpPr/>
            <p:nvPr/>
          </p:nvSpPr>
          <p:spPr>
            <a:xfrm>
              <a:off x="5201765" y="2418602"/>
              <a:ext cx="48679" cy="31671"/>
            </a:xfrm>
            <a:custGeom>
              <a:avLst/>
              <a:gdLst/>
              <a:ahLst/>
              <a:cxnLst/>
              <a:rect l="l" t="t" r="r" b="b"/>
              <a:pathLst>
                <a:path w="1660" h="1080" extrusionOk="0">
                  <a:moveTo>
                    <a:pt x="1211" y="0"/>
                  </a:moveTo>
                  <a:cubicBezTo>
                    <a:pt x="1164" y="0"/>
                    <a:pt x="1117" y="9"/>
                    <a:pt x="1071" y="27"/>
                  </a:cubicBezTo>
                  <a:lnTo>
                    <a:pt x="312" y="304"/>
                  </a:lnTo>
                  <a:cubicBezTo>
                    <a:pt x="107" y="375"/>
                    <a:pt x="0" y="607"/>
                    <a:pt x="71" y="812"/>
                  </a:cubicBezTo>
                  <a:cubicBezTo>
                    <a:pt x="134" y="973"/>
                    <a:pt x="286" y="1080"/>
                    <a:pt x="455" y="1080"/>
                  </a:cubicBezTo>
                  <a:cubicBezTo>
                    <a:pt x="500" y="1080"/>
                    <a:pt x="544" y="1071"/>
                    <a:pt x="589" y="1053"/>
                  </a:cubicBezTo>
                  <a:lnTo>
                    <a:pt x="1338" y="776"/>
                  </a:lnTo>
                  <a:cubicBezTo>
                    <a:pt x="1552" y="705"/>
                    <a:pt x="1659" y="473"/>
                    <a:pt x="1579" y="268"/>
                  </a:cubicBezTo>
                  <a:cubicBezTo>
                    <a:pt x="1524" y="102"/>
                    <a:pt x="1372" y="0"/>
                    <a:pt x="1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98;p49">
              <a:extLst>
                <a:ext uri="{FF2B5EF4-FFF2-40B4-BE49-F238E27FC236}">
                  <a16:creationId xmlns:a16="http://schemas.microsoft.com/office/drawing/2014/main" id="{9F6B0513-CAE5-50A5-DDAE-5C0AB0BB62A9}"/>
                </a:ext>
              </a:extLst>
            </p:cNvPr>
            <p:cNvSpPr/>
            <p:nvPr/>
          </p:nvSpPr>
          <p:spPr>
            <a:xfrm>
              <a:off x="5329153" y="2203298"/>
              <a:ext cx="107828" cy="108854"/>
            </a:xfrm>
            <a:custGeom>
              <a:avLst/>
              <a:gdLst/>
              <a:ahLst/>
              <a:cxnLst/>
              <a:rect l="l" t="t" r="r" b="b"/>
              <a:pathLst>
                <a:path w="3677" h="3712" extrusionOk="0">
                  <a:moveTo>
                    <a:pt x="2603" y="0"/>
                  </a:moveTo>
                  <a:cubicBezTo>
                    <a:pt x="2438" y="0"/>
                    <a:pt x="2286" y="102"/>
                    <a:pt x="2231" y="268"/>
                  </a:cubicBezTo>
                  <a:lnTo>
                    <a:pt x="2097" y="643"/>
                  </a:lnTo>
                  <a:lnTo>
                    <a:pt x="1713" y="509"/>
                  </a:lnTo>
                  <a:cubicBezTo>
                    <a:pt x="1667" y="491"/>
                    <a:pt x="1619" y="482"/>
                    <a:pt x="1572" y="482"/>
                  </a:cubicBezTo>
                  <a:cubicBezTo>
                    <a:pt x="1411" y="482"/>
                    <a:pt x="1260" y="582"/>
                    <a:pt x="1205" y="741"/>
                  </a:cubicBezTo>
                  <a:cubicBezTo>
                    <a:pt x="1125" y="955"/>
                    <a:pt x="1232" y="1187"/>
                    <a:pt x="1446" y="1258"/>
                  </a:cubicBezTo>
                  <a:lnTo>
                    <a:pt x="1821" y="1392"/>
                  </a:lnTo>
                  <a:lnTo>
                    <a:pt x="1633" y="1901"/>
                  </a:lnTo>
                  <a:lnTo>
                    <a:pt x="830" y="1606"/>
                  </a:lnTo>
                  <a:cubicBezTo>
                    <a:pt x="762" y="1581"/>
                    <a:pt x="691" y="1568"/>
                    <a:pt x="621" y="1568"/>
                  </a:cubicBezTo>
                  <a:cubicBezTo>
                    <a:pt x="373" y="1568"/>
                    <a:pt x="136" y="1721"/>
                    <a:pt x="45" y="1972"/>
                  </a:cubicBezTo>
                  <a:cubicBezTo>
                    <a:pt x="1" y="2088"/>
                    <a:pt x="1" y="2213"/>
                    <a:pt x="27" y="2329"/>
                  </a:cubicBezTo>
                  <a:lnTo>
                    <a:pt x="99" y="2614"/>
                  </a:lnTo>
                  <a:lnTo>
                    <a:pt x="3105" y="3711"/>
                  </a:lnTo>
                  <a:lnTo>
                    <a:pt x="3346" y="3542"/>
                  </a:lnTo>
                  <a:cubicBezTo>
                    <a:pt x="3444" y="3471"/>
                    <a:pt x="3516" y="3364"/>
                    <a:pt x="3560" y="3256"/>
                  </a:cubicBezTo>
                  <a:cubicBezTo>
                    <a:pt x="3676" y="2935"/>
                    <a:pt x="3516" y="2578"/>
                    <a:pt x="3194" y="2463"/>
                  </a:cubicBezTo>
                  <a:lnTo>
                    <a:pt x="2391" y="2168"/>
                  </a:lnTo>
                  <a:lnTo>
                    <a:pt x="2570" y="1669"/>
                  </a:lnTo>
                  <a:lnTo>
                    <a:pt x="2953" y="1802"/>
                  </a:lnTo>
                  <a:cubicBezTo>
                    <a:pt x="3000" y="1821"/>
                    <a:pt x="3048" y="1829"/>
                    <a:pt x="3095" y="1829"/>
                  </a:cubicBezTo>
                  <a:cubicBezTo>
                    <a:pt x="3256" y="1829"/>
                    <a:pt x="3407" y="1729"/>
                    <a:pt x="3462" y="1570"/>
                  </a:cubicBezTo>
                  <a:cubicBezTo>
                    <a:pt x="3542" y="1356"/>
                    <a:pt x="3435" y="1133"/>
                    <a:pt x="3221" y="1053"/>
                  </a:cubicBezTo>
                  <a:lnTo>
                    <a:pt x="2846" y="919"/>
                  </a:lnTo>
                  <a:lnTo>
                    <a:pt x="2980" y="536"/>
                  </a:lnTo>
                  <a:cubicBezTo>
                    <a:pt x="3061" y="330"/>
                    <a:pt x="2953" y="98"/>
                    <a:pt x="2748" y="27"/>
                  </a:cubicBezTo>
                  <a:cubicBezTo>
                    <a:pt x="2700" y="9"/>
                    <a:pt x="2651" y="0"/>
                    <a:pt x="26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99;p49">
              <a:extLst>
                <a:ext uri="{FF2B5EF4-FFF2-40B4-BE49-F238E27FC236}">
                  <a16:creationId xmlns:a16="http://schemas.microsoft.com/office/drawing/2014/main" id="{1679A346-38EB-EB44-4FBE-2DA5609510E9}"/>
                </a:ext>
              </a:extLst>
            </p:cNvPr>
            <p:cNvSpPr/>
            <p:nvPr/>
          </p:nvSpPr>
          <p:spPr>
            <a:xfrm>
              <a:off x="5274491" y="2295261"/>
              <a:ext cx="171111" cy="89998"/>
            </a:xfrm>
            <a:custGeom>
              <a:avLst/>
              <a:gdLst/>
              <a:ahLst/>
              <a:cxnLst/>
              <a:rect l="l" t="t" r="r" b="b"/>
              <a:pathLst>
                <a:path w="5835" h="3069" extrusionOk="0">
                  <a:moveTo>
                    <a:pt x="910" y="0"/>
                  </a:moveTo>
                  <a:cubicBezTo>
                    <a:pt x="580" y="0"/>
                    <a:pt x="270" y="203"/>
                    <a:pt x="152" y="531"/>
                  </a:cubicBezTo>
                  <a:cubicBezTo>
                    <a:pt x="0" y="950"/>
                    <a:pt x="214" y="1405"/>
                    <a:pt x="634" y="1557"/>
                  </a:cubicBezTo>
                  <a:lnTo>
                    <a:pt x="4648" y="3020"/>
                  </a:lnTo>
                  <a:cubicBezTo>
                    <a:pt x="4739" y="3053"/>
                    <a:pt x="4833" y="3069"/>
                    <a:pt x="4925" y="3069"/>
                  </a:cubicBezTo>
                  <a:cubicBezTo>
                    <a:pt x="5254" y="3069"/>
                    <a:pt x="5564" y="2866"/>
                    <a:pt x="5683" y="2538"/>
                  </a:cubicBezTo>
                  <a:cubicBezTo>
                    <a:pt x="5834" y="2128"/>
                    <a:pt x="5620" y="1664"/>
                    <a:pt x="5201" y="1512"/>
                  </a:cubicBezTo>
                  <a:lnTo>
                    <a:pt x="1187" y="49"/>
                  </a:lnTo>
                  <a:cubicBezTo>
                    <a:pt x="1095" y="16"/>
                    <a:pt x="1002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0;p49">
              <a:extLst>
                <a:ext uri="{FF2B5EF4-FFF2-40B4-BE49-F238E27FC236}">
                  <a16:creationId xmlns:a16="http://schemas.microsoft.com/office/drawing/2014/main" id="{E2F29CE0-19F5-78F2-EAD8-D3AD72FCF0B9}"/>
                </a:ext>
              </a:extLst>
            </p:cNvPr>
            <p:cNvSpPr/>
            <p:nvPr/>
          </p:nvSpPr>
          <p:spPr>
            <a:xfrm>
              <a:off x="5272379" y="2364439"/>
              <a:ext cx="126919" cy="54867"/>
            </a:xfrm>
            <a:custGeom>
              <a:avLst/>
              <a:gdLst/>
              <a:ahLst/>
              <a:cxnLst/>
              <a:rect l="l" t="t" r="r" b="b"/>
              <a:pathLst>
                <a:path w="4328" h="1871" extrusionOk="0">
                  <a:moveTo>
                    <a:pt x="554" y="1"/>
                  </a:moveTo>
                  <a:cubicBezTo>
                    <a:pt x="429" y="215"/>
                    <a:pt x="304" y="438"/>
                    <a:pt x="161" y="652"/>
                  </a:cubicBezTo>
                  <a:cubicBezTo>
                    <a:pt x="1" y="893"/>
                    <a:pt x="144" y="1214"/>
                    <a:pt x="429" y="1259"/>
                  </a:cubicBezTo>
                  <a:lnTo>
                    <a:pt x="3828" y="1865"/>
                  </a:lnTo>
                  <a:cubicBezTo>
                    <a:pt x="3850" y="1869"/>
                    <a:pt x="3872" y="1870"/>
                    <a:pt x="3893" y="1870"/>
                  </a:cubicBezTo>
                  <a:cubicBezTo>
                    <a:pt x="4090" y="1870"/>
                    <a:pt x="4260" y="1728"/>
                    <a:pt x="4292" y="1535"/>
                  </a:cubicBezTo>
                  <a:cubicBezTo>
                    <a:pt x="4301" y="1482"/>
                    <a:pt x="4319" y="1428"/>
                    <a:pt x="4327" y="1366"/>
                  </a:cubicBezTo>
                  <a:lnTo>
                    <a:pt x="5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1;p49">
              <a:extLst>
                <a:ext uri="{FF2B5EF4-FFF2-40B4-BE49-F238E27FC236}">
                  <a16:creationId xmlns:a16="http://schemas.microsoft.com/office/drawing/2014/main" id="{966DC177-4D98-8E4B-E8BF-09C49A3D831B}"/>
                </a:ext>
              </a:extLst>
            </p:cNvPr>
            <p:cNvSpPr/>
            <p:nvPr/>
          </p:nvSpPr>
          <p:spPr>
            <a:xfrm>
              <a:off x="5274227" y="2555931"/>
              <a:ext cx="321285" cy="48709"/>
            </a:xfrm>
            <a:custGeom>
              <a:avLst/>
              <a:gdLst/>
              <a:ahLst/>
              <a:cxnLst/>
              <a:rect l="l" t="t" r="r" b="b"/>
              <a:pathLst>
                <a:path w="10956" h="1661" extrusionOk="0">
                  <a:moveTo>
                    <a:pt x="1258" y="1"/>
                  </a:moveTo>
                  <a:cubicBezTo>
                    <a:pt x="562" y="1"/>
                    <a:pt x="0" y="563"/>
                    <a:pt x="0" y="1259"/>
                  </a:cubicBezTo>
                  <a:cubicBezTo>
                    <a:pt x="0" y="1482"/>
                    <a:pt x="179" y="1660"/>
                    <a:pt x="402" y="1660"/>
                  </a:cubicBezTo>
                  <a:lnTo>
                    <a:pt x="10554" y="1660"/>
                  </a:lnTo>
                  <a:cubicBezTo>
                    <a:pt x="10777" y="1660"/>
                    <a:pt x="10955" y="1482"/>
                    <a:pt x="10955" y="1259"/>
                  </a:cubicBezTo>
                  <a:cubicBezTo>
                    <a:pt x="10955" y="563"/>
                    <a:pt x="10393" y="1"/>
                    <a:pt x="9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2;p49">
              <a:extLst>
                <a:ext uri="{FF2B5EF4-FFF2-40B4-BE49-F238E27FC236}">
                  <a16:creationId xmlns:a16="http://schemas.microsoft.com/office/drawing/2014/main" id="{388DE548-031F-496C-9534-04889267EBEA}"/>
                </a:ext>
              </a:extLst>
            </p:cNvPr>
            <p:cNvSpPr/>
            <p:nvPr/>
          </p:nvSpPr>
          <p:spPr>
            <a:xfrm>
              <a:off x="5305605" y="2497339"/>
              <a:ext cx="258500" cy="35073"/>
            </a:xfrm>
            <a:custGeom>
              <a:avLst/>
              <a:gdLst/>
              <a:ahLst/>
              <a:cxnLst/>
              <a:rect l="l" t="t" r="r" b="b"/>
              <a:pathLst>
                <a:path w="8815" h="1196" extrusionOk="0">
                  <a:moveTo>
                    <a:pt x="1205" y="1"/>
                  </a:moveTo>
                  <a:cubicBezTo>
                    <a:pt x="536" y="1"/>
                    <a:pt x="1" y="536"/>
                    <a:pt x="1" y="1196"/>
                  </a:cubicBezTo>
                  <a:lnTo>
                    <a:pt x="8815" y="1196"/>
                  </a:lnTo>
                  <a:cubicBezTo>
                    <a:pt x="8815" y="536"/>
                    <a:pt x="8279" y="1"/>
                    <a:pt x="76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3;p49">
              <a:extLst>
                <a:ext uri="{FF2B5EF4-FFF2-40B4-BE49-F238E27FC236}">
                  <a16:creationId xmlns:a16="http://schemas.microsoft.com/office/drawing/2014/main" id="{8FCD3A28-2EE2-76D0-4232-2C5986008CCF}"/>
                </a:ext>
              </a:extLst>
            </p:cNvPr>
            <p:cNvSpPr/>
            <p:nvPr/>
          </p:nvSpPr>
          <p:spPr>
            <a:xfrm>
              <a:off x="5352701" y="2422590"/>
              <a:ext cx="164308" cy="51231"/>
            </a:xfrm>
            <a:custGeom>
              <a:avLst/>
              <a:gdLst/>
              <a:ahLst/>
              <a:cxnLst/>
              <a:rect l="l" t="t" r="r" b="b"/>
              <a:pathLst>
                <a:path w="5603" h="1747" extrusionOk="0">
                  <a:moveTo>
                    <a:pt x="4692" y="1"/>
                  </a:moveTo>
                  <a:cubicBezTo>
                    <a:pt x="4669" y="1"/>
                    <a:pt x="4645" y="3"/>
                    <a:pt x="4622" y="7"/>
                  </a:cubicBezTo>
                  <a:lnTo>
                    <a:pt x="616" y="712"/>
                  </a:lnTo>
                  <a:cubicBezTo>
                    <a:pt x="473" y="739"/>
                    <a:pt x="357" y="837"/>
                    <a:pt x="304" y="979"/>
                  </a:cubicBezTo>
                  <a:cubicBezTo>
                    <a:pt x="215" y="1238"/>
                    <a:pt x="108" y="1488"/>
                    <a:pt x="1" y="1747"/>
                  </a:cubicBezTo>
                  <a:lnTo>
                    <a:pt x="5603" y="1747"/>
                  </a:lnTo>
                  <a:cubicBezTo>
                    <a:pt x="5398" y="1274"/>
                    <a:pt x="5219" y="792"/>
                    <a:pt x="5077" y="293"/>
                  </a:cubicBezTo>
                  <a:cubicBezTo>
                    <a:pt x="5029" y="119"/>
                    <a:pt x="4870" y="1"/>
                    <a:pt x="4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024;p49">
            <a:extLst>
              <a:ext uri="{FF2B5EF4-FFF2-40B4-BE49-F238E27FC236}">
                <a16:creationId xmlns:a16="http://schemas.microsoft.com/office/drawing/2014/main" id="{931AEB9A-31FE-C040-E558-A6051AFE962F}"/>
              </a:ext>
            </a:extLst>
          </p:cNvPr>
          <p:cNvGrpSpPr/>
          <p:nvPr/>
        </p:nvGrpSpPr>
        <p:grpSpPr>
          <a:xfrm>
            <a:off x="2713832" y="1927542"/>
            <a:ext cx="450935" cy="448671"/>
            <a:chOff x="2998226" y="3234218"/>
            <a:chExt cx="403160" cy="401137"/>
          </a:xfrm>
        </p:grpSpPr>
        <p:sp>
          <p:nvSpPr>
            <p:cNvPr id="20" name="Google Shape;1025;p49">
              <a:extLst>
                <a:ext uri="{FF2B5EF4-FFF2-40B4-BE49-F238E27FC236}">
                  <a16:creationId xmlns:a16="http://schemas.microsoft.com/office/drawing/2014/main" id="{D15CBD12-CE76-F2C3-765B-8D76B6D51A8C}"/>
                </a:ext>
              </a:extLst>
            </p:cNvPr>
            <p:cNvSpPr/>
            <p:nvPr/>
          </p:nvSpPr>
          <p:spPr>
            <a:xfrm>
              <a:off x="3160158" y="3234218"/>
              <a:ext cx="79295" cy="58709"/>
            </a:xfrm>
            <a:custGeom>
              <a:avLst/>
              <a:gdLst/>
              <a:ahLst/>
              <a:cxnLst/>
              <a:rect l="l" t="t" r="r" b="b"/>
              <a:pathLst>
                <a:path w="2704" h="2002" extrusionOk="0">
                  <a:moveTo>
                    <a:pt x="1355" y="0"/>
                  </a:moveTo>
                  <a:cubicBezTo>
                    <a:pt x="1135" y="0"/>
                    <a:pt x="955" y="179"/>
                    <a:pt x="955" y="404"/>
                  </a:cubicBezTo>
                  <a:lnTo>
                    <a:pt x="955" y="797"/>
                  </a:lnTo>
                  <a:lnTo>
                    <a:pt x="625" y="797"/>
                  </a:lnTo>
                  <a:cubicBezTo>
                    <a:pt x="259" y="797"/>
                    <a:pt x="0" y="1163"/>
                    <a:pt x="116" y="1502"/>
                  </a:cubicBezTo>
                  <a:lnTo>
                    <a:pt x="286" y="2001"/>
                  </a:lnTo>
                  <a:lnTo>
                    <a:pt x="2427" y="2001"/>
                  </a:lnTo>
                  <a:lnTo>
                    <a:pt x="2587" y="1502"/>
                  </a:lnTo>
                  <a:cubicBezTo>
                    <a:pt x="2703" y="1163"/>
                    <a:pt x="2445" y="797"/>
                    <a:pt x="2079" y="797"/>
                  </a:cubicBezTo>
                  <a:lnTo>
                    <a:pt x="1758" y="797"/>
                  </a:lnTo>
                  <a:lnTo>
                    <a:pt x="1758" y="413"/>
                  </a:lnTo>
                  <a:cubicBezTo>
                    <a:pt x="1758" y="208"/>
                    <a:pt x="1606" y="21"/>
                    <a:pt x="1401" y="3"/>
                  </a:cubicBezTo>
                  <a:cubicBezTo>
                    <a:pt x="1385" y="1"/>
                    <a:pt x="1370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26;p49">
              <a:extLst>
                <a:ext uri="{FF2B5EF4-FFF2-40B4-BE49-F238E27FC236}">
                  <a16:creationId xmlns:a16="http://schemas.microsoft.com/office/drawing/2014/main" id="{5EA38539-C2D3-B4E2-A2B9-94C5BB0330A8}"/>
                </a:ext>
              </a:extLst>
            </p:cNvPr>
            <p:cNvSpPr/>
            <p:nvPr/>
          </p:nvSpPr>
          <p:spPr>
            <a:xfrm>
              <a:off x="3146288" y="3316445"/>
              <a:ext cx="107535" cy="117476"/>
            </a:xfrm>
            <a:custGeom>
              <a:avLst/>
              <a:gdLst/>
              <a:ahLst/>
              <a:cxnLst/>
              <a:rect l="l" t="t" r="r" b="b"/>
              <a:pathLst>
                <a:path w="3667" h="4006" extrusionOk="0">
                  <a:moveTo>
                    <a:pt x="509" y="0"/>
                  </a:moveTo>
                  <a:cubicBezTo>
                    <a:pt x="304" y="0"/>
                    <a:pt x="116" y="152"/>
                    <a:pt x="99" y="357"/>
                  </a:cubicBezTo>
                  <a:cubicBezTo>
                    <a:pt x="72" y="598"/>
                    <a:pt x="259" y="803"/>
                    <a:pt x="491" y="803"/>
                  </a:cubicBezTo>
                  <a:lnTo>
                    <a:pt x="884" y="803"/>
                  </a:lnTo>
                  <a:cubicBezTo>
                    <a:pt x="794" y="1882"/>
                    <a:pt x="411" y="3015"/>
                    <a:pt x="0" y="4006"/>
                  </a:cubicBezTo>
                  <a:lnTo>
                    <a:pt x="3667" y="4006"/>
                  </a:lnTo>
                  <a:cubicBezTo>
                    <a:pt x="3248" y="3015"/>
                    <a:pt x="2864" y="1882"/>
                    <a:pt x="2784" y="803"/>
                  </a:cubicBezTo>
                  <a:lnTo>
                    <a:pt x="3158" y="803"/>
                  </a:lnTo>
                  <a:cubicBezTo>
                    <a:pt x="3364" y="803"/>
                    <a:pt x="3542" y="651"/>
                    <a:pt x="3569" y="446"/>
                  </a:cubicBezTo>
                  <a:cubicBezTo>
                    <a:pt x="3596" y="205"/>
                    <a:pt x="3408" y="0"/>
                    <a:pt x="3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27;p49">
              <a:extLst>
                <a:ext uri="{FF2B5EF4-FFF2-40B4-BE49-F238E27FC236}">
                  <a16:creationId xmlns:a16="http://schemas.microsoft.com/office/drawing/2014/main" id="{250EC389-2CE4-7ADE-A3A7-B80E276F3312}"/>
                </a:ext>
              </a:extLst>
            </p:cNvPr>
            <p:cNvSpPr/>
            <p:nvPr/>
          </p:nvSpPr>
          <p:spPr>
            <a:xfrm>
              <a:off x="3121420" y="3457440"/>
              <a:ext cx="156742" cy="47125"/>
            </a:xfrm>
            <a:custGeom>
              <a:avLst/>
              <a:gdLst/>
              <a:ahLst/>
              <a:cxnLst/>
              <a:rect l="l" t="t" r="r" b="b"/>
              <a:pathLst>
                <a:path w="5345" h="1607" extrusionOk="0">
                  <a:moveTo>
                    <a:pt x="938" y="1"/>
                  </a:moveTo>
                  <a:cubicBezTo>
                    <a:pt x="420" y="1"/>
                    <a:pt x="1" y="420"/>
                    <a:pt x="1" y="937"/>
                  </a:cubicBezTo>
                  <a:lnTo>
                    <a:pt x="1" y="1205"/>
                  </a:lnTo>
                  <a:cubicBezTo>
                    <a:pt x="1" y="1428"/>
                    <a:pt x="179" y="1606"/>
                    <a:pt x="402" y="1606"/>
                  </a:cubicBezTo>
                  <a:lnTo>
                    <a:pt x="4943" y="1606"/>
                  </a:lnTo>
                  <a:cubicBezTo>
                    <a:pt x="5166" y="1606"/>
                    <a:pt x="5345" y="1428"/>
                    <a:pt x="5345" y="1205"/>
                  </a:cubicBezTo>
                  <a:lnTo>
                    <a:pt x="5345" y="937"/>
                  </a:lnTo>
                  <a:cubicBezTo>
                    <a:pt x="5345" y="420"/>
                    <a:pt x="4925" y="1"/>
                    <a:pt x="4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28;p49">
              <a:extLst>
                <a:ext uri="{FF2B5EF4-FFF2-40B4-BE49-F238E27FC236}">
                  <a16:creationId xmlns:a16="http://schemas.microsoft.com/office/drawing/2014/main" id="{368F7EFB-DC57-5327-A383-748FEBE2B6FC}"/>
                </a:ext>
              </a:extLst>
            </p:cNvPr>
            <p:cNvSpPr/>
            <p:nvPr/>
          </p:nvSpPr>
          <p:spPr>
            <a:xfrm>
              <a:off x="2998226" y="3321929"/>
              <a:ext cx="403160" cy="313426"/>
            </a:xfrm>
            <a:custGeom>
              <a:avLst/>
              <a:gdLst/>
              <a:ahLst/>
              <a:cxnLst/>
              <a:rect l="l" t="t" r="r" b="b"/>
              <a:pathLst>
                <a:path w="13748" h="10688" extrusionOk="0">
                  <a:moveTo>
                    <a:pt x="2599" y="1"/>
                  </a:moveTo>
                  <a:cubicBezTo>
                    <a:pt x="2505" y="1"/>
                    <a:pt x="2409" y="36"/>
                    <a:pt x="2329" y="108"/>
                  </a:cubicBezTo>
                  <a:cubicBezTo>
                    <a:pt x="2293" y="134"/>
                    <a:pt x="1401" y="955"/>
                    <a:pt x="1401" y="2008"/>
                  </a:cubicBezTo>
                  <a:cubicBezTo>
                    <a:pt x="1401" y="2820"/>
                    <a:pt x="1936" y="3498"/>
                    <a:pt x="2195" y="3774"/>
                  </a:cubicBezTo>
                  <a:lnTo>
                    <a:pt x="2195" y="4720"/>
                  </a:lnTo>
                  <a:cubicBezTo>
                    <a:pt x="1587" y="4282"/>
                    <a:pt x="813" y="4245"/>
                    <a:pt x="538" y="4245"/>
                  </a:cubicBezTo>
                  <a:cubicBezTo>
                    <a:pt x="482" y="4245"/>
                    <a:pt x="446" y="4247"/>
                    <a:pt x="437" y="4247"/>
                  </a:cubicBezTo>
                  <a:cubicBezTo>
                    <a:pt x="241" y="4256"/>
                    <a:pt x="71" y="4416"/>
                    <a:pt x="63" y="4622"/>
                  </a:cubicBezTo>
                  <a:cubicBezTo>
                    <a:pt x="63" y="4675"/>
                    <a:pt x="0" y="5888"/>
                    <a:pt x="749" y="6629"/>
                  </a:cubicBezTo>
                  <a:cubicBezTo>
                    <a:pt x="1329" y="7218"/>
                    <a:pt x="2204" y="7307"/>
                    <a:pt x="2578" y="7316"/>
                  </a:cubicBezTo>
                  <a:cubicBezTo>
                    <a:pt x="2730" y="7673"/>
                    <a:pt x="2926" y="8003"/>
                    <a:pt x="3158" y="8306"/>
                  </a:cubicBezTo>
                  <a:cubicBezTo>
                    <a:pt x="2248" y="8449"/>
                    <a:pt x="1579" y="9189"/>
                    <a:pt x="1552" y="9225"/>
                  </a:cubicBezTo>
                  <a:cubicBezTo>
                    <a:pt x="1410" y="9376"/>
                    <a:pt x="1410" y="9600"/>
                    <a:pt x="1552" y="9751"/>
                  </a:cubicBezTo>
                  <a:cubicBezTo>
                    <a:pt x="1588" y="9796"/>
                    <a:pt x="2400" y="10688"/>
                    <a:pt x="3453" y="10688"/>
                  </a:cubicBezTo>
                  <a:cubicBezTo>
                    <a:pt x="4300" y="10688"/>
                    <a:pt x="4987" y="10108"/>
                    <a:pt x="5246" y="9867"/>
                  </a:cubicBezTo>
                  <a:cubicBezTo>
                    <a:pt x="5754" y="10054"/>
                    <a:pt x="6307" y="10153"/>
                    <a:pt x="6878" y="10153"/>
                  </a:cubicBezTo>
                  <a:cubicBezTo>
                    <a:pt x="7449" y="10153"/>
                    <a:pt x="7993" y="10054"/>
                    <a:pt x="8502" y="9867"/>
                  </a:cubicBezTo>
                  <a:cubicBezTo>
                    <a:pt x="8761" y="10108"/>
                    <a:pt x="9456" y="10688"/>
                    <a:pt x="10304" y="10688"/>
                  </a:cubicBezTo>
                  <a:cubicBezTo>
                    <a:pt x="11357" y="10688"/>
                    <a:pt x="12168" y="9796"/>
                    <a:pt x="12204" y="9751"/>
                  </a:cubicBezTo>
                  <a:cubicBezTo>
                    <a:pt x="12338" y="9600"/>
                    <a:pt x="12338" y="9376"/>
                    <a:pt x="12204" y="9225"/>
                  </a:cubicBezTo>
                  <a:cubicBezTo>
                    <a:pt x="12168" y="9189"/>
                    <a:pt x="11499" y="8449"/>
                    <a:pt x="10598" y="8306"/>
                  </a:cubicBezTo>
                  <a:cubicBezTo>
                    <a:pt x="10830" y="8003"/>
                    <a:pt x="11027" y="7673"/>
                    <a:pt x="11178" y="7316"/>
                  </a:cubicBezTo>
                  <a:cubicBezTo>
                    <a:pt x="11553" y="7307"/>
                    <a:pt x="12418" y="7218"/>
                    <a:pt x="13007" y="6629"/>
                  </a:cubicBezTo>
                  <a:cubicBezTo>
                    <a:pt x="13747" y="5888"/>
                    <a:pt x="13694" y="4675"/>
                    <a:pt x="13685" y="4622"/>
                  </a:cubicBezTo>
                  <a:cubicBezTo>
                    <a:pt x="13676" y="4416"/>
                    <a:pt x="13515" y="4256"/>
                    <a:pt x="13310" y="4247"/>
                  </a:cubicBezTo>
                  <a:cubicBezTo>
                    <a:pt x="13303" y="4247"/>
                    <a:pt x="13269" y="4245"/>
                    <a:pt x="13214" y="4245"/>
                  </a:cubicBezTo>
                  <a:cubicBezTo>
                    <a:pt x="12944" y="4245"/>
                    <a:pt x="12168" y="4282"/>
                    <a:pt x="11553" y="4720"/>
                  </a:cubicBezTo>
                  <a:lnTo>
                    <a:pt x="11553" y="3774"/>
                  </a:lnTo>
                  <a:cubicBezTo>
                    <a:pt x="11812" y="3498"/>
                    <a:pt x="12356" y="2820"/>
                    <a:pt x="12356" y="2008"/>
                  </a:cubicBezTo>
                  <a:cubicBezTo>
                    <a:pt x="12356" y="955"/>
                    <a:pt x="11455" y="134"/>
                    <a:pt x="11419" y="108"/>
                  </a:cubicBezTo>
                  <a:cubicBezTo>
                    <a:pt x="11343" y="36"/>
                    <a:pt x="11247" y="1"/>
                    <a:pt x="11151" y="1"/>
                  </a:cubicBezTo>
                  <a:cubicBezTo>
                    <a:pt x="11056" y="1"/>
                    <a:pt x="10960" y="36"/>
                    <a:pt x="10884" y="108"/>
                  </a:cubicBezTo>
                  <a:cubicBezTo>
                    <a:pt x="10848" y="134"/>
                    <a:pt x="9947" y="955"/>
                    <a:pt x="9947" y="2008"/>
                  </a:cubicBezTo>
                  <a:cubicBezTo>
                    <a:pt x="9947" y="2820"/>
                    <a:pt x="10491" y="3498"/>
                    <a:pt x="10750" y="3774"/>
                  </a:cubicBezTo>
                  <a:lnTo>
                    <a:pt x="10750" y="5442"/>
                  </a:lnTo>
                  <a:cubicBezTo>
                    <a:pt x="10750" y="7557"/>
                    <a:pt x="9073" y="9305"/>
                    <a:pt x="6967" y="9350"/>
                  </a:cubicBezTo>
                  <a:cubicBezTo>
                    <a:pt x="6935" y="9351"/>
                    <a:pt x="6903" y="9351"/>
                    <a:pt x="6871" y="9351"/>
                  </a:cubicBezTo>
                  <a:cubicBezTo>
                    <a:pt x="4738" y="9351"/>
                    <a:pt x="2998" y="7614"/>
                    <a:pt x="2998" y="5478"/>
                  </a:cubicBezTo>
                  <a:lnTo>
                    <a:pt x="2998" y="3774"/>
                  </a:lnTo>
                  <a:cubicBezTo>
                    <a:pt x="3256" y="3498"/>
                    <a:pt x="3800" y="2820"/>
                    <a:pt x="3800" y="2008"/>
                  </a:cubicBezTo>
                  <a:cubicBezTo>
                    <a:pt x="3800" y="955"/>
                    <a:pt x="2908" y="134"/>
                    <a:pt x="2864" y="108"/>
                  </a:cubicBezTo>
                  <a:cubicBezTo>
                    <a:pt x="2788" y="36"/>
                    <a:pt x="2694" y="1"/>
                    <a:pt x="25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49441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必然 </a:t>
            </a:r>
            <a:r>
              <a:rPr lang="en-US" altLang="zh-TW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vs.</a:t>
            </a:r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偶然</a:t>
            </a:r>
          </a:p>
        </p:txBody>
      </p:sp>
      <p:sp>
        <p:nvSpPr>
          <p:cNvPr id="242" name="Google Shape;242;p35"/>
          <p:cNvSpPr txBox="1">
            <a:spLocks noGrp="1"/>
          </p:cNvSpPr>
          <p:nvPr>
            <p:ph type="title" idx="2"/>
          </p:nvPr>
        </p:nvSpPr>
        <p:spPr>
          <a:xfrm>
            <a:off x="1643900" y="2760272"/>
            <a:ext cx="25908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必然</a:t>
            </a:r>
          </a:p>
        </p:txBody>
      </p:sp>
      <p:sp>
        <p:nvSpPr>
          <p:cNvPr id="243" name="Google Shape;243;p35"/>
          <p:cNvSpPr txBox="1">
            <a:spLocks noGrp="1"/>
          </p:cNvSpPr>
          <p:nvPr>
            <p:ph type="title" idx="3"/>
          </p:nvPr>
        </p:nvSpPr>
        <p:spPr>
          <a:xfrm>
            <a:off x="4909353" y="2760272"/>
            <a:ext cx="25908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偶然</a:t>
            </a:r>
          </a:p>
        </p:txBody>
      </p:sp>
      <p:sp>
        <p:nvSpPr>
          <p:cNvPr id="244" name="Google Shape;244;p35"/>
          <p:cNvSpPr txBox="1">
            <a:spLocks noGrp="1"/>
          </p:cNvSpPr>
          <p:nvPr>
            <p:ph type="subTitle" idx="1"/>
          </p:nvPr>
        </p:nvSpPr>
        <p:spPr>
          <a:xfrm>
            <a:off x="4909350" y="3078895"/>
            <a:ext cx="25908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分享一个</a:t>
            </a:r>
            <a:r>
              <a:rPr lang="zh-TW" altLang="en-US" sz="2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偶然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的发现对你有什么影响？比如迷路后发现新地方。</a:t>
            </a:r>
          </a:p>
        </p:txBody>
      </p:sp>
      <p:sp>
        <p:nvSpPr>
          <p:cNvPr id="245" name="Google Shape;245;p35"/>
          <p:cNvSpPr txBox="1">
            <a:spLocks noGrp="1"/>
          </p:cNvSpPr>
          <p:nvPr>
            <p:ph type="subTitle" idx="4"/>
          </p:nvPr>
        </p:nvSpPr>
        <p:spPr>
          <a:xfrm>
            <a:off x="1643900" y="3078895"/>
            <a:ext cx="25908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你觉得成功是需要</a:t>
            </a:r>
            <a:r>
              <a:rPr lang="zh-TW" altLang="en-US" sz="2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必然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的努力，还是需要靠运气？</a:t>
            </a:r>
          </a:p>
        </p:txBody>
      </p:sp>
      <p:sp>
        <p:nvSpPr>
          <p:cNvPr id="246" name="Google Shape;246;p35"/>
          <p:cNvSpPr/>
          <p:nvPr/>
        </p:nvSpPr>
        <p:spPr>
          <a:xfrm>
            <a:off x="5751400" y="1700759"/>
            <a:ext cx="906600" cy="906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5"/>
          <p:cNvSpPr/>
          <p:nvPr/>
        </p:nvSpPr>
        <p:spPr>
          <a:xfrm>
            <a:off x="2486000" y="1700759"/>
            <a:ext cx="906600" cy="906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941;p49">
            <a:extLst>
              <a:ext uri="{FF2B5EF4-FFF2-40B4-BE49-F238E27FC236}">
                <a16:creationId xmlns:a16="http://schemas.microsoft.com/office/drawing/2014/main" id="{0122C641-6887-F4EC-0540-CB7052493AC1}"/>
              </a:ext>
            </a:extLst>
          </p:cNvPr>
          <p:cNvGrpSpPr/>
          <p:nvPr/>
        </p:nvGrpSpPr>
        <p:grpSpPr>
          <a:xfrm>
            <a:off x="5980249" y="1927609"/>
            <a:ext cx="448901" cy="448901"/>
            <a:chOff x="2999252" y="2718655"/>
            <a:chExt cx="401342" cy="401342"/>
          </a:xfrm>
        </p:grpSpPr>
        <p:sp>
          <p:nvSpPr>
            <p:cNvPr id="3" name="Google Shape;942;p49">
              <a:extLst>
                <a:ext uri="{FF2B5EF4-FFF2-40B4-BE49-F238E27FC236}">
                  <a16:creationId xmlns:a16="http://schemas.microsoft.com/office/drawing/2014/main" id="{19966E10-6806-EEB6-3081-B96741A85880}"/>
                </a:ext>
              </a:extLst>
            </p:cNvPr>
            <p:cNvSpPr/>
            <p:nvPr/>
          </p:nvSpPr>
          <p:spPr>
            <a:xfrm>
              <a:off x="3172709" y="2891585"/>
              <a:ext cx="54691" cy="54955"/>
            </a:xfrm>
            <a:custGeom>
              <a:avLst/>
              <a:gdLst/>
              <a:ahLst/>
              <a:cxnLst/>
              <a:rect l="l" t="t" r="r" b="b"/>
              <a:pathLst>
                <a:path w="1865" h="1874" extrusionOk="0">
                  <a:moveTo>
                    <a:pt x="937" y="0"/>
                  </a:moveTo>
                  <a:cubicBezTo>
                    <a:pt x="420" y="0"/>
                    <a:pt x="0" y="420"/>
                    <a:pt x="0" y="937"/>
                  </a:cubicBezTo>
                  <a:cubicBezTo>
                    <a:pt x="0" y="1455"/>
                    <a:pt x="420" y="1874"/>
                    <a:pt x="937" y="1874"/>
                  </a:cubicBezTo>
                  <a:cubicBezTo>
                    <a:pt x="1446" y="1874"/>
                    <a:pt x="1865" y="1455"/>
                    <a:pt x="1865" y="937"/>
                  </a:cubicBezTo>
                  <a:cubicBezTo>
                    <a:pt x="1865" y="420"/>
                    <a:pt x="1446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43;p49">
              <a:extLst>
                <a:ext uri="{FF2B5EF4-FFF2-40B4-BE49-F238E27FC236}">
                  <a16:creationId xmlns:a16="http://schemas.microsoft.com/office/drawing/2014/main" id="{3706A897-B520-7BD1-5423-547C5CA73938}"/>
                </a:ext>
              </a:extLst>
            </p:cNvPr>
            <p:cNvSpPr/>
            <p:nvPr/>
          </p:nvSpPr>
          <p:spPr>
            <a:xfrm>
              <a:off x="2999252" y="2718655"/>
              <a:ext cx="401342" cy="401342"/>
            </a:xfrm>
            <a:custGeom>
              <a:avLst/>
              <a:gdLst/>
              <a:ahLst/>
              <a:cxnLst/>
              <a:rect l="l" t="t" r="r" b="b"/>
              <a:pathLst>
                <a:path w="13686" h="13686" extrusionOk="0">
                  <a:moveTo>
                    <a:pt x="3311" y="1633"/>
                  </a:moveTo>
                  <a:cubicBezTo>
                    <a:pt x="3337" y="1633"/>
                    <a:pt x="3373" y="1651"/>
                    <a:pt x="3400" y="1669"/>
                  </a:cubicBezTo>
                  <a:cubicBezTo>
                    <a:pt x="3739" y="2017"/>
                    <a:pt x="3498" y="2436"/>
                    <a:pt x="3168" y="2436"/>
                  </a:cubicBezTo>
                  <a:lnTo>
                    <a:pt x="2998" y="2436"/>
                  </a:lnTo>
                  <a:lnTo>
                    <a:pt x="4720" y="4158"/>
                  </a:lnTo>
                  <a:cubicBezTo>
                    <a:pt x="4872" y="4310"/>
                    <a:pt x="4872" y="4568"/>
                    <a:pt x="4720" y="4720"/>
                  </a:cubicBezTo>
                  <a:cubicBezTo>
                    <a:pt x="4640" y="4800"/>
                    <a:pt x="4542" y="4845"/>
                    <a:pt x="4435" y="4845"/>
                  </a:cubicBezTo>
                  <a:cubicBezTo>
                    <a:pt x="4336" y="4845"/>
                    <a:pt x="4229" y="4800"/>
                    <a:pt x="4149" y="4720"/>
                  </a:cubicBezTo>
                  <a:lnTo>
                    <a:pt x="2427" y="2998"/>
                  </a:lnTo>
                  <a:lnTo>
                    <a:pt x="2427" y="3310"/>
                  </a:lnTo>
                  <a:cubicBezTo>
                    <a:pt x="2427" y="3346"/>
                    <a:pt x="2418" y="3373"/>
                    <a:pt x="2392" y="3400"/>
                  </a:cubicBezTo>
                  <a:cubicBezTo>
                    <a:pt x="2272" y="3520"/>
                    <a:pt x="2144" y="3570"/>
                    <a:pt x="2029" y="3570"/>
                  </a:cubicBezTo>
                  <a:cubicBezTo>
                    <a:pt x="1809" y="3570"/>
                    <a:pt x="1633" y="3390"/>
                    <a:pt x="1633" y="3168"/>
                  </a:cubicBezTo>
                  <a:lnTo>
                    <a:pt x="1633" y="1758"/>
                  </a:lnTo>
                  <a:cubicBezTo>
                    <a:pt x="1633" y="1687"/>
                    <a:pt x="1687" y="1633"/>
                    <a:pt x="1749" y="1633"/>
                  </a:cubicBezTo>
                  <a:close/>
                  <a:moveTo>
                    <a:pt x="11928" y="1633"/>
                  </a:moveTo>
                  <a:cubicBezTo>
                    <a:pt x="12000" y="1633"/>
                    <a:pt x="12053" y="1687"/>
                    <a:pt x="12053" y="1758"/>
                  </a:cubicBezTo>
                  <a:lnTo>
                    <a:pt x="12053" y="3168"/>
                  </a:lnTo>
                  <a:cubicBezTo>
                    <a:pt x="12053" y="3390"/>
                    <a:pt x="11873" y="3570"/>
                    <a:pt x="11651" y="3570"/>
                  </a:cubicBezTo>
                  <a:cubicBezTo>
                    <a:pt x="11535" y="3570"/>
                    <a:pt x="11406" y="3520"/>
                    <a:pt x="11286" y="3400"/>
                  </a:cubicBezTo>
                  <a:cubicBezTo>
                    <a:pt x="11259" y="3373"/>
                    <a:pt x="11250" y="3346"/>
                    <a:pt x="11250" y="3310"/>
                  </a:cubicBezTo>
                  <a:lnTo>
                    <a:pt x="11250" y="2998"/>
                  </a:lnTo>
                  <a:lnTo>
                    <a:pt x="9528" y="4720"/>
                  </a:lnTo>
                  <a:cubicBezTo>
                    <a:pt x="9448" y="4800"/>
                    <a:pt x="9350" y="4845"/>
                    <a:pt x="9243" y="4845"/>
                  </a:cubicBezTo>
                  <a:cubicBezTo>
                    <a:pt x="9145" y="4845"/>
                    <a:pt x="9038" y="4800"/>
                    <a:pt x="8966" y="4720"/>
                  </a:cubicBezTo>
                  <a:cubicBezTo>
                    <a:pt x="8806" y="4568"/>
                    <a:pt x="8806" y="4310"/>
                    <a:pt x="8966" y="4158"/>
                  </a:cubicBezTo>
                  <a:lnTo>
                    <a:pt x="10679" y="2436"/>
                  </a:lnTo>
                  <a:lnTo>
                    <a:pt x="10376" y="2436"/>
                  </a:lnTo>
                  <a:cubicBezTo>
                    <a:pt x="10340" y="2436"/>
                    <a:pt x="10314" y="2418"/>
                    <a:pt x="10287" y="2400"/>
                  </a:cubicBezTo>
                  <a:cubicBezTo>
                    <a:pt x="9939" y="2053"/>
                    <a:pt x="10180" y="1633"/>
                    <a:pt x="10519" y="1633"/>
                  </a:cubicBezTo>
                  <a:close/>
                  <a:moveTo>
                    <a:pt x="6852" y="5095"/>
                  </a:moveTo>
                  <a:cubicBezTo>
                    <a:pt x="7807" y="5095"/>
                    <a:pt x="8583" y="5871"/>
                    <a:pt x="8583" y="6834"/>
                  </a:cubicBezTo>
                  <a:cubicBezTo>
                    <a:pt x="8583" y="7789"/>
                    <a:pt x="7807" y="8565"/>
                    <a:pt x="6852" y="8565"/>
                  </a:cubicBezTo>
                  <a:cubicBezTo>
                    <a:pt x="5889" y="8565"/>
                    <a:pt x="5113" y="7789"/>
                    <a:pt x="5113" y="6834"/>
                  </a:cubicBezTo>
                  <a:cubicBezTo>
                    <a:pt x="5113" y="5871"/>
                    <a:pt x="5889" y="5095"/>
                    <a:pt x="6852" y="5095"/>
                  </a:cubicBezTo>
                  <a:close/>
                  <a:moveTo>
                    <a:pt x="4435" y="8853"/>
                  </a:moveTo>
                  <a:cubicBezTo>
                    <a:pt x="4537" y="8853"/>
                    <a:pt x="4640" y="8890"/>
                    <a:pt x="4720" y="8966"/>
                  </a:cubicBezTo>
                  <a:cubicBezTo>
                    <a:pt x="4872" y="9127"/>
                    <a:pt x="4872" y="9377"/>
                    <a:pt x="4720" y="9537"/>
                  </a:cubicBezTo>
                  <a:lnTo>
                    <a:pt x="2998" y="11259"/>
                  </a:lnTo>
                  <a:lnTo>
                    <a:pt x="3311" y="11259"/>
                  </a:lnTo>
                  <a:cubicBezTo>
                    <a:pt x="3337" y="11259"/>
                    <a:pt x="3373" y="11268"/>
                    <a:pt x="3400" y="11295"/>
                  </a:cubicBezTo>
                  <a:cubicBezTo>
                    <a:pt x="3739" y="11643"/>
                    <a:pt x="3498" y="12053"/>
                    <a:pt x="3168" y="12053"/>
                  </a:cubicBezTo>
                  <a:lnTo>
                    <a:pt x="1749" y="12053"/>
                  </a:lnTo>
                  <a:cubicBezTo>
                    <a:pt x="1687" y="12053"/>
                    <a:pt x="1633" y="11999"/>
                    <a:pt x="1633" y="11928"/>
                  </a:cubicBezTo>
                  <a:lnTo>
                    <a:pt x="1633" y="10376"/>
                  </a:lnTo>
                  <a:cubicBezTo>
                    <a:pt x="1633" y="10349"/>
                    <a:pt x="1642" y="10313"/>
                    <a:pt x="1669" y="10287"/>
                  </a:cubicBezTo>
                  <a:cubicBezTo>
                    <a:pt x="1788" y="10171"/>
                    <a:pt x="1914" y="10123"/>
                    <a:pt x="2029" y="10123"/>
                  </a:cubicBezTo>
                  <a:cubicBezTo>
                    <a:pt x="2249" y="10123"/>
                    <a:pt x="2427" y="10301"/>
                    <a:pt x="2427" y="10519"/>
                  </a:cubicBezTo>
                  <a:lnTo>
                    <a:pt x="2427" y="10688"/>
                  </a:lnTo>
                  <a:lnTo>
                    <a:pt x="4149" y="8966"/>
                  </a:lnTo>
                  <a:cubicBezTo>
                    <a:pt x="4229" y="8890"/>
                    <a:pt x="4332" y="8853"/>
                    <a:pt x="4435" y="8853"/>
                  </a:cubicBezTo>
                  <a:close/>
                  <a:moveTo>
                    <a:pt x="9243" y="8847"/>
                  </a:moveTo>
                  <a:cubicBezTo>
                    <a:pt x="9346" y="8847"/>
                    <a:pt x="9449" y="8887"/>
                    <a:pt x="9528" y="8966"/>
                  </a:cubicBezTo>
                  <a:lnTo>
                    <a:pt x="11250" y="10688"/>
                  </a:lnTo>
                  <a:lnTo>
                    <a:pt x="11250" y="10376"/>
                  </a:lnTo>
                  <a:cubicBezTo>
                    <a:pt x="11250" y="10349"/>
                    <a:pt x="11259" y="10313"/>
                    <a:pt x="11286" y="10287"/>
                  </a:cubicBezTo>
                  <a:cubicBezTo>
                    <a:pt x="11405" y="10171"/>
                    <a:pt x="11532" y="10123"/>
                    <a:pt x="11648" y="10123"/>
                  </a:cubicBezTo>
                  <a:cubicBezTo>
                    <a:pt x="11871" y="10123"/>
                    <a:pt x="12053" y="10301"/>
                    <a:pt x="12053" y="10519"/>
                  </a:cubicBezTo>
                  <a:lnTo>
                    <a:pt x="12053" y="11928"/>
                  </a:lnTo>
                  <a:cubicBezTo>
                    <a:pt x="12053" y="11999"/>
                    <a:pt x="12000" y="12053"/>
                    <a:pt x="11928" y="12053"/>
                  </a:cubicBezTo>
                  <a:lnTo>
                    <a:pt x="10376" y="12053"/>
                  </a:lnTo>
                  <a:cubicBezTo>
                    <a:pt x="10340" y="12053"/>
                    <a:pt x="10314" y="12044"/>
                    <a:pt x="10287" y="12017"/>
                  </a:cubicBezTo>
                  <a:cubicBezTo>
                    <a:pt x="9939" y="11669"/>
                    <a:pt x="10180" y="11259"/>
                    <a:pt x="10519" y="11259"/>
                  </a:cubicBezTo>
                  <a:lnTo>
                    <a:pt x="10679" y="11259"/>
                  </a:lnTo>
                  <a:lnTo>
                    <a:pt x="8859" y="9430"/>
                  </a:lnTo>
                  <a:cubicBezTo>
                    <a:pt x="8842" y="9412"/>
                    <a:pt x="8824" y="9377"/>
                    <a:pt x="8824" y="9341"/>
                  </a:cubicBezTo>
                  <a:cubicBezTo>
                    <a:pt x="8824" y="9012"/>
                    <a:pt x="9032" y="8847"/>
                    <a:pt x="9243" y="8847"/>
                  </a:cubicBezTo>
                  <a:close/>
                  <a:moveTo>
                    <a:pt x="402" y="1"/>
                  </a:moveTo>
                  <a:cubicBezTo>
                    <a:pt x="179" y="1"/>
                    <a:pt x="1" y="179"/>
                    <a:pt x="1" y="402"/>
                  </a:cubicBezTo>
                  <a:lnTo>
                    <a:pt x="1" y="13284"/>
                  </a:lnTo>
                  <a:cubicBezTo>
                    <a:pt x="1" y="13507"/>
                    <a:pt x="179" y="13685"/>
                    <a:pt x="402" y="13685"/>
                  </a:cubicBezTo>
                  <a:lnTo>
                    <a:pt x="13284" y="13685"/>
                  </a:lnTo>
                  <a:cubicBezTo>
                    <a:pt x="13507" y="13685"/>
                    <a:pt x="13686" y="13507"/>
                    <a:pt x="13686" y="13284"/>
                  </a:cubicBezTo>
                  <a:lnTo>
                    <a:pt x="13686" y="402"/>
                  </a:lnTo>
                  <a:cubicBezTo>
                    <a:pt x="13686" y="179"/>
                    <a:pt x="13507" y="1"/>
                    <a:pt x="13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098;p49">
            <a:extLst>
              <a:ext uri="{FF2B5EF4-FFF2-40B4-BE49-F238E27FC236}">
                <a16:creationId xmlns:a16="http://schemas.microsoft.com/office/drawing/2014/main" id="{4D0A71E5-AD45-4D4C-98CC-668F0A020843}"/>
              </a:ext>
            </a:extLst>
          </p:cNvPr>
          <p:cNvGrpSpPr/>
          <p:nvPr/>
        </p:nvGrpSpPr>
        <p:grpSpPr>
          <a:xfrm>
            <a:off x="2714849" y="1926424"/>
            <a:ext cx="448901" cy="448901"/>
            <a:chOff x="2999252" y="3749664"/>
            <a:chExt cx="401342" cy="401342"/>
          </a:xfrm>
        </p:grpSpPr>
        <p:sp>
          <p:nvSpPr>
            <p:cNvPr id="6" name="Google Shape;1099;p49">
              <a:extLst>
                <a:ext uri="{FF2B5EF4-FFF2-40B4-BE49-F238E27FC236}">
                  <a16:creationId xmlns:a16="http://schemas.microsoft.com/office/drawing/2014/main" id="{7935D11E-4E0E-6BA0-B5E9-243DB4B52D86}"/>
                </a:ext>
              </a:extLst>
            </p:cNvPr>
            <p:cNvSpPr/>
            <p:nvPr/>
          </p:nvSpPr>
          <p:spPr>
            <a:xfrm>
              <a:off x="3274203" y="3820806"/>
              <a:ext cx="54984" cy="54984"/>
            </a:xfrm>
            <a:custGeom>
              <a:avLst/>
              <a:gdLst/>
              <a:ahLst/>
              <a:cxnLst/>
              <a:rect l="l" t="t" r="r" b="b"/>
              <a:pathLst>
                <a:path w="1875" h="1875" extrusionOk="0">
                  <a:moveTo>
                    <a:pt x="938" y="1"/>
                  </a:moveTo>
                  <a:cubicBezTo>
                    <a:pt x="420" y="1"/>
                    <a:pt x="1" y="420"/>
                    <a:pt x="1" y="938"/>
                  </a:cubicBezTo>
                  <a:cubicBezTo>
                    <a:pt x="1" y="1455"/>
                    <a:pt x="420" y="1874"/>
                    <a:pt x="938" y="1874"/>
                  </a:cubicBezTo>
                  <a:cubicBezTo>
                    <a:pt x="1455" y="1874"/>
                    <a:pt x="1874" y="1455"/>
                    <a:pt x="1874" y="938"/>
                  </a:cubicBezTo>
                  <a:cubicBezTo>
                    <a:pt x="1874" y="420"/>
                    <a:pt x="1455" y="1"/>
                    <a:pt x="9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00;p49">
              <a:extLst>
                <a:ext uri="{FF2B5EF4-FFF2-40B4-BE49-F238E27FC236}">
                  <a16:creationId xmlns:a16="http://schemas.microsoft.com/office/drawing/2014/main" id="{18EDA091-8261-A851-DFA4-5857EE65B0F7}"/>
                </a:ext>
              </a:extLst>
            </p:cNvPr>
            <p:cNvSpPr/>
            <p:nvPr/>
          </p:nvSpPr>
          <p:spPr>
            <a:xfrm>
              <a:off x="2999252" y="3749664"/>
              <a:ext cx="401342" cy="401342"/>
            </a:xfrm>
            <a:custGeom>
              <a:avLst/>
              <a:gdLst/>
              <a:ahLst/>
              <a:cxnLst/>
              <a:rect l="l" t="t" r="r" b="b"/>
              <a:pathLst>
                <a:path w="13686" h="13686" extrusionOk="0">
                  <a:moveTo>
                    <a:pt x="10314" y="1624"/>
                  </a:moveTo>
                  <a:cubicBezTo>
                    <a:pt x="11277" y="1624"/>
                    <a:pt x="12053" y="2409"/>
                    <a:pt x="12053" y="3364"/>
                  </a:cubicBezTo>
                  <a:cubicBezTo>
                    <a:pt x="12053" y="4327"/>
                    <a:pt x="11277" y="5103"/>
                    <a:pt x="10314" y="5103"/>
                  </a:cubicBezTo>
                  <a:cubicBezTo>
                    <a:pt x="9359" y="5103"/>
                    <a:pt x="8574" y="4327"/>
                    <a:pt x="8574" y="3364"/>
                  </a:cubicBezTo>
                  <a:cubicBezTo>
                    <a:pt x="8574" y="2409"/>
                    <a:pt x="9359" y="1624"/>
                    <a:pt x="10314" y="1624"/>
                  </a:cubicBezTo>
                  <a:close/>
                  <a:moveTo>
                    <a:pt x="6304" y="1896"/>
                  </a:moveTo>
                  <a:cubicBezTo>
                    <a:pt x="6408" y="1896"/>
                    <a:pt x="6513" y="1936"/>
                    <a:pt x="6593" y="2016"/>
                  </a:cubicBezTo>
                  <a:lnTo>
                    <a:pt x="7655" y="3078"/>
                  </a:lnTo>
                  <a:cubicBezTo>
                    <a:pt x="7816" y="3239"/>
                    <a:pt x="7816" y="3488"/>
                    <a:pt x="7655" y="3649"/>
                  </a:cubicBezTo>
                  <a:lnTo>
                    <a:pt x="6593" y="4720"/>
                  </a:lnTo>
                  <a:cubicBezTo>
                    <a:pt x="6513" y="4800"/>
                    <a:pt x="6406" y="4836"/>
                    <a:pt x="6308" y="4836"/>
                  </a:cubicBezTo>
                  <a:cubicBezTo>
                    <a:pt x="6201" y="4836"/>
                    <a:pt x="6103" y="4800"/>
                    <a:pt x="6023" y="4720"/>
                  </a:cubicBezTo>
                  <a:cubicBezTo>
                    <a:pt x="5871" y="4559"/>
                    <a:pt x="5871" y="4309"/>
                    <a:pt x="6023" y="4149"/>
                  </a:cubicBezTo>
                  <a:lnTo>
                    <a:pt x="6406" y="3765"/>
                  </a:lnTo>
                  <a:lnTo>
                    <a:pt x="2695" y="3765"/>
                  </a:lnTo>
                  <a:lnTo>
                    <a:pt x="2695" y="11375"/>
                  </a:lnTo>
                  <a:cubicBezTo>
                    <a:pt x="2695" y="11580"/>
                    <a:pt x="2552" y="11758"/>
                    <a:pt x="2347" y="11785"/>
                  </a:cubicBezTo>
                  <a:cubicBezTo>
                    <a:pt x="2332" y="11787"/>
                    <a:pt x="2316" y="11787"/>
                    <a:pt x="2302" y="11787"/>
                  </a:cubicBezTo>
                  <a:cubicBezTo>
                    <a:pt x="2074" y="11787"/>
                    <a:pt x="1901" y="11601"/>
                    <a:pt x="1901" y="11384"/>
                  </a:cubicBezTo>
                  <a:lnTo>
                    <a:pt x="1901" y="3364"/>
                  </a:lnTo>
                  <a:cubicBezTo>
                    <a:pt x="1901" y="3141"/>
                    <a:pt x="2079" y="2962"/>
                    <a:pt x="2294" y="2962"/>
                  </a:cubicBezTo>
                  <a:lnTo>
                    <a:pt x="6406" y="2962"/>
                  </a:lnTo>
                  <a:lnTo>
                    <a:pt x="6031" y="2587"/>
                  </a:lnTo>
                  <a:cubicBezTo>
                    <a:pt x="5889" y="2445"/>
                    <a:pt x="5862" y="2204"/>
                    <a:pt x="5996" y="2043"/>
                  </a:cubicBezTo>
                  <a:cubicBezTo>
                    <a:pt x="6075" y="1945"/>
                    <a:pt x="6189" y="1896"/>
                    <a:pt x="6304" y="1896"/>
                  </a:cubicBezTo>
                  <a:close/>
                  <a:moveTo>
                    <a:pt x="402" y="0"/>
                  </a:moveTo>
                  <a:cubicBezTo>
                    <a:pt x="179" y="0"/>
                    <a:pt x="1" y="179"/>
                    <a:pt x="1" y="402"/>
                  </a:cubicBezTo>
                  <a:lnTo>
                    <a:pt x="1" y="13284"/>
                  </a:lnTo>
                  <a:cubicBezTo>
                    <a:pt x="1" y="13498"/>
                    <a:pt x="179" y="13685"/>
                    <a:pt x="402" y="13685"/>
                  </a:cubicBezTo>
                  <a:lnTo>
                    <a:pt x="13284" y="13685"/>
                  </a:lnTo>
                  <a:cubicBezTo>
                    <a:pt x="13507" y="13685"/>
                    <a:pt x="13686" y="13498"/>
                    <a:pt x="13686" y="13284"/>
                  </a:cubicBezTo>
                  <a:lnTo>
                    <a:pt x="13686" y="402"/>
                  </a:lnTo>
                  <a:cubicBezTo>
                    <a:pt x="13686" y="179"/>
                    <a:pt x="13507" y="0"/>
                    <a:pt x="13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4910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3D589664-C102-6C4F-A238-C6A7F1047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099" y="2037225"/>
            <a:ext cx="6644141" cy="2229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回想一下，最近一次你</a:t>
            </a:r>
            <a:r>
              <a:rPr lang="zh-TW" altLang="en-US" sz="2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答应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了别人什么事情？有成功做到吗？</a:t>
            </a:r>
          </a:p>
          <a:p>
            <a:pPr>
              <a:spcAft>
                <a:spcPts val="1200"/>
              </a:spcAft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你很容易</a:t>
            </a:r>
            <a:r>
              <a:rPr lang="zh-TW" altLang="en-US" sz="2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答应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别人的请求吗？为什么？</a:t>
            </a:r>
          </a:p>
          <a:p>
            <a:pPr>
              <a:spcAft>
                <a:spcPts val="1200"/>
              </a:spcAft>
            </a:pP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在你的文化里，人们通常如何表达“</a:t>
            </a:r>
            <a:r>
              <a:rPr lang="zh-TW" altLang="en-US" sz="2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答应</a:t>
            </a:r>
            <a:r>
              <a:rPr lang="zh-TW" altLang="en-US" sz="2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”或是“拒绝”？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A54748F-BD41-5F30-CA77-1C0E5C3D1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答应</a:t>
            </a:r>
          </a:p>
        </p:txBody>
      </p:sp>
    </p:spTree>
    <p:extLst>
      <p:ext uri="{BB962C8B-B14F-4D97-AF65-F5344CB8AC3E}">
        <p14:creationId xmlns:p14="http://schemas.microsoft.com/office/powerpoint/2010/main" val="307481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F1D0ADB2-1FC5-E32E-DB1F-CA4BBBCF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克服</a:t>
            </a:r>
            <a:endParaRPr lang="zh-TW" alt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6F61D173-B4C0-BF9F-B566-0D5087A76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sz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你在台湾当交换生时，如何</a:t>
            </a:r>
            <a:r>
              <a:rPr lang="zh-TW" altLang="en-US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克服</a:t>
            </a:r>
            <a:r>
              <a:rPr lang="zh-TW" altLang="en-US" sz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文化冲击（</a:t>
            </a:r>
            <a:r>
              <a:rPr lang="en-US" sz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culture shock）</a:t>
            </a:r>
            <a:r>
              <a:rPr lang="zh-TW" altLang="en-US" sz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和孤独感？</a:t>
            </a:r>
          </a:p>
          <a:p>
            <a:pPr>
              <a:spcAft>
                <a:spcPts val="1200"/>
              </a:spcAft>
            </a:pPr>
            <a:r>
              <a:rPr lang="zh-TW" altLang="en-US" sz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有哪些方法可以帮助适应新环境？</a:t>
            </a:r>
          </a:p>
        </p:txBody>
      </p:sp>
    </p:spTree>
    <p:extLst>
      <p:ext uri="{BB962C8B-B14F-4D97-AF65-F5344CB8AC3E}">
        <p14:creationId xmlns:p14="http://schemas.microsoft.com/office/powerpoint/2010/main" val="2306761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F1D0ADB2-1FC5-E32E-DB1F-CA4BBBCF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追求</a:t>
            </a:r>
            <a:endParaRPr lang="zh-TW" altLang="en-US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6F61D173-B4C0-BF9F-B566-0D5087A76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sz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在现代社会中，</a:t>
            </a:r>
            <a:r>
              <a:rPr lang="zh-TW" altLang="en-US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追求</a:t>
            </a:r>
            <a:r>
              <a:rPr lang="zh-TW" altLang="en-US" sz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爱情有哪些方式？</a:t>
            </a:r>
          </a:p>
          <a:p>
            <a:pPr>
              <a:spcAft>
                <a:spcPts val="1200"/>
              </a:spcAft>
            </a:pPr>
            <a:r>
              <a:rPr lang="zh-TW" altLang="en-US" sz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你认为爱情需要</a:t>
            </a:r>
            <a:r>
              <a:rPr lang="zh-TW" altLang="en-US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追求</a:t>
            </a:r>
            <a:r>
              <a:rPr lang="zh-TW" altLang="en-US" sz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还是等待？为什么？</a:t>
            </a:r>
          </a:p>
          <a:p>
            <a:pPr>
              <a:spcAft>
                <a:spcPts val="1200"/>
              </a:spcAft>
            </a:pPr>
            <a:r>
              <a:rPr lang="zh-TW" altLang="en-US" sz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有哪些文化差异会影响人们</a:t>
            </a:r>
            <a:r>
              <a:rPr lang="zh-TW" altLang="en-US" sz="2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追求</a:t>
            </a:r>
            <a:r>
              <a:rPr lang="zh-TW" altLang="en-US" sz="2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爱情的方式？</a:t>
            </a:r>
          </a:p>
        </p:txBody>
      </p:sp>
    </p:spTree>
    <p:extLst>
      <p:ext uri="{BB962C8B-B14F-4D97-AF65-F5344CB8AC3E}">
        <p14:creationId xmlns:p14="http://schemas.microsoft.com/office/powerpoint/2010/main" val="1859634676"/>
      </p:ext>
    </p:extLst>
  </p:cSld>
  <p:clrMapOvr>
    <a:masterClrMapping/>
  </p:clrMapOvr>
</p:sld>
</file>

<file path=ppt/theme/theme1.xml><?xml version="1.0" encoding="utf-8"?>
<a:theme xmlns:a="http://schemas.openxmlformats.org/drawingml/2006/main" name="American Chess Day Minitheme by Slidesgo">
  <a:themeElements>
    <a:clrScheme name="Simple Light">
      <a:dk1>
        <a:srgbClr val="000000"/>
      </a:dk1>
      <a:lt1>
        <a:srgbClr val="FFFFFF"/>
      </a:lt1>
      <a:dk2>
        <a:srgbClr val="4E4E4E"/>
      </a:dk2>
      <a:lt2>
        <a:srgbClr val="B3B3B3"/>
      </a:lt2>
      <a:accent1>
        <a:srgbClr val="DBDBDB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257</Words>
  <Application>Microsoft Macintosh PowerPoint</Application>
  <PresentationFormat>如螢幕大小 (16:9)</PresentationFormat>
  <Paragraphs>30</Paragraphs>
  <Slides>8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Microsoft JhengHei</vt:lpstr>
      <vt:lpstr>Cinzel</vt:lpstr>
      <vt:lpstr>Cantarell</vt:lpstr>
      <vt:lpstr>Arial</vt:lpstr>
      <vt:lpstr>Roboto Condensed Light</vt:lpstr>
      <vt:lpstr>American Chess Day Minitheme by Slidesgo</vt:lpstr>
      <vt:lpstr>27 下棋</vt:lpstr>
      <vt:lpstr>人生如棋</vt:lpstr>
      <vt:lpstr>损失—失去</vt:lpstr>
      <vt:lpstr>在于</vt:lpstr>
      <vt:lpstr>必然 vs. 偶然</vt:lpstr>
      <vt:lpstr>答应</vt:lpstr>
      <vt:lpstr>克服</vt:lpstr>
      <vt:lpstr>追求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 下棋</dc:title>
  <cp:lastModifiedBy>Microsoft Office User</cp:lastModifiedBy>
  <cp:revision>12</cp:revision>
  <dcterms:modified xsi:type="dcterms:W3CDTF">2024-12-04T19:37:09Z</dcterms:modified>
</cp:coreProperties>
</file>