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1"/>
  </p:notesMasterIdLst>
  <p:sldIdLst>
    <p:sldId id="256" r:id="rId2"/>
    <p:sldId id="267" r:id="rId3"/>
    <p:sldId id="268" r:id="rId4"/>
    <p:sldId id="257" r:id="rId5"/>
    <p:sldId id="258" r:id="rId6"/>
    <p:sldId id="262" r:id="rId7"/>
    <p:sldId id="310" r:id="rId8"/>
    <p:sldId id="260" r:id="rId9"/>
    <p:sldId id="259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80" r:id="rId24"/>
    <p:sldId id="308" r:id="rId25"/>
    <p:sldId id="309" r:id="rId26"/>
    <p:sldId id="311" r:id="rId27"/>
    <p:sldId id="263" r:id="rId28"/>
    <p:sldId id="264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3B351-EF00-45C1-8FD5-81BE0FD79376}" v="218" dt="2024-10-08T07:56:18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Tabacchini" userId="f43ab420-5014-4cc3-b0d9-1c67a82fee34" providerId="ADAL" clId="{D513B351-EF00-45C1-8FD5-81BE0FD79376}"/>
    <pc:docChg chg="undo redo custSel addSld delSld modSld sldOrd">
      <pc:chgData name="Paolo Tabacchini" userId="f43ab420-5014-4cc3-b0d9-1c67a82fee34" providerId="ADAL" clId="{D513B351-EF00-45C1-8FD5-81BE0FD79376}" dt="2024-10-08T07:57:38.053" v="2210"/>
      <pc:docMkLst>
        <pc:docMk/>
      </pc:docMkLst>
      <pc:sldChg chg="modSp">
        <pc:chgData name="Paolo Tabacchini" userId="f43ab420-5014-4cc3-b0d9-1c67a82fee34" providerId="ADAL" clId="{D513B351-EF00-45C1-8FD5-81BE0FD79376}" dt="2024-09-10T09:25:36.464" v="196" actId="114"/>
        <pc:sldMkLst>
          <pc:docMk/>
          <pc:sldMk cId="3327685568" sldId="257"/>
        </pc:sldMkLst>
        <pc:graphicFrameChg chg="mod">
          <ac:chgData name="Paolo Tabacchini" userId="f43ab420-5014-4cc3-b0d9-1c67a82fee34" providerId="ADAL" clId="{D513B351-EF00-45C1-8FD5-81BE0FD79376}" dt="2024-09-10T09:25:36.464" v="196" actId="114"/>
          <ac:graphicFrameMkLst>
            <pc:docMk/>
            <pc:sldMk cId="3327685568" sldId="257"/>
            <ac:graphicFrameMk id="12" creationId="{94653173-92A8-F29D-B708-CF3A14D26660}"/>
          </ac:graphicFrameMkLst>
        </pc:graphicFrameChg>
      </pc:sldChg>
      <pc:sldChg chg="addSp delSp modSp new mod setBg">
        <pc:chgData name="Paolo Tabacchini" userId="f43ab420-5014-4cc3-b0d9-1c67a82fee34" providerId="ADAL" clId="{D513B351-EF00-45C1-8FD5-81BE0FD79376}" dt="2024-09-22T14:23:21.029" v="1898"/>
        <pc:sldMkLst>
          <pc:docMk/>
          <pc:sldMk cId="3597934515" sldId="258"/>
        </pc:sldMkLst>
        <pc:spChg chg="mod">
          <ac:chgData name="Paolo Tabacchini" userId="f43ab420-5014-4cc3-b0d9-1c67a82fee34" providerId="ADAL" clId="{D513B351-EF00-45C1-8FD5-81BE0FD79376}" dt="2024-09-10T09:16:59.156" v="101" actId="26606"/>
          <ac:spMkLst>
            <pc:docMk/>
            <pc:sldMk cId="3597934515" sldId="258"/>
            <ac:spMk id="2" creationId="{6A2C397F-4752-DA99-3EBA-122A932C7425}"/>
          </ac:spMkLst>
        </pc:spChg>
        <pc:spChg chg="add del mod">
          <ac:chgData name="Paolo Tabacchini" userId="f43ab420-5014-4cc3-b0d9-1c67a82fee34" providerId="ADAL" clId="{D513B351-EF00-45C1-8FD5-81BE0FD79376}" dt="2024-09-09T11:03:33.007" v="39" actId="26606"/>
          <ac:spMkLst>
            <pc:docMk/>
            <pc:sldMk cId="3597934515" sldId="258"/>
            <ac:spMk id="3" creationId="{161A082C-E60D-70DD-4889-0562E852E110}"/>
          </ac:spMkLst>
        </pc:spChg>
        <pc:spChg chg="add mod">
          <ac:chgData name="Paolo Tabacchini" userId="f43ab420-5014-4cc3-b0d9-1c67a82fee34" providerId="ADAL" clId="{D513B351-EF00-45C1-8FD5-81BE0FD79376}" dt="2024-09-09T11:01:21.733" v="3"/>
          <ac:spMkLst>
            <pc:docMk/>
            <pc:sldMk cId="3597934515" sldId="258"/>
            <ac:spMk id="4" creationId="{12D347DA-DB85-E97B-E5E4-2457DBE9FFCE}"/>
          </ac:spMkLst>
        </pc:spChg>
        <pc:spChg chg="add del">
          <ac:chgData name="Paolo Tabacchini" userId="f43ab420-5014-4cc3-b0d9-1c67a82fee34" providerId="ADAL" clId="{D513B351-EF00-45C1-8FD5-81BE0FD79376}" dt="2024-09-10T09:16:59.156" v="101" actId="26606"/>
          <ac:spMkLst>
            <pc:docMk/>
            <pc:sldMk cId="3597934515" sldId="258"/>
            <ac:spMk id="9" creationId="{92070828-E616-4355-9C8A-A1065032B27D}"/>
          </ac:spMkLst>
        </pc:spChg>
        <pc:spChg chg="add del">
          <ac:chgData name="Paolo Tabacchini" userId="f43ab420-5014-4cc3-b0d9-1c67a82fee34" providerId="ADAL" clId="{D513B351-EF00-45C1-8FD5-81BE0FD79376}" dt="2024-09-10T09:16:59.156" v="101" actId="26606"/>
          <ac:spMkLst>
            <pc:docMk/>
            <pc:sldMk cId="3597934515" sldId="258"/>
            <ac:spMk id="11" creationId="{355161C6-1218-4EAF-A9E9-A319CFD760C9}"/>
          </ac:spMkLst>
        </pc:spChg>
        <pc:spChg chg="add del">
          <ac:chgData name="Paolo Tabacchini" userId="f43ab420-5014-4cc3-b0d9-1c67a82fee34" providerId="ADAL" clId="{D513B351-EF00-45C1-8FD5-81BE0FD79376}" dt="2024-09-10T09:16:57.490" v="98" actId="26606"/>
          <ac:spMkLst>
            <pc:docMk/>
            <pc:sldMk cId="3597934515" sldId="258"/>
            <ac:spMk id="16" creationId="{98DED6BC-9A3E-48D4-AD7C-A56D63F547E8}"/>
          </ac:spMkLst>
        </pc:spChg>
        <pc:spChg chg="add del">
          <ac:chgData name="Paolo Tabacchini" userId="f43ab420-5014-4cc3-b0d9-1c67a82fee34" providerId="ADAL" clId="{D513B351-EF00-45C1-8FD5-81BE0FD79376}" dt="2024-09-10T09:16:57.490" v="98" actId="26606"/>
          <ac:spMkLst>
            <pc:docMk/>
            <pc:sldMk cId="3597934515" sldId="258"/>
            <ac:spMk id="18" creationId="{6B6E033A-DB2E-49B8-B600-B38E0C280263}"/>
          </ac:spMkLst>
        </pc:spChg>
        <pc:spChg chg="add del">
          <ac:chgData name="Paolo Tabacchini" userId="f43ab420-5014-4cc3-b0d9-1c67a82fee34" providerId="ADAL" clId="{D513B351-EF00-45C1-8FD5-81BE0FD79376}" dt="2024-09-10T09:16:59.109" v="100" actId="26606"/>
          <ac:spMkLst>
            <pc:docMk/>
            <pc:sldMk cId="3597934515" sldId="258"/>
            <ac:spMk id="20" creationId="{DA8886A6-5426-494B-96D8-D962D2BA0818}"/>
          </ac:spMkLst>
        </pc:spChg>
        <pc:spChg chg="add del">
          <ac:chgData name="Paolo Tabacchini" userId="f43ab420-5014-4cc3-b0d9-1c67a82fee34" providerId="ADAL" clId="{D513B351-EF00-45C1-8FD5-81BE0FD79376}" dt="2024-09-10T09:16:59.109" v="100" actId="26606"/>
          <ac:spMkLst>
            <pc:docMk/>
            <pc:sldMk cId="3597934515" sldId="258"/>
            <ac:spMk id="21" creationId="{AA3ED336-C09E-46E8-9774-B977D15FC5E0}"/>
          </ac:spMkLst>
        </pc:spChg>
        <pc:spChg chg="add">
          <ac:chgData name="Paolo Tabacchini" userId="f43ab420-5014-4cc3-b0d9-1c67a82fee34" providerId="ADAL" clId="{D513B351-EF00-45C1-8FD5-81BE0FD79376}" dt="2024-09-10T09:16:59.156" v="101" actId="26606"/>
          <ac:spMkLst>
            <pc:docMk/>
            <pc:sldMk cId="3597934515" sldId="258"/>
            <ac:spMk id="23" creationId="{388F20F8-60BF-42FE-A252-DFD5A74451CA}"/>
          </ac:spMkLst>
        </pc:spChg>
        <pc:spChg chg="add">
          <ac:chgData name="Paolo Tabacchini" userId="f43ab420-5014-4cc3-b0d9-1c67a82fee34" providerId="ADAL" clId="{D513B351-EF00-45C1-8FD5-81BE0FD79376}" dt="2024-09-10T09:16:59.156" v="101" actId="26606"/>
          <ac:spMkLst>
            <pc:docMk/>
            <pc:sldMk cId="3597934515" sldId="258"/>
            <ac:spMk id="24" creationId="{98A68847-134F-4AF1-B1C6-332344C9C90D}"/>
          </ac:spMkLst>
        </pc:spChg>
        <pc:graphicFrameChg chg="add mod modGraphic">
          <ac:chgData name="Paolo Tabacchini" userId="f43ab420-5014-4cc3-b0d9-1c67a82fee34" providerId="ADAL" clId="{D513B351-EF00-45C1-8FD5-81BE0FD79376}" dt="2024-09-22T14:23:21.029" v="1898"/>
          <ac:graphicFrameMkLst>
            <pc:docMk/>
            <pc:sldMk cId="3597934515" sldId="258"/>
            <ac:graphicFrameMk id="5" creationId="{E21AFC06-6355-8C31-ABBD-620C5ABFFC25}"/>
          </ac:graphicFrameMkLst>
        </pc:graphicFrameChg>
      </pc:sldChg>
      <pc:sldChg chg="addSp delSp modSp new mod setBg">
        <pc:chgData name="Paolo Tabacchini" userId="f43ab420-5014-4cc3-b0d9-1c67a82fee34" providerId="ADAL" clId="{D513B351-EF00-45C1-8FD5-81BE0FD79376}" dt="2024-09-27T14:29:15.268" v="1910" actId="20577"/>
        <pc:sldMkLst>
          <pc:docMk/>
          <pc:sldMk cId="1874863538" sldId="259"/>
        </pc:sldMkLst>
        <pc:spChg chg="mod">
          <ac:chgData name="Paolo Tabacchini" userId="f43ab420-5014-4cc3-b0d9-1c67a82fee34" providerId="ADAL" clId="{D513B351-EF00-45C1-8FD5-81BE0FD79376}" dt="2024-09-10T09:18:27.679" v="106" actId="26606"/>
          <ac:spMkLst>
            <pc:docMk/>
            <pc:sldMk cId="1874863538" sldId="259"/>
            <ac:spMk id="2" creationId="{264477DA-D74E-2DC5-DDA5-49FB4D6D212A}"/>
          </ac:spMkLst>
        </pc:spChg>
        <pc:spChg chg="add del mod">
          <ac:chgData name="Paolo Tabacchini" userId="f43ab420-5014-4cc3-b0d9-1c67a82fee34" providerId="ADAL" clId="{D513B351-EF00-45C1-8FD5-81BE0FD79376}" dt="2024-09-27T14:29:15.268" v="1910" actId="20577"/>
          <ac:spMkLst>
            <pc:docMk/>
            <pc:sldMk cId="1874863538" sldId="259"/>
            <ac:spMk id="3" creationId="{7D9763C0-5D98-A76A-6C39-BB4221BE7305}"/>
          </ac:spMkLst>
        </pc:spChg>
        <pc:spChg chg="add del">
          <ac:chgData name="Paolo Tabacchini" userId="f43ab420-5014-4cc3-b0d9-1c67a82fee34" providerId="ADAL" clId="{D513B351-EF00-45C1-8FD5-81BE0FD79376}" dt="2024-09-09T11:03:56.508" v="41" actId="26606"/>
          <ac:spMkLst>
            <pc:docMk/>
            <pc:sldMk cId="1874863538" sldId="259"/>
            <ac:spMk id="9" creationId="{92070828-E616-4355-9C8A-A1065032B27D}"/>
          </ac:spMkLst>
        </pc:spChg>
        <pc:spChg chg="add del">
          <ac:chgData name="Paolo Tabacchini" userId="f43ab420-5014-4cc3-b0d9-1c67a82fee34" providerId="ADAL" clId="{D513B351-EF00-45C1-8FD5-81BE0FD79376}" dt="2024-09-09T11:03:56.508" v="41" actId="26606"/>
          <ac:spMkLst>
            <pc:docMk/>
            <pc:sldMk cId="1874863538" sldId="259"/>
            <ac:spMk id="11" creationId="{355161C6-1218-4EAF-A9E9-A319CFD760C9}"/>
          </ac:spMkLst>
        </pc:spChg>
        <pc:spChg chg="add">
          <ac:chgData name="Paolo Tabacchini" userId="f43ab420-5014-4cc3-b0d9-1c67a82fee34" providerId="ADAL" clId="{D513B351-EF00-45C1-8FD5-81BE0FD79376}" dt="2024-09-10T09:18:27.679" v="106" actId="26606"/>
          <ac:spMkLst>
            <pc:docMk/>
            <pc:sldMk cId="1874863538" sldId="259"/>
            <ac:spMk id="2055" creationId="{0E3596DD-156A-473E-9BB3-C6A29F7574E9}"/>
          </ac:spMkLst>
        </pc:spChg>
        <pc:spChg chg="add">
          <ac:chgData name="Paolo Tabacchini" userId="f43ab420-5014-4cc3-b0d9-1c67a82fee34" providerId="ADAL" clId="{D513B351-EF00-45C1-8FD5-81BE0FD79376}" dt="2024-09-10T09:18:27.679" v="106" actId="26606"/>
          <ac:spMkLst>
            <pc:docMk/>
            <pc:sldMk cId="1874863538" sldId="259"/>
            <ac:spMk id="2057" creationId="{2C46C4D6-C474-4E92-B52E-944C1118F7B6}"/>
          </ac:spMkLst>
        </pc:spChg>
        <pc:graphicFrameChg chg="add del">
          <ac:chgData name="Paolo Tabacchini" userId="f43ab420-5014-4cc3-b0d9-1c67a82fee34" providerId="ADAL" clId="{D513B351-EF00-45C1-8FD5-81BE0FD79376}" dt="2024-09-09T11:03:56.508" v="41" actId="26606"/>
          <ac:graphicFrameMkLst>
            <pc:docMk/>
            <pc:sldMk cId="1874863538" sldId="259"/>
            <ac:graphicFrameMk id="5" creationId="{79DAAF0B-19C0-49ED-FA8F-2612DACCA3A0}"/>
          </ac:graphicFrameMkLst>
        </pc:graphicFrameChg>
        <pc:picChg chg="add mod">
          <ac:chgData name="Paolo Tabacchini" userId="f43ab420-5014-4cc3-b0d9-1c67a82fee34" providerId="ADAL" clId="{D513B351-EF00-45C1-8FD5-81BE0FD79376}" dt="2024-09-10T09:18:30.253" v="108" actId="962"/>
          <ac:picMkLst>
            <pc:docMk/>
            <pc:sldMk cId="1874863538" sldId="259"/>
            <ac:picMk id="2050" creationId="{3CB59838-46CC-1FFE-9BBC-0DF4149195CB}"/>
          </ac:picMkLst>
        </pc:picChg>
      </pc:sldChg>
      <pc:sldChg chg="addSp delSp modSp new mod ord setBg">
        <pc:chgData name="Paolo Tabacchini" userId="f43ab420-5014-4cc3-b0d9-1c67a82fee34" providerId="ADAL" clId="{D513B351-EF00-45C1-8FD5-81BE0FD79376}" dt="2024-09-27T15:11:59.951" v="2196" actId="20577"/>
        <pc:sldMkLst>
          <pc:docMk/>
          <pc:sldMk cId="1068770051" sldId="260"/>
        </pc:sldMkLst>
        <pc:spChg chg="mod">
          <ac:chgData name="Paolo Tabacchini" userId="f43ab420-5014-4cc3-b0d9-1c67a82fee34" providerId="ADAL" clId="{D513B351-EF00-45C1-8FD5-81BE0FD79376}" dt="2024-09-10T09:52:47.493" v="612" actId="114"/>
          <ac:spMkLst>
            <pc:docMk/>
            <pc:sldMk cId="1068770051" sldId="260"/>
            <ac:spMk id="2" creationId="{0B62FFC8-1576-A1EC-E930-F609D568FEAB}"/>
          </ac:spMkLst>
        </pc:spChg>
        <pc:spChg chg="add del mod">
          <ac:chgData name="Paolo Tabacchini" userId="f43ab420-5014-4cc3-b0d9-1c67a82fee34" providerId="ADAL" clId="{D513B351-EF00-45C1-8FD5-81BE0FD79376}" dt="2024-09-27T15:11:59.951" v="2196" actId="20577"/>
          <ac:spMkLst>
            <pc:docMk/>
            <pc:sldMk cId="1068770051" sldId="260"/>
            <ac:spMk id="3" creationId="{DB8972F0-C4FA-E18C-7B1F-DDD58CC9918A}"/>
          </ac:spMkLst>
        </pc:spChg>
        <pc:spChg chg="add mod">
          <ac:chgData name="Paolo Tabacchini" userId="f43ab420-5014-4cc3-b0d9-1c67a82fee34" providerId="ADAL" clId="{D513B351-EF00-45C1-8FD5-81BE0FD79376}" dt="2024-09-10T09:12:44.844" v="53"/>
          <ac:spMkLst>
            <pc:docMk/>
            <pc:sldMk cId="1068770051" sldId="260"/>
            <ac:spMk id="4" creationId="{57FC0F90-F5DA-5D2B-F49C-66ED0EF5C989}"/>
          </ac:spMkLst>
        </pc:spChg>
        <pc:spChg chg="add">
          <ac:chgData name="Paolo Tabacchini" userId="f43ab420-5014-4cc3-b0d9-1c67a82fee34" providerId="ADAL" clId="{D513B351-EF00-45C1-8FD5-81BE0FD79376}" dt="2024-09-10T09:20:03.552" v="117" actId="26606"/>
          <ac:spMkLst>
            <pc:docMk/>
            <pc:sldMk cId="1068770051" sldId="260"/>
            <ac:spMk id="1032" creationId="{0E3596DD-156A-473E-9BB3-C6A29F7574E9}"/>
          </ac:spMkLst>
        </pc:spChg>
        <pc:spChg chg="add">
          <ac:chgData name="Paolo Tabacchini" userId="f43ab420-5014-4cc3-b0d9-1c67a82fee34" providerId="ADAL" clId="{D513B351-EF00-45C1-8FD5-81BE0FD79376}" dt="2024-09-10T09:20:03.552" v="117" actId="26606"/>
          <ac:spMkLst>
            <pc:docMk/>
            <pc:sldMk cId="1068770051" sldId="260"/>
            <ac:spMk id="1034" creationId="{2C46C4D6-C474-4E92-B52E-944C1118F7B6}"/>
          </ac:spMkLst>
        </pc:spChg>
        <pc:picChg chg="add mod">
          <ac:chgData name="Paolo Tabacchini" userId="f43ab420-5014-4cc3-b0d9-1c67a82fee34" providerId="ADAL" clId="{D513B351-EF00-45C1-8FD5-81BE0FD79376}" dt="2024-09-10T09:21:20.731" v="125" actId="208"/>
          <ac:picMkLst>
            <pc:docMk/>
            <pc:sldMk cId="1068770051" sldId="260"/>
            <ac:picMk id="1027" creationId="{A1E28796-A64A-21BD-0435-911B52FF6ED1}"/>
          </ac:picMkLst>
        </pc:picChg>
      </pc:sldChg>
      <pc:sldChg chg="addSp delSp modSp new mod setBg">
        <pc:chgData name="Paolo Tabacchini" userId="f43ab420-5014-4cc3-b0d9-1c67a82fee34" providerId="ADAL" clId="{D513B351-EF00-45C1-8FD5-81BE0FD79376}" dt="2024-09-10T11:36:52.951" v="1816" actId="313"/>
        <pc:sldMkLst>
          <pc:docMk/>
          <pc:sldMk cId="2226831351" sldId="261"/>
        </pc:sldMkLst>
        <pc:spChg chg="mod">
          <ac:chgData name="Paolo Tabacchini" userId="f43ab420-5014-4cc3-b0d9-1c67a82fee34" providerId="ADAL" clId="{D513B351-EF00-45C1-8FD5-81BE0FD79376}" dt="2024-09-10T09:26:53.720" v="205" actId="26606"/>
          <ac:spMkLst>
            <pc:docMk/>
            <pc:sldMk cId="2226831351" sldId="261"/>
            <ac:spMk id="2" creationId="{F7BD5E5C-D260-7010-A0BE-329D7D572B64}"/>
          </ac:spMkLst>
        </pc:spChg>
        <pc:spChg chg="del mod">
          <ac:chgData name="Paolo Tabacchini" userId="f43ab420-5014-4cc3-b0d9-1c67a82fee34" providerId="ADAL" clId="{D513B351-EF00-45C1-8FD5-81BE0FD79376}" dt="2024-09-10T09:17:18.312" v="102" actId="26606"/>
          <ac:spMkLst>
            <pc:docMk/>
            <pc:sldMk cId="2226831351" sldId="261"/>
            <ac:spMk id="3" creationId="{6798BBFA-C006-CD88-175E-377B6DA5584E}"/>
          </ac:spMkLst>
        </pc:spChg>
        <pc:spChg chg="add del">
          <ac:chgData name="Paolo Tabacchini" userId="f43ab420-5014-4cc3-b0d9-1c67a82fee34" providerId="ADAL" clId="{D513B351-EF00-45C1-8FD5-81BE0FD79376}" dt="2024-09-10T09:26:53.720" v="205" actId="26606"/>
          <ac:spMkLst>
            <pc:docMk/>
            <pc:sldMk cId="2226831351" sldId="261"/>
            <ac:spMk id="9" creationId="{DA8886A6-5426-494B-96D8-D962D2BA0818}"/>
          </ac:spMkLst>
        </pc:spChg>
        <pc:spChg chg="add del">
          <ac:chgData name="Paolo Tabacchini" userId="f43ab420-5014-4cc3-b0d9-1c67a82fee34" providerId="ADAL" clId="{D513B351-EF00-45C1-8FD5-81BE0FD79376}" dt="2024-09-10T09:26:53.720" v="205" actId="26606"/>
          <ac:spMkLst>
            <pc:docMk/>
            <pc:sldMk cId="2226831351" sldId="261"/>
            <ac:spMk id="11" creationId="{AA3ED336-C09E-46E8-9774-B977D15FC5E0}"/>
          </ac:spMkLst>
        </pc:spChg>
        <pc:spChg chg="add">
          <ac:chgData name="Paolo Tabacchini" userId="f43ab420-5014-4cc3-b0d9-1c67a82fee34" providerId="ADAL" clId="{D513B351-EF00-45C1-8FD5-81BE0FD79376}" dt="2024-09-10T09:26:53.720" v="205" actId="26606"/>
          <ac:spMkLst>
            <pc:docMk/>
            <pc:sldMk cId="2226831351" sldId="261"/>
            <ac:spMk id="16" creationId="{98DED6BC-9A3E-48D4-AD7C-A56D63F547E8}"/>
          </ac:spMkLst>
        </pc:spChg>
        <pc:spChg chg="add">
          <ac:chgData name="Paolo Tabacchini" userId="f43ab420-5014-4cc3-b0d9-1c67a82fee34" providerId="ADAL" clId="{D513B351-EF00-45C1-8FD5-81BE0FD79376}" dt="2024-09-10T09:26:53.720" v="205" actId="26606"/>
          <ac:spMkLst>
            <pc:docMk/>
            <pc:sldMk cId="2226831351" sldId="261"/>
            <ac:spMk id="18" creationId="{6B6E033A-DB2E-49B8-B600-B38E0C280263}"/>
          </ac:spMkLst>
        </pc:spChg>
        <pc:graphicFrameChg chg="add mod modGraphic">
          <ac:chgData name="Paolo Tabacchini" userId="f43ab420-5014-4cc3-b0d9-1c67a82fee34" providerId="ADAL" clId="{D513B351-EF00-45C1-8FD5-81BE0FD79376}" dt="2024-09-10T11:36:52.951" v="1816" actId="313"/>
          <ac:graphicFrameMkLst>
            <pc:docMk/>
            <pc:sldMk cId="2226831351" sldId="261"/>
            <ac:graphicFrameMk id="5" creationId="{C813689A-0C5B-BA21-FD67-0566272831B1}"/>
          </ac:graphicFrameMkLst>
        </pc:graphicFrameChg>
      </pc:sldChg>
      <pc:sldChg chg="addSp delSp modSp new mod ord setBg">
        <pc:chgData name="Paolo Tabacchini" userId="f43ab420-5014-4cc3-b0d9-1c67a82fee34" providerId="ADAL" clId="{D513B351-EF00-45C1-8FD5-81BE0FD79376}" dt="2024-09-10T09:28:01.440" v="211" actId="20578"/>
        <pc:sldMkLst>
          <pc:docMk/>
          <pc:sldMk cId="2564948645" sldId="262"/>
        </pc:sldMkLst>
        <pc:spChg chg="mod">
          <ac:chgData name="Paolo Tabacchini" userId="f43ab420-5014-4cc3-b0d9-1c67a82fee34" providerId="ADAL" clId="{D513B351-EF00-45C1-8FD5-81BE0FD79376}" dt="2024-09-10T09:17:42.249" v="104" actId="26606"/>
          <ac:spMkLst>
            <pc:docMk/>
            <pc:sldMk cId="2564948645" sldId="262"/>
            <ac:spMk id="2" creationId="{799FA555-C966-687C-A951-66466DECD78E}"/>
          </ac:spMkLst>
        </pc:spChg>
        <pc:spChg chg="del mod">
          <ac:chgData name="Paolo Tabacchini" userId="f43ab420-5014-4cc3-b0d9-1c67a82fee34" providerId="ADAL" clId="{D513B351-EF00-45C1-8FD5-81BE0FD79376}" dt="2024-09-10T09:17:42.249" v="104" actId="26606"/>
          <ac:spMkLst>
            <pc:docMk/>
            <pc:sldMk cId="2564948645" sldId="262"/>
            <ac:spMk id="3" creationId="{412D84AC-1723-8FA5-CA86-AE00365C4B90}"/>
          </ac:spMkLst>
        </pc:spChg>
        <pc:spChg chg="add">
          <ac:chgData name="Paolo Tabacchini" userId="f43ab420-5014-4cc3-b0d9-1c67a82fee34" providerId="ADAL" clId="{D513B351-EF00-45C1-8FD5-81BE0FD79376}" dt="2024-09-10T09:17:42.249" v="104" actId="26606"/>
          <ac:spMkLst>
            <pc:docMk/>
            <pc:sldMk cId="2564948645" sldId="262"/>
            <ac:spMk id="9" creationId="{DA8886A6-5426-494B-96D8-D962D2BA0818}"/>
          </ac:spMkLst>
        </pc:spChg>
        <pc:spChg chg="add">
          <ac:chgData name="Paolo Tabacchini" userId="f43ab420-5014-4cc3-b0d9-1c67a82fee34" providerId="ADAL" clId="{D513B351-EF00-45C1-8FD5-81BE0FD79376}" dt="2024-09-10T09:17:42.249" v="104" actId="26606"/>
          <ac:spMkLst>
            <pc:docMk/>
            <pc:sldMk cId="2564948645" sldId="262"/>
            <ac:spMk id="11" creationId="{AA3ED336-C09E-46E8-9774-B977D15FC5E0}"/>
          </ac:spMkLst>
        </pc:spChg>
        <pc:graphicFrameChg chg="add mod">
          <ac:chgData name="Paolo Tabacchini" userId="f43ab420-5014-4cc3-b0d9-1c67a82fee34" providerId="ADAL" clId="{D513B351-EF00-45C1-8FD5-81BE0FD79376}" dt="2024-09-10T09:27:18.396" v="207" actId="20577"/>
          <ac:graphicFrameMkLst>
            <pc:docMk/>
            <pc:sldMk cId="2564948645" sldId="262"/>
            <ac:graphicFrameMk id="5" creationId="{4FD7615F-C0CB-26B1-7EE7-C12110F2A2CF}"/>
          </ac:graphicFrameMkLst>
        </pc:graphicFrameChg>
      </pc:sldChg>
      <pc:sldChg chg="addSp delSp modSp new mod setBg modClrScheme addAnim delAnim chgLayout">
        <pc:chgData name="Paolo Tabacchini" userId="f43ab420-5014-4cc3-b0d9-1c67a82fee34" providerId="ADAL" clId="{D513B351-EF00-45C1-8FD5-81BE0FD79376}" dt="2024-09-10T09:30:49.761" v="267" actId="26606"/>
        <pc:sldMkLst>
          <pc:docMk/>
          <pc:sldMk cId="1989991099" sldId="263"/>
        </pc:sldMkLst>
        <pc:spChg chg="del mod ord">
          <ac:chgData name="Paolo Tabacchini" userId="f43ab420-5014-4cc3-b0d9-1c67a82fee34" providerId="ADAL" clId="{D513B351-EF00-45C1-8FD5-81BE0FD79376}" dt="2024-09-10T09:28:43.550" v="212" actId="700"/>
          <ac:spMkLst>
            <pc:docMk/>
            <pc:sldMk cId="1989991099" sldId="263"/>
            <ac:spMk id="2" creationId="{86E4E49C-82F8-B314-F871-F7E45E9AC14A}"/>
          </ac:spMkLst>
        </pc:spChg>
        <pc:spChg chg="del">
          <ac:chgData name="Paolo Tabacchini" userId="f43ab420-5014-4cc3-b0d9-1c67a82fee34" providerId="ADAL" clId="{D513B351-EF00-45C1-8FD5-81BE0FD79376}" dt="2024-09-10T09:28:43.550" v="212" actId="700"/>
          <ac:spMkLst>
            <pc:docMk/>
            <pc:sldMk cId="1989991099" sldId="263"/>
            <ac:spMk id="3" creationId="{6F0D6123-08E6-BC42-25BD-2BE3DD18D976}"/>
          </ac:spMkLst>
        </pc:spChg>
        <pc:spChg chg="add mod ord">
          <ac:chgData name="Paolo Tabacchini" userId="f43ab420-5014-4cc3-b0d9-1c67a82fee34" providerId="ADAL" clId="{D513B351-EF00-45C1-8FD5-81BE0FD79376}" dt="2024-09-10T09:30:49.761" v="267" actId="26606"/>
          <ac:spMkLst>
            <pc:docMk/>
            <pc:sldMk cId="1989991099" sldId="263"/>
            <ac:spMk id="4" creationId="{910045C6-2A85-6246-861B-CEB1DC1E6410}"/>
          </ac:spMkLst>
        </pc:spChg>
        <pc:spChg chg="add del">
          <ac:chgData name="Paolo Tabacchini" userId="f43ab420-5014-4cc3-b0d9-1c67a82fee34" providerId="ADAL" clId="{D513B351-EF00-45C1-8FD5-81BE0FD79376}" dt="2024-09-10T09:30:43.853" v="261" actId="26606"/>
          <ac:spMkLst>
            <pc:docMk/>
            <pc:sldMk cId="1989991099" sldId="263"/>
            <ac:spMk id="9" creationId="{0D57E7FA-E8FC-45AC-868F-CDC8144939D6}"/>
          </ac:spMkLst>
        </pc:spChg>
        <pc:spChg chg="add del">
          <ac:chgData name="Paolo Tabacchini" userId="f43ab420-5014-4cc3-b0d9-1c67a82fee34" providerId="ADAL" clId="{D513B351-EF00-45C1-8FD5-81BE0FD79376}" dt="2024-09-10T09:30:43.853" v="261" actId="26606"/>
          <ac:spMkLst>
            <pc:docMk/>
            <pc:sldMk cId="1989991099" sldId="263"/>
            <ac:spMk id="11" creationId="{80E21785-62D8-430F-9521-90166EF7C8F0}"/>
          </ac:spMkLst>
        </pc:spChg>
        <pc:spChg chg="add del">
          <ac:chgData name="Paolo Tabacchini" userId="f43ab420-5014-4cc3-b0d9-1c67a82fee34" providerId="ADAL" clId="{D513B351-EF00-45C1-8FD5-81BE0FD79376}" dt="2024-09-10T09:30:43.853" v="261" actId="26606"/>
          <ac:spMkLst>
            <pc:docMk/>
            <pc:sldMk cId="1989991099" sldId="263"/>
            <ac:spMk id="13" creationId="{ED7CF8A0-D3E4-4A16-87D3-1D973AC61BF1}"/>
          </ac:spMkLst>
        </pc:spChg>
        <pc:spChg chg="add del">
          <ac:chgData name="Paolo Tabacchini" userId="f43ab420-5014-4cc3-b0d9-1c67a82fee34" providerId="ADAL" clId="{D513B351-EF00-45C1-8FD5-81BE0FD79376}" dt="2024-09-10T09:30:46.494" v="264" actId="26606"/>
          <ac:spMkLst>
            <pc:docMk/>
            <pc:sldMk cId="1989991099" sldId="263"/>
            <ac:spMk id="15" creationId="{0D57E7FA-E8FC-45AC-868F-CDC8144939D6}"/>
          </ac:spMkLst>
        </pc:spChg>
        <pc:spChg chg="add del">
          <ac:chgData name="Paolo Tabacchini" userId="f43ab420-5014-4cc3-b0d9-1c67a82fee34" providerId="ADAL" clId="{D513B351-EF00-45C1-8FD5-81BE0FD79376}" dt="2024-09-10T09:30:46.494" v="264" actId="26606"/>
          <ac:spMkLst>
            <pc:docMk/>
            <pc:sldMk cId="1989991099" sldId="263"/>
            <ac:spMk id="16" creationId="{D839A9B9-F246-4779-A2BA-7AD3DAB5412B}"/>
          </ac:spMkLst>
        </pc:spChg>
        <pc:spChg chg="add del">
          <ac:chgData name="Paolo Tabacchini" userId="f43ab420-5014-4cc3-b0d9-1c67a82fee34" providerId="ADAL" clId="{D513B351-EF00-45C1-8FD5-81BE0FD79376}" dt="2024-09-10T09:30:46.494" v="264" actId="26606"/>
          <ac:spMkLst>
            <pc:docMk/>
            <pc:sldMk cId="1989991099" sldId="263"/>
            <ac:spMk id="17" creationId="{689FF3C7-B796-4C63-BF20-B2EE56888340}"/>
          </ac:spMkLst>
        </pc:spChg>
        <pc:spChg chg="add del">
          <ac:chgData name="Paolo Tabacchini" userId="f43ab420-5014-4cc3-b0d9-1c67a82fee34" providerId="ADAL" clId="{D513B351-EF00-45C1-8FD5-81BE0FD79376}" dt="2024-09-10T09:30:49.746" v="266" actId="26606"/>
          <ac:spMkLst>
            <pc:docMk/>
            <pc:sldMk cId="1989991099" sldId="263"/>
            <ac:spMk id="19" creationId="{0D57E7FA-E8FC-45AC-868F-CDC8144939D6}"/>
          </ac:spMkLst>
        </pc:spChg>
        <pc:spChg chg="add del">
          <ac:chgData name="Paolo Tabacchini" userId="f43ab420-5014-4cc3-b0d9-1c67a82fee34" providerId="ADAL" clId="{D513B351-EF00-45C1-8FD5-81BE0FD79376}" dt="2024-09-10T09:30:49.746" v="266" actId="26606"/>
          <ac:spMkLst>
            <pc:docMk/>
            <pc:sldMk cId="1989991099" sldId="263"/>
            <ac:spMk id="20" creationId="{80E21785-62D8-430F-9521-90166EF7C8F0}"/>
          </ac:spMkLst>
        </pc:spChg>
        <pc:spChg chg="add del">
          <ac:chgData name="Paolo Tabacchini" userId="f43ab420-5014-4cc3-b0d9-1c67a82fee34" providerId="ADAL" clId="{D513B351-EF00-45C1-8FD5-81BE0FD79376}" dt="2024-09-10T09:30:49.746" v="266" actId="26606"/>
          <ac:spMkLst>
            <pc:docMk/>
            <pc:sldMk cId="1989991099" sldId="263"/>
            <ac:spMk id="21" creationId="{ED7CF8A0-D3E4-4A16-87D3-1D973AC61BF1}"/>
          </ac:spMkLst>
        </pc:spChg>
        <pc:spChg chg="add">
          <ac:chgData name="Paolo Tabacchini" userId="f43ab420-5014-4cc3-b0d9-1c67a82fee34" providerId="ADAL" clId="{D513B351-EF00-45C1-8FD5-81BE0FD79376}" dt="2024-09-10T09:30:49.761" v="267" actId="26606"/>
          <ac:spMkLst>
            <pc:docMk/>
            <pc:sldMk cId="1989991099" sldId="263"/>
            <ac:spMk id="23" creationId="{0D57E7FA-E8FC-45AC-868F-CDC8144939D6}"/>
          </ac:spMkLst>
        </pc:spChg>
        <pc:spChg chg="add">
          <ac:chgData name="Paolo Tabacchini" userId="f43ab420-5014-4cc3-b0d9-1c67a82fee34" providerId="ADAL" clId="{D513B351-EF00-45C1-8FD5-81BE0FD79376}" dt="2024-09-10T09:30:49.761" v="267" actId="26606"/>
          <ac:spMkLst>
            <pc:docMk/>
            <pc:sldMk cId="1989991099" sldId="263"/>
            <ac:spMk id="24" creationId="{A134706B-150F-487B-B4FB-34C10219C72F}"/>
          </ac:spMkLst>
        </pc:spChg>
        <pc:spChg chg="add">
          <ac:chgData name="Paolo Tabacchini" userId="f43ab420-5014-4cc3-b0d9-1c67a82fee34" providerId="ADAL" clId="{D513B351-EF00-45C1-8FD5-81BE0FD79376}" dt="2024-09-10T09:30:49.761" v="267" actId="26606"/>
          <ac:spMkLst>
            <pc:docMk/>
            <pc:sldMk cId="1989991099" sldId="263"/>
            <ac:spMk id="25" creationId="{D6705569-F545-4F47-A260-A9202826EA20}"/>
          </ac:spMkLst>
        </pc:spChg>
      </pc:sldChg>
      <pc:sldChg chg="addSp delSp modSp new mod setBg modClrScheme chgLayout">
        <pc:chgData name="Paolo Tabacchini" userId="f43ab420-5014-4cc3-b0d9-1c67a82fee34" providerId="ADAL" clId="{D513B351-EF00-45C1-8FD5-81BE0FD79376}" dt="2024-09-27T15:05:26.541" v="2181" actId="20577"/>
        <pc:sldMkLst>
          <pc:docMk/>
          <pc:sldMk cId="3660045368" sldId="264"/>
        </pc:sldMkLst>
        <pc:spChg chg="del mod ord">
          <ac:chgData name="Paolo Tabacchini" userId="f43ab420-5014-4cc3-b0d9-1c67a82fee34" providerId="ADAL" clId="{D513B351-EF00-45C1-8FD5-81BE0FD79376}" dt="2024-09-10T09:33:07.437" v="269" actId="700"/>
          <ac:spMkLst>
            <pc:docMk/>
            <pc:sldMk cId="3660045368" sldId="264"/>
            <ac:spMk id="2" creationId="{58E2068A-940B-F39D-F67E-60222D6D2D82}"/>
          </ac:spMkLst>
        </pc:spChg>
        <pc:spChg chg="add mod ord">
          <ac:chgData name="Paolo Tabacchini" userId="f43ab420-5014-4cc3-b0d9-1c67a82fee34" providerId="ADAL" clId="{D513B351-EF00-45C1-8FD5-81BE0FD79376}" dt="2024-09-27T15:05:26.541" v="2181" actId="20577"/>
          <ac:spMkLst>
            <pc:docMk/>
            <pc:sldMk cId="3660045368" sldId="264"/>
            <ac:spMk id="3" creationId="{6AD9743D-81BE-7D05-982B-860B1F1D7966}"/>
          </ac:spMkLst>
        </pc:spChg>
        <pc:spChg chg="add mod ord">
          <ac:chgData name="Paolo Tabacchini" userId="f43ab420-5014-4cc3-b0d9-1c67a82fee34" providerId="ADAL" clId="{D513B351-EF00-45C1-8FD5-81BE0FD79376}" dt="2024-09-10T09:48:26.687" v="469" actId="113"/>
          <ac:spMkLst>
            <pc:docMk/>
            <pc:sldMk cId="3660045368" sldId="264"/>
            <ac:spMk id="4" creationId="{078AE02B-7345-5FA8-CF09-8EAF33F3AD94}"/>
          </ac:spMkLst>
        </pc:spChg>
        <pc:spChg chg="add">
          <ac:chgData name="Paolo Tabacchini" userId="f43ab420-5014-4cc3-b0d9-1c67a82fee34" providerId="ADAL" clId="{D513B351-EF00-45C1-8FD5-81BE0FD79376}" dt="2024-09-10T09:34:25.864" v="318" actId="26606"/>
          <ac:spMkLst>
            <pc:docMk/>
            <pc:sldMk cId="3660045368" sldId="264"/>
            <ac:spMk id="9" creationId="{17718681-A12E-49D6-9925-DD7C68176D61}"/>
          </ac:spMkLst>
        </pc:spChg>
        <pc:spChg chg="add">
          <ac:chgData name="Paolo Tabacchini" userId="f43ab420-5014-4cc3-b0d9-1c67a82fee34" providerId="ADAL" clId="{D513B351-EF00-45C1-8FD5-81BE0FD79376}" dt="2024-09-10T09:34:25.864" v="318" actId="26606"/>
          <ac:spMkLst>
            <pc:docMk/>
            <pc:sldMk cId="3660045368" sldId="264"/>
            <ac:spMk id="11" creationId="{FBD77573-9EF2-4C35-8285-A1CF6FBB0EA5}"/>
          </ac:spMkLst>
        </pc:spChg>
      </pc:sldChg>
      <pc:sldChg chg="addSp delSp modSp new mod setBg">
        <pc:chgData name="Paolo Tabacchini" userId="f43ab420-5014-4cc3-b0d9-1c67a82fee34" providerId="ADAL" clId="{D513B351-EF00-45C1-8FD5-81BE0FD79376}" dt="2024-09-10T09:46:01.257" v="447" actId="1076"/>
        <pc:sldMkLst>
          <pc:docMk/>
          <pc:sldMk cId="2245089145" sldId="265"/>
        </pc:sldMkLst>
        <pc:spChg chg="mod">
          <ac:chgData name="Paolo Tabacchini" userId="f43ab420-5014-4cc3-b0d9-1c67a82fee34" providerId="ADAL" clId="{D513B351-EF00-45C1-8FD5-81BE0FD79376}" dt="2024-09-10T09:46:01.257" v="447" actId="1076"/>
          <ac:spMkLst>
            <pc:docMk/>
            <pc:sldMk cId="2245089145" sldId="265"/>
            <ac:spMk id="2" creationId="{A23FE425-7BBB-BEDA-B3E7-77C4BBD6F13E}"/>
          </ac:spMkLst>
        </pc:spChg>
        <pc:spChg chg="add del mod">
          <ac:chgData name="Paolo Tabacchini" userId="f43ab420-5014-4cc3-b0d9-1c67a82fee34" providerId="ADAL" clId="{D513B351-EF00-45C1-8FD5-81BE0FD79376}" dt="2024-09-10T09:45:52.349" v="446" actId="20577"/>
          <ac:spMkLst>
            <pc:docMk/>
            <pc:sldMk cId="2245089145" sldId="265"/>
            <ac:spMk id="3" creationId="{60378D42-75EC-6A0C-78D0-90ABEF68867B}"/>
          </ac:spMkLst>
        </pc:spChg>
        <pc:spChg chg="add del">
          <ac:chgData name="Paolo Tabacchini" userId="f43ab420-5014-4cc3-b0d9-1c67a82fee34" providerId="ADAL" clId="{D513B351-EF00-45C1-8FD5-81BE0FD79376}" dt="2024-09-10T09:40:26.028" v="406" actId="26606"/>
          <ac:spMkLst>
            <pc:docMk/>
            <pc:sldMk cId="2245089145" sldId="265"/>
            <ac:spMk id="9" creationId="{98DED6BC-9A3E-48D4-AD7C-A56D63F547E8}"/>
          </ac:spMkLst>
        </pc:spChg>
        <pc:spChg chg="add del">
          <ac:chgData name="Paolo Tabacchini" userId="f43ab420-5014-4cc3-b0d9-1c67a82fee34" providerId="ADAL" clId="{D513B351-EF00-45C1-8FD5-81BE0FD79376}" dt="2024-09-10T09:40:26.028" v="406" actId="26606"/>
          <ac:spMkLst>
            <pc:docMk/>
            <pc:sldMk cId="2245089145" sldId="265"/>
            <ac:spMk id="11" creationId="{6B6E033A-DB2E-49B8-B600-B38E0C280263}"/>
          </ac:spMkLst>
        </pc:spChg>
        <pc:graphicFrameChg chg="add del">
          <ac:chgData name="Paolo Tabacchini" userId="f43ab420-5014-4cc3-b0d9-1c67a82fee34" providerId="ADAL" clId="{D513B351-EF00-45C1-8FD5-81BE0FD79376}" dt="2024-09-10T09:40:26.028" v="406" actId="26606"/>
          <ac:graphicFrameMkLst>
            <pc:docMk/>
            <pc:sldMk cId="2245089145" sldId="265"/>
            <ac:graphicFrameMk id="5" creationId="{0C862D88-D7B4-E6F7-7807-2F88F78D612D}"/>
          </ac:graphicFrameMkLst>
        </pc:graphicFrameChg>
      </pc:sldChg>
      <pc:sldChg chg="new del">
        <pc:chgData name="Paolo Tabacchini" userId="f43ab420-5014-4cc3-b0d9-1c67a82fee34" providerId="ADAL" clId="{D513B351-EF00-45C1-8FD5-81BE0FD79376}" dt="2024-09-10T10:50:43.918" v="1711" actId="47"/>
        <pc:sldMkLst>
          <pc:docMk/>
          <pc:sldMk cId="559211732" sldId="266"/>
        </pc:sldMkLst>
      </pc:sldChg>
      <pc:sldChg chg="addSp delSp modSp new mod setBg">
        <pc:chgData name="Paolo Tabacchini" userId="f43ab420-5014-4cc3-b0d9-1c67a82fee34" providerId="ADAL" clId="{D513B351-EF00-45C1-8FD5-81BE0FD79376}" dt="2024-09-10T09:50:19.811" v="593" actId="20577"/>
        <pc:sldMkLst>
          <pc:docMk/>
          <pc:sldMk cId="3916560690" sldId="267"/>
        </pc:sldMkLst>
        <pc:spChg chg="mod">
          <ac:chgData name="Paolo Tabacchini" userId="f43ab420-5014-4cc3-b0d9-1c67a82fee34" providerId="ADAL" clId="{D513B351-EF00-45C1-8FD5-81BE0FD79376}" dt="2024-09-10T09:50:15.377" v="591" actId="26606"/>
          <ac:spMkLst>
            <pc:docMk/>
            <pc:sldMk cId="3916560690" sldId="267"/>
            <ac:spMk id="2" creationId="{447416E2-5ED5-214F-E501-A94F477C4F67}"/>
          </ac:spMkLst>
        </pc:spChg>
        <pc:spChg chg="del mod">
          <ac:chgData name="Paolo Tabacchini" userId="f43ab420-5014-4cc3-b0d9-1c67a82fee34" providerId="ADAL" clId="{D513B351-EF00-45C1-8FD5-81BE0FD79376}" dt="2024-09-10T09:50:15.377" v="591" actId="26606"/>
          <ac:spMkLst>
            <pc:docMk/>
            <pc:sldMk cId="3916560690" sldId="267"/>
            <ac:spMk id="3" creationId="{E58FC2EA-BC37-7D00-E1A2-D55D107BAC91}"/>
          </ac:spMkLst>
        </pc:spChg>
        <pc:spChg chg="add">
          <ac:chgData name="Paolo Tabacchini" userId="f43ab420-5014-4cc3-b0d9-1c67a82fee34" providerId="ADAL" clId="{D513B351-EF00-45C1-8FD5-81BE0FD79376}" dt="2024-09-10T09:50:15.377" v="591" actId="26606"/>
          <ac:spMkLst>
            <pc:docMk/>
            <pc:sldMk cId="3916560690" sldId="267"/>
            <ac:spMk id="9" creationId="{DA8886A6-5426-494B-96D8-D962D2BA0818}"/>
          </ac:spMkLst>
        </pc:spChg>
        <pc:spChg chg="add">
          <ac:chgData name="Paolo Tabacchini" userId="f43ab420-5014-4cc3-b0d9-1c67a82fee34" providerId="ADAL" clId="{D513B351-EF00-45C1-8FD5-81BE0FD79376}" dt="2024-09-10T09:50:15.377" v="591" actId="26606"/>
          <ac:spMkLst>
            <pc:docMk/>
            <pc:sldMk cId="3916560690" sldId="267"/>
            <ac:spMk id="11" creationId="{AA3ED336-C09E-46E8-9774-B977D15FC5E0}"/>
          </ac:spMkLst>
        </pc:spChg>
        <pc:graphicFrameChg chg="add mod">
          <ac:chgData name="Paolo Tabacchini" userId="f43ab420-5014-4cc3-b0d9-1c67a82fee34" providerId="ADAL" clId="{D513B351-EF00-45C1-8FD5-81BE0FD79376}" dt="2024-09-10T09:50:19.811" v="593" actId="20577"/>
          <ac:graphicFrameMkLst>
            <pc:docMk/>
            <pc:sldMk cId="3916560690" sldId="267"/>
            <ac:graphicFrameMk id="5" creationId="{BBD658E1-0FFF-12BD-F8F0-D0E30B031100}"/>
          </ac:graphicFrameMkLst>
        </pc:graphicFrameChg>
      </pc:sldChg>
      <pc:sldChg chg="addSp delSp modSp new mod setBg modClrScheme chgLayout">
        <pc:chgData name="Paolo Tabacchini" userId="f43ab420-5014-4cc3-b0d9-1c67a82fee34" providerId="ADAL" clId="{D513B351-EF00-45C1-8FD5-81BE0FD79376}" dt="2024-09-10T10:50:28.059" v="1710" actId="114"/>
        <pc:sldMkLst>
          <pc:docMk/>
          <pc:sldMk cId="2484369413" sldId="268"/>
        </pc:sldMkLst>
        <pc:spChg chg="del mod ord">
          <ac:chgData name="Paolo Tabacchini" userId="f43ab420-5014-4cc3-b0d9-1c67a82fee34" providerId="ADAL" clId="{D513B351-EF00-45C1-8FD5-81BE0FD79376}" dt="2024-09-10T09:50:44.129" v="595" actId="700"/>
          <ac:spMkLst>
            <pc:docMk/>
            <pc:sldMk cId="2484369413" sldId="268"/>
            <ac:spMk id="2" creationId="{0CCE3595-007D-EF10-5292-FCAC744BE8AE}"/>
          </ac:spMkLst>
        </pc:spChg>
        <pc:spChg chg="del">
          <ac:chgData name="Paolo Tabacchini" userId="f43ab420-5014-4cc3-b0d9-1c67a82fee34" providerId="ADAL" clId="{D513B351-EF00-45C1-8FD5-81BE0FD79376}" dt="2024-09-10T09:50:44.129" v="595" actId="700"/>
          <ac:spMkLst>
            <pc:docMk/>
            <pc:sldMk cId="2484369413" sldId="268"/>
            <ac:spMk id="3" creationId="{1BB74A90-497F-E8B8-BDC3-8581F9EEE4F8}"/>
          </ac:spMkLst>
        </pc:spChg>
        <pc:spChg chg="add mod ord">
          <ac:chgData name="Paolo Tabacchini" userId="f43ab420-5014-4cc3-b0d9-1c67a82fee34" providerId="ADAL" clId="{D513B351-EF00-45C1-8FD5-81BE0FD79376}" dt="2024-09-10T10:50:28.059" v="1710" actId="114"/>
          <ac:spMkLst>
            <pc:docMk/>
            <pc:sldMk cId="2484369413" sldId="268"/>
            <ac:spMk id="4" creationId="{BC5D535D-3042-0430-E969-EFF3B715E3A1}"/>
          </ac:spMkLst>
        </pc:spChg>
        <pc:spChg chg="add del">
          <ac:chgData name="Paolo Tabacchini" userId="f43ab420-5014-4cc3-b0d9-1c67a82fee34" providerId="ADAL" clId="{D513B351-EF00-45C1-8FD5-81BE0FD79376}" dt="2024-09-10T09:50:56.672" v="601" actId="26606"/>
          <ac:spMkLst>
            <pc:docMk/>
            <pc:sldMk cId="2484369413" sldId="268"/>
            <ac:spMk id="9" creationId="{0D57E7FA-E8FC-45AC-868F-CDC8144939D6}"/>
          </ac:spMkLst>
        </pc:spChg>
        <pc:spChg chg="add del">
          <ac:chgData name="Paolo Tabacchini" userId="f43ab420-5014-4cc3-b0d9-1c67a82fee34" providerId="ADAL" clId="{D513B351-EF00-45C1-8FD5-81BE0FD79376}" dt="2024-09-10T09:50:56.672" v="601" actId="26606"/>
          <ac:spMkLst>
            <pc:docMk/>
            <pc:sldMk cId="2484369413" sldId="268"/>
            <ac:spMk id="11" creationId="{D839A9B9-F246-4779-A2BA-7AD3DAB5412B}"/>
          </ac:spMkLst>
        </pc:spChg>
        <pc:spChg chg="add del">
          <ac:chgData name="Paolo Tabacchini" userId="f43ab420-5014-4cc3-b0d9-1c67a82fee34" providerId="ADAL" clId="{D513B351-EF00-45C1-8FD5-81BE0FD79376}" dt="2024-09-10T09:50:56.672" v="601" actId="26606"/>
          <ac:spMkLst>
            <pc:docMk/>
            <pc:sldMk cId="2484369413" sldId="268"/>
            <ac:spMk id="13" creationId="{689FF3C7-B796-4C63-BF20-B2EE56888340}"/>
          </ac:spMkLst>
        </pc:spChg>
        <pc:spChg chg="add">
          <ac:chgData name="Paolo Tabacchini" userId="f43ab420-5014-4cc3-b0d9-1c67a82fee34" providerId="ADAL" clId="{D513B351-EF00-45C1-8FD5-81BE0FD79376}" dt="2024-09-10T09:50:56.687" v="602" actId="26606"/>
          <ac:spMkLst>
            <pc:docMk/>
            <pc:sldMk cId="2484369413" sldId="268"/>
            <ac:spMk id="15" creationId="{0D57E7FA-E8FC-45AC-868F-CDC8144939D6}"/>
          </ac:spMkLst>
        </pc:spChg>
        <pc:spChg chg="add">
          <ac:chgData name="Paolo Tabacchini" userId="f43ab420-5014-4cc3-b0d9-1c67a82fee34" providerId="ADAL" clId="{D513B351-EF00-45C1-8FD5-81BE0FD79376}" dt="2024-09-10T09:50:56.687" v="602" actId="26606"/>
          <ac:spMkLst>
            <pc:docMk/>
            <pc:sldMk cId="2484369413" sldId="268"/>
            <ac:spMk id="16" creationId="{80E21785-62D8-430F-9521-90166EF7C8F0}"/>
          </ac:spMkLst>
        </pc:spChg>
        <pc:spChg chg="add">
          <ac:chgData name="Paolo Tabacchini" userId="f43ab420-5014-4cc3-b0d9-1c67a82fee34" providerId="ADAL" clId="{D513B351-EF00-45C1-8FD5-81BE0FD79376}" dt="2024-09-10T09:50:56.687" v="602" actId="26606"/>
          <ac:spMkLst>
            <pc:docMk/>
            <pc:sldMk cId="2484369413" sldId="268"/>
            <ac:spMk id="17" creationId="{ED7CF8A0-D3E4-4A16-87D3-1D973AC61BF1}"/>
          </ac:spMkLst>
        </pc:spChg>
      </pc:sldChg>
      <pc:sldChg chg="addSp delSp modSp new mod setBg modClrScheme chgLayout">
        <pc:chgData name="Paolo Tabacchini" userId="f43ab420-5014-4cc3-b0d9-1c67a82fee34" providerId="ADAL" clId="{D513B351-EF00-45C1-8FD5-81BE0FD79376}" dt="2024-09-10T10:50:48.818" v="1712" actId="114"/>
        <pc:sldMkLst>
          <pc:docMk/>
          <pc:sldMk cId="4035404993" sldId="269"/>
        </pc:sldMkLst>
        <pc:spChg chg="del mod ord">
          <ac:chgData name="Paolo Tabacchini" userId="f43ab420-5014-4cc3-b0d9-1c67a82fee34" providerId="ADAL" clId="{D513B351-EF00-45C1-8FD5-81BE0FD79376}" dt="2024-09-10T09:51:36.830" v="606" actId="700"/>
          <ac:spMkLst>
            <pc:docMk/>
            <pc:sldMk cId="4035404993" sldId="269"/>
            <ac:spMk id="2" creationId="{210A20DD-C24F-F372-B6FD-E7F02795659D}"/>
          </ac:spMkLst>
        </pc:spChg>
        <pc:spChg chg="del">
          <ac:chgData name="Paolo Tabacchini" userId="f43ab420-5014-4cc3-b0d9-1c67a82fee34" providerId="ADAL" clId="{D513B351-EF00-45C1-8FD5-81BE0FD79376}" dt="2024-09-10T09:51:36.830" v="606" actId="700"/>
          <ac:spMkLst>
            <pc:docMk/>
            <pc:sldMk cId="4035404993" sldId="269"/>
            <ac:spMk id="3" creationId="{97BD79F7-02E1-7542-B1C8-87DB33362146}"/>
          </ac:spMkLst>
        </pc:spChg>
        <pc:spChg chg="add mod ord">
          <ac:chgData name="Paolo Tabacchini" userId="f43ab420-5014-4cc3-b0d9-1c67a82fee34" providerId="ADAL" clId="{D513B351-EF00-45C1-8FD5-81BE0FD79376}" dt="2024-09-10T10:50:48.818" v="1712" actId="114"/>
          <ac:spMkLst>
            <pc:docMk/>
            <pc:sldMk cId="4035404993" sldId="269"/>
            <ac:spMk id="4" creationId="{9780CDB0-22CA-507F-E816-1596A4E9D411}"/>
          </ac:spMkLst>
        </pc:spChg>
        <pc:spChg chg="add">
          <ac:chgData name="Paolo Tabacchini" userId="f43ab420-5014-4cc3-b0d9-1c67a82fee34" providerId="ADAL" clId="{D513B351-EF00-45C1-8FD5-81BE0FD79376}" dt="2024-09-10T09:52:03.069" v="609" actId="26606"/>
          <ac:spMkLst>
            <pc:docMk/>
            <pc:sldMk cId="4035404993" sldId="269"/>
            <ac:spMk id="9" creationId="{0D57E7FA-E8FC-45AC-868F-CDC8144939D6}"/>
          </ac:spMkLst>
        </pc:spChg>
        <pc:spChg chg="add">
          <ac:chgData name="Paolo Tabacchini" userId="f43ab420-5014-4cc3-b0d9-1c67a82fee34" providerId="ADAL" clId="{D513B351-EF00-45C1-8FD5-81BE0FD79376}" dt="2024-09-10T09:52:03.069" v="609" actId="26606"/>
          <ac:spMkLst>
            <pc:docMk/>
            <pc:sldMk cId="4035404993" sldId="269"/>
            <ac:spMk id="11" creationId="{80E21785-62D8-430F-9521-90166EF7C8F0}"/>
          </ac:spMkLst>
        </pc:spChg>
        <pc:spChg chg="add">
          <ac:chgData name="Paolo Tabacchini" userId="f43ab420-5014-4cc3-b0d9-1c67a82fee34" providerId="ADAL" clId="{D513B351-EF00-45C1-8FD5-81BE0FD79376}" dt="2024-09-10T09:52:03.069" v="609" actId="26606"/>
          <ac:spMkLst>
            <pc:docMk/>
            <pc:sldMk cId="4035404993" sldId="269"/>
            <ac:spMk id="13" creationId="{ED7CF8A0-D3E4-4A16-87D3-1D973AC61BF1}"/>
          </ac:spMkLst>
        </pc:spChg>
      </pc:sldChg>
      <pc:sldChg chg="addSp delSp modSp new mod setBg modClrScheme chgLayout">
        <pc:chgData name="Paolo Tabacchini" userId="f43ab420-5014-4cc3-b0d9-1c67a82fee34" providerId="ADAL" clId="{D513B351-EF00-45C1-8FD5-81BE0FD79376}" dt="2024-09-10T09:59:00.721" v="662" actId="1076"/>
        <pc:sldMkLst>
          <pc:docMk/>
          <pc:sldMk cId="2257926319" sldId="270"/>
        </pc:sldMkLst>
        <pc:spChg chg="del">
          <ac:chgData name="Paolo Tabacchini" userId="f43ab420-5014-4cc3-b0d9-1c67a82fee34" providerId="ADAL" clId="{D513B351-EF00-45C1-8FD5-81BE0FD79376}" dt="2024-09-10T09:53:25.535" v="615" actId="700"/>
          <ac:spMkLst>
            <pc:docMk/>
            <pc:sldMk cId="2257926319" sldId="270"/>
            <ac:spMk id="2" creationId="{ECF926BD-2017-0151-FC11-F20F1870C020}"/>
          </ac:spMkLst>
        </pc:spChg>
        <pc:spChg chg="add del">
          <ac:chgData name="Paolo Tabacchini" userId="f43ab420-5014-4cc3-b0d9-1c67a82fee34" providerId="ADAL" clId="{D513B351-EF00-45C1-8FD5-81BE0FD79376}" dt="2024-09-10T09:53:25.535" v="615" actId="700"/>
          <ac:spMkLst>
            <pc:docMk/>
            <pc:sldMk cId="2257926319" sldId="270"/>
            <ac:spMk id="3" creationId="{58A541E8-CEEA-7CE5-C63E-D3C16925ABBB}"/>
          </ac:spMkLst>
        </pc:spChg>
        <pc:spChg chg="add del">
          <ac:chgData name="Paolo Tabacchini" userId="f43ab420-5014-4cc3-b0d9-1c67a82fee34" providerId="ADAL" clId="{D513B351-EF00-45C1-8FD5-81BE0FD79376}" dt="2024-09-10T09:54:17.576" v="625" actId="26606"/>
          <ac:spMkLst>
            <pc:docMk/>
            <pc:sldMk cId="2257926319" sldId="270"/>
            <ac:spMk id="7" creationId="{736F0DFD-0954-464F-BF12-DD2E6F6E0380}"/>
          </ac:spMkLst>
        </pc:spChg>
        <pc:spChg chg="add del">
          <ac:chgData name="Paolo Tabacchini" userId="f43ab420-5014-4cc3-b0d9-1c67a82fee34" providerId="ADAL" clId="{D513B351-EF00-45C1-8FD5-81BE0FD79376}" dt="2024-09-10T09:53:33.052" v="618" actId="26606"/>
          <ac:spMkLst>
            <pc:docMk/>
            <pc:sldMk cId="2257926319" sldId="270"/>
            <ac:spMk id="10" creationId="{736F0DFD-0954-464F-BF12-DD2E6F6E0380}"/>
          </ac:spMkLst>
        </pc:spChg>
        <pc:picChg chg="add mod">
          <ac:chgData name="Paolo Tabacchini" userId="f43ab420-5014-4cc3-b0d9-1c67a82fee34" providerId="ADAL" clId="{D513B351-EF00-45C1-8FD5-81BE0FD79376}" dt="2024-09-10T09:53:14.985" v="614"/>
          <ac:picMkLst>
            <pc:docMk/>
            <pc:sldMk cId="2257926319" sldId="270"/>
            <ac:picMk id="4" creationId="{663116A9-DD67-8E0A-C499-D06346BE4239}"/>
          </ac:picMkLst>
        </pc:picChg>
        <pc:picChg chg="add mod">
          <ac:chgData name="Paolo Tabacchini" userId="f43ab420-5014-4cc3-b0d9-1c67a82fee34" providerId="ADAL" clId="{D513B351-EF00-45C1-8FD5-81BE0FD79376}" dt="2024-09-10T09:59:00.721" v="662" actId="1076"/>
          <ac:picMkLst>
            <pc:docMk/>
            <pc:sldMk cId="2257926319" sldId="270"/>
            <ac:picMk id="5" creationId="{32076B85-0932-AE41-4872-E9A596727D66}"/>
          </ac:picMkLst>
        </pc:picChg>
      </pc:sldChg>
      <pc:sldChg chg="addSp delSp modSp new mod setBg modClrScheme chgLayout">
        <pc:chgData name="Paolo Tabacchini" userId="f43ab420-5014-4cc3-b0d9-1c67a82fee34" providerId="ADAL" clId="{D513B351-EF00-45C1-8FD5-81BE0FD79376}" dt="2024-09-10T10:51:39.339" v="1720" actId="1076"/>
        <pc:sldMkLst>
          <pc:docMk/>
          <pc:sldMk cId="1593213880" sldId="271"/>
        </pc:sldMkLst>
        <pc:spChg chg="del mod ord">
          <ac:chgData name="Paolo Tabacchini" userId="f43ab420-5014-4cc3-b0d9-1c67a82fee34" providerId="ADAL" clId="{D513B351-EF00-45C1-8FD5-81BE0FD79376}" dt="2024-09-10T09:54:51.011" v="627" actId="700"/>
          <ac:spMkLst>
            <pc:docMk/>
            <pc:sldMk cId="1593213880" sldId="271"/>
            <ac:spMk id="2" creationId="{18F7DD53-F783-3892-0F34-5B7BE2563187}"/>
          </ac:spMkLst>
        </pc:spChg>
        <pc:spChg chg="del mod ord">
          <ac:chgData name="Paolo Tabacchini" userId="f43ab420-5014-4cc3-b0d9-1c67a82fee34" providerId="ADAL" clId="{D513B351-EF00-45C1-8FD5-81BE0FD79376}" dt="2024-09-10T09:54:51.011" v="627" actId="700"/>
          <ac:spMkLst>
            <pc:docMk/>
            <pc:sldMk cId="1593213880" sldId="271"/>
            <ac:spMk id="3" creationId="{4330373C-B232-5291-F783-AD89C050DD90}"/>
          </ac:spMkLst>
        </pc:spChg>
        <pc:spChg chg="add mod ord">
          <ac:chgData name="Paolo Tabacchini" userId="f43ab420-5014-4cc3-b0d9-1c67a82fee34" providerId="ADAL" clId="{D513B351-EF00-45C1-8FD5-81BE0FD79376}" dt="2024-09-10T10:51:19.847" v="1717" actId="1076"/>
          <ac:spMkLst>
            <pc:docMk/>
            <pc:sldMk cId="1593213880" sldId="271"/>
            <ac:spMk id="5" creationId="{154ED929-FD76-DFAF-F2BD-FEE3182299BE}"/>
          </ac:spMkLst>
        </pc:spChg>
        <pc:spChg chg="add del mod ord">
          <ac:chgData name="Paolo Tabacchini" userId="f43ab420-5014-4cc3-b0d9-1c67a82fee34" providerId="ADAL" clId="{D513B351-EF00-45C1-8FD5-81BE0FD79376}" dt="2024-09-10T09:54:52.524" v="628"/>
          <ac:spMkLst>
            <pc:docMk/>
            <pc:sldMk cId="1593213880" sldId="271"/>
            <ac:spMk id="6" creationId="{B01EBA33-0660-01AF-8B1C-F85137183943}"/>
          </ac:spMkLst>
        </pc:spChg>
        <pc:spChg chg="add mod ord">
          <ac:chgData name="Paolo Tabacchini" userId="f43ab420-5014-4cc3-b0d9-1c67a82fee34" providerId="ADAL" clId="{D513B351-EF00-45C1-8FD5-81BE0FD79376}" dt="2024-09-10T10:51:32.091" v="1719" actId="1076"/>
          <ac:spMkLst>
            <pc:docMk/>
            <pc:sldMk cId="1593213880" sldId="271"/>
            <ac:spMk id="7" creationId="{36E59034-5B6A-475B-393D-142513A78B79}"/>
          </ac:spMkLst>
        </pc:spChg>
        <pc:spChg chg="add del">
          <ac:chgData name="Paolo Tabacchini" userId="f43ab420-5014-4cc3-b0d9-1c67a82fee34" providerId="ADAL" clId="{D513B351-EF00-45C1-8FD5-81BE0FD79376}" dt="2024-09-10T09:54:58.047" v="630" actId="26606"/>
          <ac:spMkLst>
            <pc:docMk/>
            <pc:sldMk cId="1593213880" sldId="271"/>
            <ac:spMk id="13" creationId="{13B7BB51-92B8-4089-8DAB-1202A4D1C6A3}"/>
          </ac:spMkLst>
        </pc:spChg>
        <pc:spChg chg="add del">
          <ac:chgData name="Paolo Tabacchini" userId="f43ab420-5014-4cc3-b0d9-1c67a82fee34" providerId="ADAL" clId="{D513B351-EF00-45C1-8FD5-81BE0FD79376}" dt="2024-09-10T09:54:58.047" v="630" actId="26606"/>
          <ac:spMkLst>
            <pc:docMk/>
            <pc:sldMk cId="1593213880" sldId="271"/>
            <ac:spMk id="15" creationId="{94C5663A-0CE3-4AEE-B47E-FB68D9EBFE1A}"/>
          </ac:spMkLst>
        </pc:spChg>
        <pc:picChg chg="add mod">
          <ac:chgData name="Paolo Tabacchini" userId="f43ab420-5014-4cc3-b0d9-1c67a82fee34" providerId="ADAL" clId="{D513B351-EF00-45C1-8FD5-81BE0FD79376}" dt="2024-09-10T09:54:36.998" v="626"/>
          <ac:picMkLst>
            <pc:docMk/>
            <pc:sldMk cId="1593213880" sldId="271"/>
            <ac:picMk id="4" creationId="{81B6C5E5-723A-B344-0316-0D6488A24C8C}"/>
          </ac:picMkLst>
        </pc:picChg>
        <pc:picChg chg="add mod ord">
          <ac:chgData name="Paolo Tabacchini" userId="f43ab420-5014-4cc3-b0d9-1c67a82fee34" providerId="ADAL" clId="{D513B351-EF00-45C1-8FD5-81BE0FD79376}" dt="2024-09-10T10:51:39.339" v="1720" actId="1076"/>
          <ac:picMkLst>
            <pc:docMk/>
            <pc:sldMk cId="1593213880" sldId="271"/>
            <ac:picMk id="8" creationId="{C9AA790C-1AA1-991E-7700-2AF5AE84905F}"/>
          </ac:picMkLst>
        </pc:picChg>
      </pc:sldChg>
      <pc:sldChg chg="addSp delSp modSp new mod modClrScheme chgLayout">
        <pc:chgData name="Paolo Tabacchini" userId="f43ab420-5014-4cc3-b0d9-1c67a82fee34" providerId="ADAL" clId="{D513B351-EF00-45C1-8FD5-81BE0FD79376}" dt="2024-09-10T09:59:44.137" v="665" actId="1076"/>
        <pc:sldMkLst>
          <pc:docMk/>
          <pc:sldMk cId="1765957782" sldId="272"/>
        </pc:sldMkLst>
        <pc:spChg chg="del">
          <ac:chgData name="Paolo Tabacchini" userId="f43ab420-5014-4cc3-b0d9-1c67a82fee34" providerId="ADAL" clId="{D513B351-EF00-45C1-8FD5-81BE0FD79376}" dt="2024-09-10T09:59:35.292" v="663" actId="700"/>
          <ac:spMkLst>
            <pc:docMk/>
            <pc:sldMk cId="1765957782" sldId="272"/>
            <ac:spMk id="2" creationId="{F2233697-198F-5DF8-41CC-65EF82B0B41F}"/>
          </ac:spMkLst>
        </pc:spChg>
        <pc:spChg chg="del">
          <ac:chgData name="Paolo Tabacchini" userId="f43ab420-5014-4cc3-b0d9-1c67a82fee34" providerId="ADAL" clId="{D513B351-EF00-45C1-8FD5-81BE0FD79376}" dt="2024-09-10T09:59:35.292" v="663" actId="700"/>
          <ac:spMkLst>
            <pc:docMk/>
            <pc:sldMk cId="1765957782" sldId="272"/>
            <ac:spMk id="3" creationId="{939FE859-D720-6F83-74E9-EE3EF61544E5}"/>
          </ac:spMkLst>
        </pc:spChg>
        <pc:picChg chg="add mod">
          <ac:chgData name="Paolo Tabacchini" userId="f43ab420-5014-4cc3-b0d9-1c67a82fee34" providerId="ADAL" clId="{D513B351-EF00-45C1-8FD5-81BE0FD79376}" dt="2024-09-10T09:59:44.137" v="665" actId="1076"/>
          <ac:picMkLst>
            <pc:docMk/>
            <pc:sldMk cId="1765957782" sldId="272"/>
            <ac:picMk id="4" creationId="{04B44576-212F-5053-21EB-1C344DB93ED9}"/>
          </ac:picMkLst>
        </pc:picChg>
      </pc:sldChg>
      <pc:sldChg chg="addSp delSp modSp new mod modClrScheme chgLayout">
        <pc:chgData name="Paolo Tabacchini" userId="f43ab420-5014-4cc3-b0d9-1c67a82fee34" providerId="ADAL" clId="{D513B351-EF00-45C1-8FD5-81BE0FD79376}" dt="2024-09-10T10:00:27.609" v="672" actId="1076"/>
        <pc:sldMkLst>
          <pc:docMk/>
          <pc:sldMk cId="4194247391" sldId="273"/>
        </pc:sldMkLst>
        <pc:spChg chg="del">
          <ac:chgData name="Paolo Tabacchini" userId="f43ab420-5014-4cc3-b0d9-1c67a82fee34" providerId="ADAL" clId="{D513B351-EF00-45C1-8FD5-81BE0FD79376}" dt="2024-09-10T10:00:21.253" v="670" actId="700"/>
          <ac:spMkLst>
            <pc:docMk/>
            <pc:sldMk cId="4194247391" sldId="273"/>
            <ac:spMk id="2" creationId="{B0D2C64B-91D4-03D9-9DB5-4B66352BB97E}"/>
          </ac:spMkLst>
        </pc:spChg>
        <pc:spChg chg="del">
          <ac:chgData name="Paolo Tabacchini" userId="f43ab420-5014-4cc3-b0d9-1c67a82fee34" providerId="ADAL" clId="{D513B351-EF00-45C1-8FD5-81BE0FD79376}" dt="2024-09-10T10:00:21.253" v="670" actId="700"/>
          <ac:spMkLst>
            <pc:docMk/>
            <pc:sldMk cId="4194247391" sldId="273"/>
            <ac:spMk id="3" creationId="{69DE85BF-87AF-0865-04ED-1220C1A8DB62}"/>
          </ac:spMkLst>
        </pc:spChg>
        <pc:picChg chg="add mod">
          <ac:chgData name="Paolo Tabacchini" userId="f43ab420-5014-4cc3-b0d9-1c67a82fee34" providerId="ADAL" clId="{D513B351-EF00-45C1-8FD5-81BE0FD79376}" dt="2024-09-10T10:00:27.609" v="672" actId="1076"/>
          <ac:picMkLst>
            <pc:docMk/>
            <pc:sldMk cId="4194247391" sldId="273"/>
            <ac:picMk id="4" creationId="{82C62107-B861-9556-8371-A189EB832F0B}"/>
          </ac:picMkLst>
        </pc:picChg>
      </pc:sldChg>
      <pc:sldChg chg="addSp delSp modSp new mod modClrScheme chgLayout">
        <pc:chgData name="Paolo Tabacchini" userId="f43ab420-5014-4cc3-b0d9-1c67a82fee34" providerId="ADAL" clId="{D513B351-EF00-45C1-8FD5-81BE0FD79376}" dt="2024-09-22T14:22:29.424" v="1885"/>
        <pc:sldMkLst>
          <pc:docMk/>
          <pc:sldMk cId="184824087" sldId="274"/>
        </pc:sldMkLst>
        <pc:spChg chg="del">
          <ac:chgData name="Paolo Tabacchini" userId="f43ab420-5014-4cc3-b0d9-1c67a82fee34" providerId="ADAL" clId="{D513B351-EF00-45C1-8FD5-81BE0FD79376}" dt="2024-09-10T10:01:02.481" v="673" actId="700"/>
          <ac:spMkLst>
            <pc:docMk/>
            <pc:sldMk cId="184824087" sldId="274"/>
            <ac:spMk id="2" creationId="{112AAD62-128B-2DB2-6D10-C7CB75584921}"/>
          </ac:spMkLst>
        </pc:spChg>
        <pc:spChg chg="del">
          <ac:chgData name="Paolo Tabacchini" userId="f43ab420-5014-4cc3-b0d9-1c67a82fee34" providerId="ADAL" clId="{D513B351-EF00-45C1-8FD5-81BE0FD79376}" dt="2024-09-10T10:01:02.481" v="673" actId="700"/>
          <ac:spMkLst>
            <pc:docMk/>
            <pc:sldMk cId="184824087" sldId="274"/>
            <ac:spMk id="3" creationId="{040A5F5F-E2E6-C87A-3202-E6EBF8BE41FA}"/>
          </ac:spMkLst>
        </pc:spChg>
        <pc:spChg chg="add mod">
          <ac:chgData name="Paolo Tabacchini" userId="f43ab420-5014-4cc3-b0d9-1c67a82fee34" providerId="ADAL" clId="{D513B351-EF00-45C1-8FD5-81BE0FD79376}" dt="2024-09-22T14:22:29.424" v="1885"/>
          <ac:spMkLst>
            <pc:docMk/>
            <pc:sldMk cId="184824087" sldId="274"/>
            <ac:spMk id="5" creationId="{DEB3E83A-C607-5746-2EAA-AE2028C2725E}"/>
          </ac:spMkLst>
        </pc:spChg>
        <pc:spChg chg="add mod">
          <ac:chgData name="Paolo Tabacchini" userId="f43ab420-5014-4cc3-b0d9-1c67a82fee34" providerId="ADAL" clId="{D513B351-EF00-45C1-8FD5-81BE0FD79376}" dt="2024-09-10T10:06:24.328" v="742"/>
          <ac:spMkLst>
            <pc:docMk/>
            <pc:sldMk cId="184824087" sldId="274"/>
            <ac:spMk id="6" creationId="{35924FCF-EB29-C288-3049-4BF7511AA9EF}"/>
          </ac:spMkLst>
        </pc:spChg>
        <pc:spChg chg="add mod">
          <ac:chgData name="Paolo Tabacchini" userId="f43ab420-5014-4cc3-b0d9-1c67a82fee34" providerId="ADAL" clId="{D513B351-EF00-45C1-8FD5-81BE0FD79376}" dt="2024-09-10T10:06:30.762" v="746"/>
          <ac:spMkLst>
            <pc:docMk/>
            <pc:sldMk cId="184824087" sldId="274"/>
            <ac:spMk id="7" creationId="{436D4C20-1854-BB1A-53CF-27754D635F96}"/>
          </ac:spMkLst>
        </pc:spChg>
        <pc:picChg chg="add mod">
          <ac:chgData name="Paolo Tabacchini" userId="f43ab420-5014-4cc3-b0d9-1c67a82fee34" providerId="ADAL" clId="{D513B351-EF00-45C1-8FD5-81BE0FD79376}" dt="2024-09-10T10:01:03.138" v="674"/>
          <ac:picMkLst>
            <pc:docMk/>
            <pc:sldMk cId="184824087" sldId="274"/>
            <ac:picMk id="4" creationId="{DE1E29F5-00D7-7A26-87F1-E384ECE4E13D}"/>
          </ac:picMkLst>
        </pc:picChg>
      </pc:sldChg>
      <pc:sldChg chg="addSp delSp modSp new mod">
        <pc:chgData name="Paolo Tabacchini" userId="f43ab420-5014-4cc3-b0d9-1c67a82fee34" providerId="ADAL" clId="{D513B351-EF00-45C1-8FD5-81BE0FD79376}" dt="2024-09-22T14:22:18.481" v="1884"/>
        <pc:sldMkLst>
          <pc:docMk/>
          <pc:sldMk cId="1469012065" sldId="275"/>
        </pc:sldMkLst>
        <pc:spChg chg="mod">
          <ac:chgData name="Paolo Tabacchini" userId="f43ab420-5014-4cc3-b0d9-1c67a82fee34" providerId="ADAL" clId="{D513B351-EF00-45C1-8FD5-81BE0FD79376}" dt="2024-09-10T10:17:54.007" v="1049" actId="1076"/>
          <ac:spMkLst>
            <pc:docMk/>
            <pc:sldMk cId="1469012065" sldId="275"/>
            <ac:spMk id="2" creationId="{02609326-D9E2-4C13-ED97-C19D4D540090}"/>
          </ac:spMkLst>
        </pc:spChg>
        <pc:spChg chg="add del mod">
          <ac:chgData name="Paolo Tabacchini" userId="f43ab420-5014-4cc3-b0d9-1c67a82fee34" providerId="ADAL" clId="{D513B351-EF00-45C1-8FD5-81BE0FD79376}" dt="2024-09-22T14:22:18.481" v="1884"/>
          <ac:spMkLst>
            <pc:docMk/>
            <pc:sldMk cId="1469012065" sldId="275"/>
            <ac:spMk id="3" creationId="{341A00DD-F8A6-F112-5072-7AB8454024B2}"/>
          </ac:spMkLst>
        </pc:spChg>
        <pc:spChg chg="add mod">
          <ac:chgData name="Paolo Tabacchini" userId="f43ab420-5014-4cc3-b0d9-1c67a82fee34" providerId="ADAL" clId="{D513B351-EF00-45C1-8FD5-81BE0FD79376}" dt="2024-09-10T10:06:28.025" v="744"/>
          <ac:spMkLst>
            <pc:docMk/>
            <pc:sldMk cId="1469012065" sldId="275"/>
            <ac:spMk id="4" creationId="{DC8AA10D-2D6C-3764-5754-456DACE97418}"/>
          </ac:spMkLst>
        </pc:spChg>
        <pc:spChg chg="add mod">
          <ac:chgData name="Paolo Tabacchini" userId="f43ab420-5014-4cc3-b0d9-1c67a82fee34" providerId="ADAL" clId="{D513B351-EF00-45C1-8FD5-81BE0FD79376}" dt="2024-09-10T10:07:04.722" v="748"/>
          <ac:spMkLst>
            <pc:docMk/>
            <pc:sldMk cId="1469012065" sldId="275"/>
            <ac:spMk id="5" creationId="{EB87E097-A693-139F-D142-F25ED806846F}"/>
          </ac:spMkLst>
        </pc:spChg>
        <pc:spChg chg="add del mod">
          <ac:chgData name="Paolo Tabacchini" userId="f43ab420-5014-4cc3-b0d9-1c67a82fee34" providerId="ADAL" clId="{D513B351-EF00-45C1-8FD5-81BE0FD79376}" dt="2024-09-10T10:15:31.076" v="994" actId="478"/>
          <ac:spMkLst>
            <pc:docMk/>
            <pc:sldMk cId="1469012065" sldId="275"/>
            <ac:spMk id="6" creationId="{FF0203D5-D240-9756-B91E-D96F53401A76}"/>
          </ac:spMkLst>
        </pc:spChg>
        <pc:spChg chg="add del mod">
          <ac:chgData name="Paolo Tabacchini" userId="f43ab420-5014-4cc3-b0d9-1c67a82fee34" providerId="ADAL" clId="{D513B351-EF00-45C1-8FD5-81BE0FD79376}" dt="2024-09-10T10:15:28.211" v="993" actId="478"/>
          <ac:spMkLst>
            <pc:docMk/>
            <pc:sldMk cId="1469012065" sldId="275"/>
            <ac:spMk id="8" creationId="{34B48A43-2FC7-7680-7E7A-6646319A70A5}"/>
          </ac:spMkLst>
        </pc:spChg>
        <pc:spChg chg="add mod">
          <ac:chgData name="Paolo Tabacchini" userId="f43ab420-5014-4cc3-b0d9-1c67a82fee34" providerId="ADAL" clId="{D513B351-EF00-45C1-8FD5-81BE0FD79376}" dt="2024-09-10T10:16:10.171" v="1004" actId="1076"/>
          <ac:spMkLst>
            <pc:docMk/>
            <pc:sldMk cId="1469012065" sldId="275"/>
            <ac:spMk id="9" creationId="{8BCC6CC7-84AE-3B97-61AC-D86823AE515A}"/>
          </ac:spMkLst>
        </pc:spChg>
      </pc:sldChg>
      <pc:sldChg chg="addSp delSp modSp new mod setBg">
        <pc:chgData name="Paolo Tabacchini" userId="f43ab420-5014-4cc3-b0d9-1c67a82fee34" providerId="ADAL" clId="{D513B351-EF00-45C1-8FD5-81BE0FD79376}" dt="2024-09-22T14:22:10.819" v="1883" actId="113"/>
        <pc:sldMkLst>
          <pc:docMk/>
          <pc:sldMk cId="2880610" sldId="276"/>
        </pc:sldMkLst>
        <pc:spChg chg="mod">
          <ac:chgData name="Paolo Tabacchini" userId="f43ab420-5014-4cc3-b0d9-1c67a82fee34" providerId="ADAL" clId="{D513B351-EF00-45C1-8FD5-81BE0FD79376}" dt="2024-09-10T17:06:30.151" v="1827" actId="26606"/>
          <ac:spMkLst>
            <pc:docMk/>
            <pc:sldMk cId="2880610" sldId="276"/>
            <ac:spMk id="2" creationId="{33FC99F6-C274-6E5F-3F77-4C356F8DCF81}"/>
          </ac:spMkLst>
        </pc:spChg>
        <pc:spChg chg="del mod">
          <ac:chgData name="Paolo Tabacchini" userId="f43ab420-5014-4cc3-b0d9-1c67a82fee34" providerId="ADAL" clId="{D513B351-EF00-45C1-8FD5-81BE0FD79376}" dt="2024-09-10T17:06:30.151" v="1827" actId="26606"/>
          <ac:spMkLst>
            <pc:docMk/>
            <pc:sldMk cId="2880610" sldId="276"/>
            <ac:spMk id="3" creationId="{632CBCDE-E950-2F76-914B-E63559F313AD}"/>
          </ac:spMkLst>
        </pc:spChg>
        <pc:spChg chg="add del">
          <ac:chgData name="Paolo Tabacchini" userId="f43ab420-5014-4cc3-b0d9-1c67a82fee34" providerId="ADAL" clId="{D513B351-EF00-45C1-8FD5-81BE0FD79376}" dt="2024-09-10T10:18:18.237" v="1051" actId="22"/>
          <ac:spMkLst>
            <pc:docMk/>
            <pc:sldMk cId="2880610" sldId="276"/>
            <ac:spMk id="5" creationId="{B0941BF0-5E40-658C-9BCB-497CC91DA92A}"/>
          </ac:spMkLst>
        </pc:spChg>
        <pc:spChg chg="add">
          <ac:chgData name="Paolo Tabacchini" userId="f43ab420-5014-4cc3-b0d9-1c67a82fee34" providerId="ADAL" clId="{D513B351-EF00-45C1-8FD5-81BE0FD79376}" dt="2024-09-10T17:06:30.151" v="1827" actId="26606"/>
          <ac:spMkLst>
            <pc:docMk/>
            <pc:sldMk cId="2880610" sldId="276"/>
            <ac:spMk id="9" creationId="{98DED6BC-9A3E-48D4-AD7C-A56D63F547E8}"/>
          </ac:spMkLst>
        </pc:spChg>
        <pc:spChg chg="add">
          <ac:chgData name="Paolo Tabacchini" userId="f43ab420-5014-4cc3-b0d9-1c67a82fee34" providerId="ADAL" clId="{D513B351-EF00-45C1-8FD5-81BE0FD79376}" dt="2024-09-10T17:06:30.151" v="1827" actId="26606"/>
          <ac:spMkLst>
            <pc:docMk/>
            <pc:sldMk cId="2880610" sldId="276"/>
            <ac:spMk id="11" creationId="{6B6E033A-DB2E-49B8-B600-B38E0C280263}"/>
          </ac:spMkLst>
        </pc:spChg>
        <pc:graphicFrameChg chg="add mod">
          <ac:chgData name="Paolo Tabacchini" userId="f43ab420-5014-4cc3-b0d9-1c67a82fee34" providerId="ADAL" clId="{D513B351-EF00-45C1-8FD5-81BE0FD79376}" dt="2024-09-22T14:22:10.819" v="1883" actId="113"/>
          <ac:graphicFrameMkLst>
            <pc:docMk/>
            <pc:sldMk cId="2880610" sldId="276"/>
            <ac:graphicFrameMk id="6" creationId="{73E9B685-1EC9-1369-9AC1-2E4A6404AD4E}"/>
          </ac:graphicFrameMkLst>
        </pc:graphicFrameChg>
      </pc:sldChg>
      <pc:sldChg chg="addSp delSp modSp new mod">
        <pc:chgData name="Paolo Tabacchini" userId="f43ab420-5014-4cc3-b0d9-1c67a82fee34" providerId="ADAL" clId="{D513B351-EF00-45C1-8FD5-81BE0FD79376}" dt="2024-09-22T14:21:58.325" v="1881" actId="115"/>
        <pc:sldMkLst>
          <pc:docMk/>
          <pc:sldMk cId="371164023" sldId="277"/>
        </pc:sldMkLst>
        <pc:spChg chg="mod">
          <ac:chgData name="Paolo Tabacchini" userId="f43ab420-5014-4cc3-b0d9-1c67a82fee34" providerId="ADAL" clId="{D513B351-EF00-45C1-8FD5-81BE0FD79376}" dt="2024-09-10T10:28:30.712" v="1293" actId="1076"/>
          <ac:spMkLst>
            <pc:docMk/>
            <pc:sldMk cId="371164023" sldId="277"/>
            <ac:spMk id="2" creationId="{413A8085-1F39-BCF7-C77A-65AAB7BA0BDF}"/>
          </ac:spMkLst>
        </pc:spChg>
        <pc:spChg chg="del">
          <ac:chgData name="Paolo Tabacchini" userId="f43ab420-5014-4cc3-b0d9-1c67a82fee34" providerId="ADAL" clId="{D513B351-EF00-45C1-8FD5-81BE0FD79376}" dt="2024-09-10T10:25:28.244" v="1235"/>
          <ac:spMkLst>
            <pc:docMk/>
            <pc:sldMk cId="371164023" sldId="277"/>
            <ac:spMk id="3" creationId="{B488B288-B05E-465C-E3E6-FB8B7EFB0A2A}"/>
          </ac:spMkLst>
        </pc:spChg>
        <pc:graphicFrameChg chg="add mod modGraphic">
          <ac:chgData name="Paolo Tabacchini" userId="f43ab420-5014-4cc3-b0d9-1c67a82fee34" providerId="ADAL" clId="{D513B351-EF00-45C1-8FD5-81BE0FD79376}" dt="2024-09-22T14:21:58.325" v="1881" actId="115"/>
          <ac:graphicFrameMkLst>
            <pc:docMk/>
            <pc:sldMk cId="371164023" sldId="277"/>
            <ac:graphicFrameMk id="4" creationId="{D7B2A074-1155-B459-26A2-B27D67D9EBD4}"/>
          </ac:graphicFrameMkLst>
        </pc:graphicFrameChg>
      </pc:sldChg>
      <pc:sldChg chg="addSp delSp modSp new mod">
        <pc:chgData name="Paolo Tabacchini" userId="f43ab420-5014-4cc3-b0d9-1c67a82fee34" providerId="ADAL" clId="{D513B351-EF00-45C1-8FD5-81BE0FD79376}" dt="2024-09-10T10:30:37.332" v="1340" actId="27636"/>
        <pc:sldMkLst>
          <pc:docMk/>
          <pc:sldMk cId="3721289486" sldId="278"/>
        </pc:sldMkLst>
        <pc:spChg chg="mod">
          <ac:chgData name="Paolo Tabacchini" userId="f43ab420-5014-4cc3-b0d9-1c67a82fee34" providerId="ADAL" clId="{D513B351-EF00-45C1-8FD5-81BE0FD79376}" dt="2024-09-10T10:29:52.869" v="1329" actId="20577"/>
          <ac:spMkLst>
            <pc:docMk/>
            <pc:sldMk cId="3721289486" sldId="278"/>
            <ac:spMk id="2" creationId="{C07E4361-3D3A-729F-E691-CAF97F626017}"/>
          </ac:spMkLst>
        </pc:spChg>
        <pc:spChg chg="del">
          <ac:chgData name="Paolo Tabacchini" userId="f43ab420-5014-4cc3-b0d9-1c67a82fee34" providerId="ADAL" clId="{D513B351-EF00-45C1-8FD5-81BE0FD79376}" dt="2024-09-10T10:30:00.377" v="1330" actId="478"/>
          <ac:spMkLst>
            <pc:docMk/>
            <pc:sldMk cId="3721289486" sldId="278"/>
            <ac:spMk id="3" creationId="{C2E28CC1-80BA-7056-48AD-BBC41F274E7B}"/>
          </ac:spMkLst>
        </pc:spChg>
        <pc:spChg chg="add del">
          <ac:chgData name="Paolo Tabacchini" userId="f43ab420-5014-4cc3-b0d9-1c67a82fee34" providerId="ADAL" clId="{D513B351-EF00-45C1-8FD5-81BE0FD79376}" dt="2024-09-10T10:30:08.809" v="1332" actId="22"/>
          <ac:spMkLst>
            <pc:docMk/>
            <pc:sldMk cId="3721289486" sldId="278"/>
            <ac:spMk id="5" creationId="{6B47E467-C896-842E-32D0-685BC88C3F8C}"/>
          </ac:spMkLst>
        </pc:spChg>
        <pc:spChg chg="add mod">
          <ac:chgData name="Paolo Tabacchini" userId="f43ab420-5014-4cc3-b0d9-1c67a82fee34" providerId="ADAL" clId="{D513B351-EF00-45C1-8FD5-81BE0FD79376}" dt="2024-09-10T10:30:32.961" v="1337" actId="27636"/>
          <ac:spMkLst>
            <pc:docMk/>
            <pc:sldMk cId="3721289486" sldId="278"/>
            <ac:spMk id="6" creationId="{77E26E66-722F-EB9A-90EB-6605D5949ECF}"/>
          </ac:spMkLst>
        </pc:spChg>
        <pc:spChg chg="add mod">
          <ac:chgData name="Paolo Tabacchini" userId="f43ab420-5014-4cc3-b0d9-1c67a82fee34" providerId="ADAL" clId="{D513B351-EF00-45C1-8FD5-81BE0FD79376}" dt="2024-09-10T10:30:37.332" v="1340" actId="27636"/>
          <ac:spMkLst>
            <pc:docMk/>
            <pc:sldMk cId="3721289486" sldId="278"/>
            <ac:spMk id="7" creationId="{140FF998-8AFF-B16A-D8BD-5A73C5FA80A0}"/>
          </ac:spMkLst>
        </pc:spChg>
      </pc:sldChg>
      <pc:sldChg chg="addSp delSp modSp new mod">
        <pc:chgData name="Paolo Tabacchini" userId="f43ab420-5014-4cc3-b0d9-1c67a82fee34" providerId="ADAL" clId="{D513B351-EF00-45C1-8FD5-81BE0FD79376}" dt="2024-09-10T10:52:20.481" v="1721" actId="14100"/>
        <pc:sldMkLst>
          <pc:docMk/>
          <pc:sldMk cId="3271538803" sldId="279"/>
        </pc:sldMkLst>
        <pc:spChg chg="mod">
          <ac:chgData name="Paolo Tabacchini" userId="f43ab420-5014-4cc3-b0d9-1c67a82fee34" providerId="ADAL" clId="{D513B351-EF00-45C1-8FD5-81BE0FD79376}" dt="2024-09-10T10:33:19.437" v="1392" actId="20577"/>
          <ac:spMkLst>
            <pc:docMk/>
            <pc:sldMk cId="3271538803" sldId="279"/>
            <ac:spMk id="2" creationId="{99840B80-A30B-2701-3A6E-D3637E183D35}"/>
          </ac:spMkLst>
        </pc:spChg>
        <pc:spChg chg="del">
          <ac:chgData name="Paolo Tabacchini" userId="f43ab420-5014-4cc3-b0d9-1c67a82fee34" providerId="ADAL" clId="{D513B351-EF00-45C1-8FD5-81BE0FD79376}" dt="2024-09-10T10:32:51.939" v="1364"/>
          <ac:spMkLst>
            <pc:docMk/>
            <pc:sldMk cId="3271538803" sldId="279"/>
            <ac:spMk id="3" creationId="{73A8DDBA-3E64-0118-FAD1-57B46FFE3CEE}"/>
          </ac:spMkLst>
        </pc:spChg>
        <pc:graphicFrameChg chg="add mod">
          <ac:chgData name="Paolo Tabacchini" userId="f43ab420-5014-4cc3-b0d9-1c67a82fee34" providerId="ADAL" clId="{D513B351-EF00-45C1-8FD5-81BE0FD79376}" dt="2024-09-10T10:32:47.431" v="1363"/>
          <ac:graphicFrameMkLst>
            <pc:docMk/>
            <pc:sldMk cId="3271538803" sldId="279"/>
            <ac:graphicFrameMk id="4" creationId="{BB917D58-3860-85EA-B544-3B322076BABF}"/>
          </ac:graphicFrameMkLst>
        </pc:graphicFrameChg>
        <pc:graphicFrameChg chg="add mod modGraphic">
          <ac:chgData name="Paolo Tabacchini" userId="f43ab420-5014-4cc3-b0d9-1c67a82fee34" providerId="ADAL" clId="{D513B351-EF00-45C1-8FD5-81BE0FD79376}" dt="2024-09-10T10:52:20.481" v="1721" actId="14100"/>
          <ac:graphicFrameMkLst>
            <pc:docMk/>
            <pc:sldMk cId="3271538803" sldId="279"/>
            <ac:graphicFrameMk id="5" creationId="{931DE4D6-3E99-71AD-63B5-0CE398A41BBA}"/>
          </ac:graphicFrameMkLst>
        </pc:graphicFrameChg>
      </pc:sldChg>
      <pc:sldChg chg="addSp delSp modSp new mod modClrScheme chgLayout">
        <pc:chgData name="Paolo Tabacchini" userId="f43ab420-5014-4cc3-b0d9-1c67a82fee34" providerId="ADAL" clId="{D513B351-EF00-45C1-8FD5-81BE0FD79376}" dt="2024-09-10T10:37:56.970" v="1419" actId="1076"/>
        <pc:sldMkLst>
          <pc:docMk/>
          <pc:sldMk cId="2905314556" sldId="280"/>
        </pc:sldMkLst>
        <pc:spChg chg="del">
          <ac:chgData name="Paolo Tabacchini" userId="f43ab420-5014-4cc3-b0d9-1c67a82fee34" providerId="ADAL" clId="{D513B351-EF00-45C1-8FD5-81BE0FD79376}" dt="2024-09-10T10:37:49.855" v="1416" actId="700"/>
          <ac:spMkLst>
            <pc:docMk/>
            <pc:sldMk cId="2905314556" sldId="280"/>
            <ac:spMk id="2" creationId="{CB76DEC5-2234-1DFB-7C5B-6661EFF8A0F7}"/>
          </ac:spMkLst>
        </pc:spChg>
        <pc:spChg chg="del">
          <ac:chgData name="Paolo Tabacchini" userId="f43ab420-5014-4cc3-b0d9-1c67a82fee34" providerId="ADAL" clId="{D513B351-EF00-45C1-8FD5-81BE0FD79376}" dt="2024-09-10T10:37:49.855" v="1416" actId="700"/>
          <ac:spMkLst>
            <pc:docMk/>
            <pc:sldMk cId="2905314556" sldId="280"/>
            <ac:spMk id="3" creationId="{DE43987D-4323-5078-E382-34B3D384110C}"/>
          </ac:spMkLst>
        </pc:spChg>
        <pc:picChg chg="add mod">
          <ac:chgData name="Paolo Tabacchini" userId="f43ab420-5014-4cc3-b0d9-1c67a82fee34" providerId="ADAL" clId="{D513B351-EF00-45C1-8FD5-81BE0FD79376}" dt="2024-09-10T10:37:56.970" v="1419" actId="1076"/>
          <ac:picMkLst>
            <pc:docMk/>
            <pc:sldMk cId="2905314556" sldId="280"/>
            <ac:picMk id="4" creationId="{90FAE134-DE71-F7C1-35FF-DEBEC9DA4D64}"/>
          </ac:picMkLst>
        </pc:picChg>
      </pc:sldChg>
      <pc:sldChg chg="modSp add mod">
        <pc:chgData name="Paolo Tabacchini" userId="f43ab420-5014-4cc3-b0d9-1c67a82fee34" providerId="ADAL" clId="{D513B351-EF00-45C1-8FD5-81BE0FD79376}" dt="2024-09-10T10:32:19.492" v="1362" actId="113"/>
        <pc:sldMkLst>
          <pc:docMk/>
          <pc:sldMk cId="2384585965" sldId="281"/>
        </pc:sldMkLst>
        <pc:spChg chg="mod">
          <ac:chgData name="Paolo Tabacchini" userId="f43ab420-5014-4cc3-b0d9-1c67a82fee34" providerId="ADAL" clId="{D513B351-EF00-45C1-8FD5-81BE0FD79376}" dt="2024-09-10T10:31:59.030" v="1352" actId="113"/>
          <ac:spMkLst>
            <pc:docMk/>
            <pc:sldMk cId="2384585965" sldId="281"/>
            <ac:spMk id="6" creationId="{77E26E66-722F-EB9A-90EB-6605D5949ECF}"/>
          </ac:spMkLst>
        </pc:spChg>
        <pc:spChg chg="mod">
          <ac:chgData name="Paolo Tabacchini" userId="f43ab420-5014-4cc3-b0d9-1c67a82fee34" providerId="ADAL" clId="{D513B351-EF00-45C1-8FD5-81BE0FD79376}" dt="2024-09-10T10:32:19.492" v="1362" actId="113"/>
          <ac:spMkLst>
            <pc:docMk/>
            <pc:sldMk cId="2384585965" sldId="281"/>
            <ac:spMk id="7" creationId="{140FF998-8AFF-B16A-D8BD-5A73C5FA80A0}"/>
          </ac:spMkLst>
        </pc:spChg>
      </pc:sldChg>
      <pc:sldChg chg="new del">
        <pc:chgData name="Paolo Tabacchini" userId="f43ab420-5014-4cc3-b0d9-1c67a82fee34" providerId="ADAL" clId="{D513B351-EF00-45C1-8FD5-81BE0FD79376}" dt="2024-09-10T10:38:54.547" v="1424" actId="47"/>
        <pc:sldMkLst>
          <pc:docMk/>
          <pc:sldMk cId="2631327802" sldId="282"/>
        </pc:sldMkLst>
      </pc:sldChg>
      <pc:sldChg chg="modSp add mod ord">
        <pc:chgData name="Paolo Tabacchini" userId="f43ab420-5014-4cc3-b0d9-1c67a82fee34" providerId="ADAL" clId="{D513B351-EF00-45C1-8FD5-81BE0FD79376}" dt="2024-09-22T14:21:07.220" v="1879" actId="20577"/>
        <pc:sldMkLst>
          <pc:docMk/>
          <pc:sldMk cId="1101060348" sldId="308"/>
        </pc:sldMkLst>
        <pc:spChg chg="mod">
          <ac:chgData name="Paolo Tabacchini" userId="f43ab420-5014-4cc3-b0d9-1c67a82fee34" providerId="ADAL" clId="{D513B351-EF00-45C1-8FD5-81BE0FD79376}" dt="2024-09-10T10:45:00.450" v="1600" actId="1076"/>
          <ac:spMkLst>
            <pc:docMk/>
            <pc:sldMk cId="1101060348" sldId="308"/>
            <ac:spMk id="2" creationId="{7FA54D82-1A9F-4D1A-B52A-88C6532DA3AF}"/>
          </ac:spMkLst>
        </pc:spChg>
        <pc:spChg chg="mod">
          <ac:chgData name="Paolo Tabacchini" userId="f43ab420-5014-4cc3-b0d9-1c67a82fee34" providerId="ADAL" clId="{D513B351-EF00-45C1-8FD5-81BE0FD79376}" dt="2024-09-10T10:43:13.615" v="1580" actId="1076"/>
          <ac:spMkLst>
            <pc:docMk/>
            <pc:sldMk cId="1101060348" sldId="308"/>
            <ac:spMk id="4" creationId="{1D3CC702-ABF4-467A-A958-AEB86B435AD4}"/>
          </ac:spMkLst>
        </pc:spChg>
        <pc:spChg chg="mod">
          <ac:chgData name="Paolo Tabacchini" userId="f43ab420-5014-4cc3-b0d9-1c67a82fee34" providerId="ADAL" clId="{D513B351-EF00-45C1-8FD5-81BE0FD79376}" dt="2024-09-10T17:13:15.379" v="1856" actId="1076"/>
          <ac:spMkLst>
            <pc:docMk/>
            <pc:sldMk cId="1101060348" sldId="308"/>
            <ac:spMk id="5" creationId="{599DF41C-EC73-4B21-9576-200FE6793DB6}"/>
          </ac:spMkLst>
        </pc:spChg>
        <pc:spChg chg="mod">
          <ac:chgData name="Paolo Tabacchini" userId="f43ab420-5014-4cc3-b0d9-1c67a82fee34" providerId="ADAL" clId="{D513B351-EF00-45C1-8FD5-81BE0FD79376}" dt="2024-09-22T14:20:45.679" v="1878" actId="1076"/>
          <ac:spMkLst>
            <pc:docMk/>
            <pc:sldMk cId="1101060348" sldId="308"/>
            <ac:spMk id="6" creationId="{B5CB1F0E-99D2-4179-8615-B9A11551F3F6}"/>
          </ac:spMkLst>
        </pc:spChg>
        <pc:spChg chg="mod">
          <ac:chgData name="Paolo Tabacchini" userId="f43ab420-5014-4cc3-b0d9-1c67a82fee34" providerId="ADAL" clId="{D513B351-EF00-45C1-8FD5-81BE0FD79376}" dt="2024-09-22T14:21:07.220" v="1879" actId="20577"/>
          <ac:spMkLst>
            <pc:docMk/>
            <pc:sldMk cId="1101060348" sldId="308"/>
            <ac:spMk id="7" creationId="{9752B9E2-A2CE-4B11-AA2C-DA843E462B6B}"/>
          </ac:spMkLst>
        </pc:spChg>
        <pc:cxnChg chg="mod">
          <ac:chgData name="Paolo Tabacchini" userId="f43ab420-5014-4cc3-b0d9-1c67a82fee34" providerId="ADAL" clId="{D513B351-EF00-45C1-8FD5-81BE0FD79376}" dt="2024-09-10T17:13:15.379" v="1856" actId="1076"/>
          <ac:cxnSpMkLst>
            <pc:docMk/>
            <pc:sldMk cId="1101060348" sldId="308"/>
            <ac:cxnSpMk id="9" creationId="{F92DB83D-DBE5-4965-BEAF-D69B15EA23B8}"/>
          </ac:cxnSpMkLst>
        </pc:cxnChg>
        <pc:cxnChg chg="mod">
          <ac:chgData name="Paolo Tabacchini" userId="f43ab420-5014-4cc3-b0d9-1c67a82fee34" providerId="ADAL" clId="{D513B351-EF00-45C1-8FD5-81BE0FD79376}" dt="2024-09-22T14:20:45.679" v="1878" actId="1076"/>
          <ac:cxnSpMkLst>
            <pc:docMk/>
            <pc:sldMk cId="1101060348" sldId="308"/>
            <ac:cxnSpMk id="11" creationId="{7F506E48-5E39-4230-896C-4A42C40E8740}"/>
          </ac:cxnSpMkLst>
        </pc:cxnChg>
        <pc:cxnChg chg="mod">
          <ac:chgData name="Paolo Tabacchini" userId="f43ab420-5014-4cc3-b0d9-1c67a82fee34" providerId="ADAL" clId="{D513B351-EF00-45C1-8FD5-81BE0FD79376}" dt="2024-09-10T17:13:15.379" v="1856" actId="1076"/>
          <ac:cxnSpMkLst>
            <pc:docMk/>
            <pc:sldMk cId="1101060348" sldId="308"/>
            <ac:cxnSpMk id="15" creationId="{CDC651DB-C400-4AD7-A550-1D8A5D199DF7}"/>
          </ac:cxnSpMkLst>
        </pc:cxnChg>
      </pc:sldChg>
      <pc:sldChg chg="modSp new mod">
        <pc:chgData name="Paolo Tabacchini" userId="f43ab420-5014-4cc3-b0d9-1c67a82fee34" providerId="ADAL" clId="{D513B351-EF00-45C1-8FD5-81BE0FD79376}" dt="2024-09-10T17:15:52.599" v="1877" actId="113"/>
        <pc:sldMkLst>
          <pc:docMk/>
          <pc:sldMk cId="639549307" sldId="309"/>
        </pc:sldMkLst>
        <pc:spChg chg="mod">
          <ac:chgData name="Paolo Tabacchini" userId="f43ab420-5014-4cc3-b0d9-1c67a82fee34" providerId="ADAL" clId="{D513B351-EF00-45C1-8FD5-81BE0FD79376}" dt="2024-09-10T17:12:51.260" v="1847" actId="790"/>
          <ac:spMkLst>
            <pc:docMk/>
            <pc:sldMk cId="639549307" sldId="309"/>
            <ac:spMk id="2" creationId="{FCEBDEBD-7CEF-CF74-7AFA-4D479784211D}"/>
          </ac:spMkLst>
        </pc:spChg>
        <pc:spChg chg="mod">
          <ac:chgData name="Paolo Tabacchini" userId="f43ab420-5014-4cc3-b0d9-1c67a82fee34" providerId="ADAL" clId="{D513B351-EF00-45C1-8FD5-81BE0FD79376}" dt="2024-09-10T17:15:52.599" v="1877" actId="113"/>
          <ac:spMkLst>
            <pc:docMk/>
            <pc:sldMk cId="639549307" sldId="309"/>
            <ac:spMk id="3" creationId="{FE19D29C-552E-79A5-296C-DF5B10C1DAB3}"/>
          </ac:spMkLst>
        </pc:spChg>
      </pc:sldChg>
      <pc:sldChg chg="addSp delSp modSp new mod ord setBg">
        <pc:chgData name="Paolo Tabacchini" userId="f43ab420-5014-4cc3-b0d9-1c67a82fee34" providerId="ADAL" clId="{D513B351-EF00-45C1-8FD5-81BE0FD79376}" dt="2024-09-27T15:04:31.999" v="2179"/>
        <pc:sldMkLst>
          <pc:docMk/>
          <pc:sldMk cId="2245288496" sldId="310"/>
        </pc:sldMkLst>
        <pc:spChg chg="del">
          <ac:chgData name="Paolo Tabacchini" userId="f43ab420-5014-4cc3-b0d9-1c67a82fee34" providerId="ADAL" clId="{D513B351-EF00-45C1-8FD5-81BE0FD79376}" dt="2024-09-27T14:47:30.093" v="2029" actId="478"/>
          <ac:spMkLst>
            <pc:docMk/>
            <pc:sldMk cId="2245288496" sldId="310"/>
            <ac:spMk id="2" creationId="{F0F60B62-F08C-FD87-37C6-51D85FD10E2C}"/>
          </ac:spMkLst>
        </pc:spChg>
        <pc:spChg chg="mod">
          <ac:chgData name="Paolo Tabacchini" userId="f43ab420-5014-4cc3-b0d9-1c67a82fee34" providerId="ADAL" clId="{D513B351-EF00-45C1-8FD5-81BE0FD79376}" dt="2024-09-27T15:04:03.748" v="2176" actId="1076"/>
          <ac:spMkLst>
            <pc:docMk/>
            <pc:sldMk cId="2245288496" sldId="310"/>
            <ac:spMk id="3" creationId="{A3CBBEF9-4780-43E5-7375-F489DBE8D464}"/>
          </ac:spMkLst>
        </pc:spChg>
        <pc:spChg chg="add del mod">
          <ac:chgData name="Paolo Tabacchini" userId="f43ab420-5014-4cc3-b0d9-1c67a82fee34" providerId="ADAL" clId="{D513B351-EF00-45C1-8FD5-81BE0FD79376}" dt="2024-09-27T14:48:19.726" v="2035" actId="478"/>
          <ac:spMkLst>
            <pc:docMk/>
            <pc:sldMk cId="2245288496" sldId="310"/>
            <ac:spMk id="6" creationId="{2A813924-37DE-C5B5-C79E-FD9FB8B91D49}"/>
          </ac:spMkLst>
        </pc:spChg>
        <pc:spChg chg="add del mod">
          <ac:chgData name="Paolo Tabacchini" userId="f43ab420-5014-4cc3-b0d9-1c67a82fee34" providerId="ADAL" clId="{D513B351-EF00-45C1-8FD5-81BE0FD79376}" dt="2024-09-27T14:48:19.726" v="2035" actId="478"/>
          <ac:spMkLst>
            <pc:docMk/>
            <pc:sldMk cId="2245288496" sldId="310"/>
            <ac:spMk id="9" creationId="{505AEF5E-1129-015F-900D-8AC054E6F529}"/>
          </ac:spMkLst>
        </pc:spChg>
        <pc:spChg chg="add del mod">
          <ac:chgData name="Paolo Tabacchini" userId="f43ab420-5014-4cc3-b0d9-1c67a82fee34" providerId="ADAL" clId="{D513B351-EF00-45C1-8FD5-81BE0FD79376}" dt="2024-09-27T14:49:26.839" v="2040" actId="478"/>
          <ac:spMkLst>
            <pc:docMk/>
            <pc:sldMk cId="2245288496" sldId="310"/>
            <ac:spMk id="12" creationId="{224C67D3-17EA-EBCB-2345-632C95EDF4F9}"/>
          </ac:spMkLst>
        </pc:spChg>
        <pc:spChg chg="add mod">
          <ac:chgData name="Paolo Tabacchini" userId="f43ab420-5014-4cc3-b0d9-1c67a82fee34" providerId="ADAL" clId="{D513B351-EF00-45C1-8FD5-81BE0FD79376}" dt="2024-09-27T15:04:11.154" v="2177" actId="1076"/>
          <ac:spMkLst>
            <pc:docMk/>
            <pc:sldMk cId="2245288496" sldId="310"/>
            <ac:spMk id="13" creationId="{7F3A3D13-0D9F-1855-C15B-F956AF4E3350}"/>
          </ac:spMkLst>
        </pc:spChg>
        <pc:spChg chg="add del">
          <ac:chgData name="Paolo Tabacchini" userId="f43ab420-5014-4cc3-b0d9-1c67a82fee34" providerId="ADAL" clId="{D513B351-EF00-45C1-8FD5-81BE0FD79376}" dt="2024-09-27T14:53:33.709" v="2044" actId="26606"/>
          <ac:spMkLst>
            <pc:docMk/>
            <pc:sldMk cId="2245288496" sldId="310"/>
            <ac:spMk id="17" creationId="{0E3596DD-156A-473E-9BB3-C6A29F7574E9}"/>
          </ac:spMkLst>
        </pc:spChg>
        <pc:spChg chg="add del">
          <ac:chgData name="Paolo Tabacchini" userId="f43ab420-5014-4cc3-b0d9-1c67a82fee34" providerId="ADAL" clId="{D513B351-EF00-45C1-8FD5-81BE0FD79376}" dt="2024-09-27T14:53:33.709" v="2044" actId="26606"/>
          <ac:spMkLst>
            <pc:docMk/>
            <pc:sldMk cId="2245288496" sldId="310"/>
            <ac:spMk id="19" creationId="{2C46C4D6-C474-4E92-B52E-944C1118F7B6}"/>
          </ac:spMkLst>
        </pc:spChg>
        <pc:spChg chg="add del">
          <ac:chgData name="Paolo Tabacchini" userId="f43ab420-5014-4cc3-b0d9-1c67a82fee34" providerId="ADAL" clId="{D513B351-EF00-45C1-8FD5-81BE0FD79376}" dt="2024-09-27T14:53:33.701" v="2043" actId="26606"/>
          <ac:spMkLst>
            <pc:docMk/>
            <pc:sldMk cId="2245288496" sldId="310"/>
            <ac:spMk id="1031" creationId="{94C5663A-0CE3-4AEE-B47E-FB68D9EBFE1A}"/>
          </ac:spMkLst>
        </pc:spChg>
        <pc:spChg chg="add del">
          <ac:chgData name="Paolo Tabacchini" userId="f43ab420-5014-4cc3-b0d9-1c67a82fee34" providerId="ADAL" clId="{D513B351-EF00-45C1-8FD5-81BE0FD79376}" dt="2024-09-27T15:03:27.739" v="2165" actId="26606"/>
          <ac:spMkLst>
            <pc:docMk/>
            <pc:sldMk cId="2245288496" sldId="310"/>
            <ac:spMk id="1033" creationId="{2C46C4D6-C474-4E92-B52E-944C1118F7B6}"/>
          </ac:spMkLst>
        </pc:spChg>
        <pc:spChg chg="add del">
          <ac:chgData name="Paolo Tabacchini" userId="f43ab420-5014-4cc3-b0d9-1c67a82fee34" providerId="ADAL" clId="{D513B351-EF00-45C1-8FD5-81BE0FD79376}" dt="2024-09-27T15:03:27.739" v="2165" actId="26606"/>
          <ac:spMkLst>
            <pc:docMk/>
            <pc:sldMk cId="2245288496" sldId="310"/>
            <ac:spMk id="1034" creationId="{0E3596DD-156A-473E-9BB3-C6A29F7574E9}"/>
          </ac:spMkLst>
        </pc:spChg>
        <pc:spChg chg="add">
          <ac:chgData name="Paolo Tabacchini" userId="f43ab420-5014-4cc3-b0d9-1c67a82fee34" providerId="ADAL" clId="{D513B351-EF00-45C1-8FD5-81BE0FD79376}" dt="2024-09-27T15:03:27.739" v="2165" actId="26606"/>
          <ac:spMkLst>
            <pc:docMk/>
            <pc:sldMk cId="2245288496" sldId="310"/>
            <ac:spMk id="1039" creationId="{AA359C7D-4B45-49B7-B3C2-04217BBCD3ED}"/>
          </ac:spMkLst>
        </pc:spChg>
        <pc:spChg chg="add">
          <ac:chgData name="Paolo Tabacchini" userId="f43ab420-5014-4cc3-b0d9-1c67a82fee34" providerId="ADAL" clId="{D513B351-EF00-45C1-8FD5-81BE0FD79376}" dt="2024-09-27T15:03:27.739" v="2165" actId="26606"/>
          <ac:spMkLst>
            <pc:docMk/>
            <pc:sldMk cId="2245288496" sldId="310"/>
            <ac:spMk id="1041" creationId="{A0DE92DF-4769-4DE9-93FD-EE31271850CA}"/>
          </ac:spMkLst>
        </pc:spChg>
        <pc:picChg chg="add del mod">
          <ac:chgData name="Paolo Tabacchini" userId="f43ab420-5014-4cc3-b0d9-1c67a82fee34" providerId="ADAL" clId="{D513B351-EF00-45C1-8FD5-81BE0FD79376}" dt="2024-09-27T14:48:19.726" v="2035" actId="478"/>
          <ac:picMkLst>
            <pc:docMk/>
            <pc:sldMk cId="2245288496" sldId="310"/>
            <ac:picMk id="5" creationId="{A0910D68-E81D-8CD7-981E-84821EACBEBE}"/>
          </ac:picMkLst>
        </pc:picChg>
        <pc:picChg chg="add del mod">
          <ac:chgData name="Paolo Tabacchini" userId="f43ab420-5014-4cc3-b0d9-1c67a82fee34" providerId="ADAL" clId="{D513B351-EF00-45C1-8FD5-81BE0FD79376}" dt="2024-09-27T14:48:19.726" v="2035" actId="478"/>
          <ac:picMkLst>
            <pc:docMk/>
            <pc:sldMk cId="2245288496" sldId="310"/>
            <ac:picMk id="8" creationId="{B075DF88-232C-25AE-23C4-E0D6E831C83B}"/>
          </ac:picMkLst>
        </pc:picChg>
        <pc:picChg chg="add del mod">
          <ac:chgData name="Paolo Tabacchini" userId="f43ab420-5014-4cc3-b0d9-1c67a82fee34" providerId="ADAL" clId="{D513B351-EF00-45C1-8FD5-81BE0FD79376}" dt="2024-09-27T14:49:26.839" v="2040" actId="478"/>
          <ac:picMkLst>
            <pc:docMk/>
            <pc:sldMk cId="2245288496" sldId="310"/>
            <ac:picMk id="11" creationId="{E979C604-9812-8730-F7E2-0112493C4BFE}"/>
          </ac:picMkLst>
        </pc:picChg>
        <pc:picChg chg="add mod">
          <ac:chgData name="Paolo Tabacchini" userId="f43ab420-5014-4cc3-b0d9-1c67a82fee34" providerId="ADAL" clId="{D513B351-EF00-45C1-8FD5-81BE0FD79376}" dt="2024-09-27T15:03:27.739" v="2165" actId="26606"/>
          <ac:picMkLst>
            <pc:docMk/>
            <pc:sldMk cId="2245288496" sldId="310"/>
            <ac:picMk id="1026" creationId="{641206BB-1ECF-CBDD-C309-4A1AB50D9867}"/>
          </ac:picMkLst>
        </pc:picChg>
      </pc:sldChg>
      <pc:sldChg chg="addSp delSp modSp add mod ord setBg delDesignElem">
        <pc:chgData name="Paolo Tabacchini" userId="f43ab420-5014-4cc3-b0d9-1c67a82fee34" providerId="ADAL" clId="{D513B351-EF00-45C1-8FD5-81BE0FD79376}" dt="2024-10-08T07:57:38.053" v="2210"/>
        <pc:sldMkLst>
          <pc:docMk/>
          <pc:sldMk cId="4006669161" sldId="311"/>
        </pc:sldMkLst>
        <pc:spChg chg="mod">
          <ac:chgData name="Paolo Tabacchini" userId="f43ab420-5014-4cc3-b0d9-1c67a82fee34" providerId="ADAL" clId="{D513B351-EF00-45C1-8FD5-81BE0FD79376}" dt="2024-10-08T07:57:29.312" v="2208" actId="1076"/>
          <ac:spMkLst>
            <pc:docMk/>
            <pc:sldMk cId="4006669161" sldId="311"/>
            <ac:spMk id="3" creationId="{8BC4BD2F-0912-36E2-4D6D-F69C9EF4DD5F}"/>
          </ac:spMkLst>
        </pc:spChg>
        <pc:spChg chg="mod">
          <ac:chgData name="Paolo Tabacchini" userId="f43ab420-5014-4cc3-b0d9-1c67a82fee34" providerId="ADAL" clId="{D513B351-EF00-45C1-8FD5-81BE0FD79376}" dt="2024-10-08T07:56:41.827" v="2200" actId="26606"/>
          <ac:spMkLst>
            <pc:docMk/>
            <pc:sldMk cId="4006669161" sldId="311"/>
            <ac:spMk id="6" creationId="{B2EF2D21-C490-FFB9-44B8-7E307798372B}"/>
          </ac:spMkLst>
        </pc:spChg>
        <pc:spChg chg="add">
          <ac:chgData name="Paolo Tabacchini" userId="f43ab420-5014-4cc3-b0d9-1c67a82fee34" providerId="ADAL" clId="{D513B351-EF00-45C1-8FD5-81BE0FD79376}" dt="2024-10-08T07:56:41.827" v="2200" actId="26606"/>
          <ac:spMkLst>
            <pc:docMk/>
            <pc:sldMk cId="4006669161" sldId="311"/>
            <ac:spMk id="13" creationId="{0E3596DD-156A-473E-9BB3-C6A29F7574E9}"/>
          </ac:spMkLst>
        </pc:spChg>
        <pc:spChg chg="del">
          <ac:chgData name="Paolo Tabacchini" userId="f43ab420-5014-4cc3-b0d9-1c67a82fee34" providerId="ADAL" clId="{D513B351-EF00-45C1-8FD5-81BE0FD79376}" dt="2024-10-08T07:56:18.212" v="2198"/>
          <ac:spMkLst>
            <pc:docMk/>
            <pc:sldMk cId="4006669161" sldId="311"/>
            <ac:spMk id="14" creationId="{0EC38958-9A69-239A-BA79-2AEC73345F4B}"/>
          </ac:spMkLst>
        </pc:spChg>
        <pc:spChg chg="add">
          <ac:chgData name="Paolo Tabacchini" userId="f43ab420-5014-4cc3-b0d9-1c67a82fee34" providerId="ADAL" clId="{D513B351-EF00-45C1-8FD5-81BE0FD79376}" dt="2024-10-08T07:56:41.827" v="2200" actId="26606"/>
          <ac:spMkLst>
            <pc:docMk/>
            <pc:sldMk cId="4006669161" sldId="311"/>
            <ac:spMk id="15" creationId="{2C46C4D6-C474-4E92-B52E-944C1118F7B6}"/>
          </ac:spMkLst>
        </pc:spChg>
        <pc:spChg chg="del">
          <ac:chgData name="Paolo Tabacchini" userId="f43ab420-5014-4cc3-b0d9-1c67a82fee34" providerId="ADAL" clId="{D513B351-EF00-45C1-8FD5-81BE0FD79376}" dt="2024-10-08T07:56:18.212" v="2198"/>
          <ac:spMkLst>
            <pc:docMk/>
            <pc:sldMk cId="4006669161" sldId="311"/>
            <ac:spMk id="16" creationId="{6EC109E5-0396-8968-4F42-DFEC280363B6}"/>
          </ac:spMkLst>
        </pc:spChg>
        <pc:picChg chg="mod ord">
          <ac:chgData name="Paolo Tabacchini" userId="f43ab420-5014-4cc3-b0d9-1c67a82fee34" providerId="ADAL" clId="{D513B351-EF00-45C1-8FD5-81BE0FD79376}" dt="2024-10-08T07:56:41.827" v="2200" actId="26606"/>
          <ac:picMkLst>
            <pc:docMk/>
            <pc:sldMk cId="4006669161" sldId="311"/>
            <ac:picMk id="8" creationId="{CABF8F56-76B0-7E5C-57F6-2BA1182B720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E52EE-B090-4561-BAA0-61BD38F68C3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30D705-F3F8-410D-83BD-D804D1DA94DD}">
      <dgm:prSet/>
      <dgm:spPr/>
      <dgm:t>
        <a:bodyPr/>
        <a:lstStyle/>
        <a:p>
          <a:r>
            <a:rPr lang="en-US" dirty="0"/>
            <a:t>Course Presentation (MED49)</a:t>
          </a:r>
        </a:p>
      </dgm:t>
    </dgm:pt>
    <dgm:pt modelId="{D0344F10-3531-4184-A3CE-B3D6642E5912}" type="parTrans" cxnId="{0C643304-63C0-405F-B9D2-A44F99B2F04E}">
      <dgm:prSet/>
      <dgm:spPr/>
      <dgm:t>
        <a:bodyPr/>
        <a:lstStyle/>
        <a:p>
          <a:endParaRPr lang="en-US"/>
        </a:p>
      </dgm:t>
    </dgm:pt>
    <dgm:pt modelId="{DC5F7D2F-4AEF-4072-81DE-35B4994CFC7B}" type="sibTrans" cxnId="{0C643304-63C0-405F-B9D2-A44F99B2F04E}">
      <dgm:prSet/>
      <dgm:spPr/>
      <dgm:t>
        <a:bodyPr/>
        <a:lstStyle/>
        <a:p>
          <a:endParaRPr lang="en-US"/>
        </a:p>
      </dgm:t>
    </dgm:pt>
    <dgm:pt modelId="{CC6CD827-A680-42AE-8F52-139C4BECCBC1}">
      <dgm:prSet/>
      <dgm:spPr/>
      <dgm:t>
        <a:bodyPr/>
        <a:lstStyle/>
        <a:p>
          <a:r>
            <a:rPr lang="en-US" dirty="0"/>
            <a:t>Introduction to the Romance Context</a:t>
          </a:r>
        </a:p>
      </dgm:t>
    </dgm:pt>
    <dgm:pt modelId="{022CD019-180C-42A0-9C6A-D893B62F047A}" type="parTrans" cxnId="{17274886-86EA-4A92-A3FE-711985D8A941}">
      <dgm:prSet/>
      <dgm:spPr/>
      <dgm:t>
        <a:bodyPr/>
        <a:lstStyle/>
        <a:p>
          <a:endParaRPr lang="en-US"/>
        </a:p>
      </dgm:t>
    </dgm:pt>
    <dgm:pt modelId="{36993189-3A08-46D5-A7D5-9E25A5C555BA}" type="sibTrans" cxnId="{17274886-86EA-4A92-A3FE-711985D8A941}">
      <dgm:prSet/>
      <dgm:spPr/>
      <dgm:t>
        <a:bodyPr/>
        <a:lstStyle/>
        <a:p>
          <a:endParaRPr lang="en-US"/>
        </a:p>
      </dgm:t>
    </dgm:pt>
    <dgm:pt modelId="{5CCCFAA8-E3E1-4AAC-9180-BBA0206D414B}" type="pres">
      <dgm:prSet presAssocID="{A29E52EE-B090-4561-BAA0-61BD38F68C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EC2F48-513D-4610-B513-C18A9B750793}" type="pres">
      <dgm:prSet presAssocID="{4030D705-F3F8-410D-83BD-D804D1DA94DD}" presName="hierRoot1" presStyleCnt="0"/>
      <dgm:spPr/>
    </dgm:pt>
    <dgm:pt modelId="{113CDDCB-9342-49A5-AC2F-BC72A9605B85}" type="pres">
      <dgm:prSet presAssocID="{4030D705-F3F8-410D-83BD-D804D1DA94DD}" presName="composite" presStyleCnt="0"/>
      <dgm:spPr/>
    </dgm:pt>
    <dgm:pt modelId="{B27FCA3D-01A2-44C6-A45A-58DF7C4CF45A}" type="pres">
      <dgm:prSet presAssocID="{4030D705-F3F8-410D-83BD-D804D1DA94DD}" presName="background" presStyleLbl="node0" presStyleIdx="0" presStyleCnt="2"/>
      <dgm:spPr/>
    </dgm:pt>
    <dgm:pt modelId="{0E48DA40-6BD4-416B-901F-3464EFB8AD27}" type="pres">
      <dgm:prSet presAssocID="{4030D705-F3F8-410D-83BD-D804D1DA94DD}" presName="text" presStyleLbl="fgAcc0" presStyleIdx="0" presStyleCnt="2">
        <dgm:presLayoutVars>
          <dgm:chPref val="3"/>
        </dgm:presLayoutVars>
      </dgm:prSet>
      <dgm:spPr/>
    </dgm:pt>
    <dgm:pt modelId="{334B8F17-FFBB-4205-B2C1-83C46F2BF7AD}" type="pres">
      <dgm:prSet presAssocID="{4030D705-F3F8-410D-83BD-D804D1DA94DD}" presName="hierChild2" presStyleCnt="0"/>
      <dgm:spPr/>
    </dgm:pt>
    <dgm:pt modelId="{C9446B3E-3CEB-4164-B54B-40BA04041D7F}" type="pres">
      <dgm:prSet presAssocID="{CC6CD827-A680-42AE-8F52-139C4BECCBC1}" presName="hierRoot1" presStyleCnt="0"/>
      <dgm:spPr/>
    </dgm:pt>
    <dgm:pt modelId="{98B645FF-AB07-4D58-9429-355FC111AB82}" type="pres">
      <dgm:prSet presAssocID="{CC6CD827-A680-42AE-8F52-139C4BECCBC1}" presName="composite" presStyleCnt="0"/>
      <dgm:spPr/>
    </dgm:pt>
    <dgm:pt modelId="{00654C9D-D6A3-4A9F-A455-626AE2C0F834}" type="pres">
      <dgm:prSet presAssocID="{CC6CD827-A680-42AE-8F52-139C4BECCBC1}" presName="background" presStyleLbl="node0" presStyleIdx="1" presStyleCnt="2"/>
      <dgm:spPr/>
    </dgm:pt>
    <dgm:pt modelId="{5B50F0D2-B77F-4CB0-94F7-0D149B52C8F9}" type="pres">
      <dgm:prSet presAssocID="{CC6CD827-A680-42AE-8F52-139C4BECCBC1}" presName="text" presStyleLbl="fgAcc0" presStyleIdx="1" presStyleCnt="2">
        <dgm:presLayoutVars>
          <dgm:chPref val="3"/>
        </dgm:presLayoutVars>
      </dgm:prSet>
      <dgm:spPr/>
    </dgm:pt>
    <dgm:pt modelId="{C597146C-9B80-4E73-917B-832AF7D8BF69}" type="pres">
      <dgm:prSet presAssocID="{CC6CD827-A680-42AE-8F52-139C4BECCBC1}" presName="hierChild2" presStyleCnt="0"/>
      <dgm:spPr/>
    </dgm:pt>
  </dgm:ptLst>
  <dgm:cxnLst>
    <dgm:cxn modelId="{0C643304-63C0-405F-B9D2-A44F99B2F04E}" srcId="{A29E52EE-B090-4561-BAA0-61BD38F68C38}" destId="{4030D705-F3F8-410D-83BD-D804D1DA94DD}" srcOrd="0" destOrd="0" parTransId="{D0344F10-3531-4184-A3CE-B3D6642E5912}" sibTransId="{DC5F7D2F-4AEF-4072-81DE-35B4994CFC7B}"/>
    <dgm:cxn modelId="{86D2F661-A2C0-474F-BB73-0E0CAEFED23A}" type="presOf" srcId="{A29E52EE-B090-4561-BAA0-61BD38F68C38}" destId="{5CCCFAA8-E3E1-4AAC-9180-BBA0206D414B}" srcOrd="0" destOrd="0" presId="urn:microsoft.com/office/officeart/2005/8/layout/hierarchy1"/>
    <dgm:cxn modelId="{BF623C65-F45D-4883-831B-2C9B16E68665}" type="presOf" srcId="{CC6CD827-A680-42AE-8F52-139C4BECCBC1}" destId="{5B50F0D2-B77F-4CB0-94F7-0D149B52C8F9}" srcOrd="0" destOrd="0" presId="urn:microsoft.com/office/officeart/2005/8/layout/hierarchy1"/>
    <dgm:cxn modelId="{17274886-86EA-4A92-A3FE-711985D8A941}" srcId="{A29E52EE-B090-4561-BAA0-61BD38F68C38}" destId="{CC6CD827-A680-42AE-8F52-139C4BECCBC1}" srcOrd="1" destOrd="0" parTransId="{022CD019-180C-42A0-9C6A-D893B62F047A}" sibTransId="{36993189-3A08-46D5-A7D5-9E25A5C555BA}"/>
    <dgm:cxn modelId="{46CE86F3-CFD5-423F-B546-5D6341C46CE7}" type="presOf" srcId="{4030D705-F3F8-410D-83BD-D804D1DA94DD}" destId="{0E48DA40-6BD4-416B-901F-3464EFB8AD27}" srcOrd="0" destOrd="0" presId="urn:microsoft.com/office/officeart/2005/8/layout/hierarchy1"/>
    <dgm:cxn modelId="{52D6D89F-AF69-4FA8-AA2D-85C34445DE9D}" type="presParOf" srcId="{5CCCFAA8-E3E1-4AAC-9180-BBA0206D414B}" destId="{57EC2F48-513D-4610-B513-C18A9B750793}" srcOrd="0" destOrd="0" presId="urn:microsoft.com/office/officeart/2005/8/layout/hierarchy1"/>
    <dgm:cxn modelId="{85CEFF2C-8E9A-4758-AEEF-E89FC0105700}" type="presParOf" srcId="{57EC2F48-513D-4610-B513-C18A9B750793}" destId="{113CDDCB-9342-49A5-AC2F-BC72A9605B85}" srcOrd="0" destOrd="0" presId="urn:microsoft.com/office/officeart/2005/8/layout/hierarchy1"/>
    <dgm:cxn modelId="{0024E3F2-2BA8-4D09-AD3E-EEF0CE69F4F0}" type="presParOf" srcId="{113CDDCB-9342-49A5-AC2F-BC72A9605B85}" destId="{B27FCA3D-01A2-44C6-A45A-58DF7C4CF45A}" srcOrd="0" destOrd="0" presId="urn:microsoft.com/office/officeart/2005/8/layout/hierarchy1"/>
    <dgm:cxn modelId="{4E13122D-75D6-4855-BC23-655C83F1C288}" type="presParOf" srcId="{113CDDCB-9342-49A5-AC2F-BC72A9605B85}" destId="{0E48DA40-6BD4-416B-901F-3464EFB8AD27}" srcOrd="1" destOrd="0" presId="urn:microsoft.com/office/officeart/2005/8/layout/hierarchy1"/>
    <dgm:cxn modelId="{BCD28A39-747F-44FF-AB43-99EAF88A7492}" type="presParOf" srcId="{57EC2F48-513D-4610-B513-C18A9B750793}" destId="{334B8F17-FFBB-4205-B2C1-83C46F2BF7AD}" srcOrd="1" destOrd="0" presId="urn:microsoft.com/office/officeart/2005/8/layout/hierarchy1"/>
    <dgm:cxn modelId="{88395A5E-7348-4E8C-89B9-05720009403C}" type="presParOf" srcId="{5CCCFAA8-E3E1-4AAC-9180-BBA0206D414B}" destId="{C9446B3E-3CEB-4164-B54B-40BA04041D7F}" srcOrd="1" destOrd="0" presId="urn:microsoft.com/office/officeart/2005/8/layout/hierarchy1"/>
    <dgm:cxn modelId="{0B17A932-BF7E-4BA8-83E9-58B641AE16D9}" type="presParOf" srcId="{C9446B3E-3CEB-4164-B54B-40BA04041D7F}" destId="{98B645FF-AB07-4D58-9429-355FC111AB82}" srcOrd="0" destOrd="0" presId="urn:microsoft.com/office/officeart/2005/8/layout/hierarchy1"/>
    <dgm:cxn modelId="{E4938CB4-B583-4FB1-B457-E6417A8CB175}" type="presParOf" srcId="{98B645FF-AB07-4D58-9429-355FC111AB82}" destId="{00654C9D-D6A3-4A9F-A455-626AE2C0F834}" srcOrd="0" destOrd="0" presId="urn:microsoft.com/office/officeart/2005/8/layout/hierarchy1"/>
    <dgm:cxn modelId="{3E605D08-D9F6-4E53-95E9-61219B9FBF29}" type="presParOf" srcId="{98B645FF-AB07-4D58-9429-355FC111AB82}" destId="{5B50F0D2-B77F-4CB0-94F7-0D149B52C8F9}" srcOrd="1" destOrd="0" presId="urn:microsoft.com/office/officeart/2005/8/layout/hierarchy1"/>
    <dgm:cxn modelId="{46A2A4A0-1014-4CBD-870E-A1137EC0F9FC}" type="presParOf" srcId="{C9446B3E-3CEB-4164-B54B-40BA04041D7F}" destId="{C597146C-9B80-4E73-917B-832AF7D8BF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17D38-7956-4CF4-ACA5-E4A94AB537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3B9EF6-3E25-4A33-93EE-32831B123493}">
      <dgm:prSet/>
      <dgm:spPr/>
      <dgm:t>
        <a:bodyPr/>
        <a:lstStyle/>
        <a:p>
          <a:r>
            <a:rPr lang="en-US"/>
            <a:t>Course Duration: </a:t>
          </a:r>
        </a:p>
      </dgm:t>
    </dgm:pt>
    <dgm:pt modelId="{ADA55BA4-F6C4-4BD2-AF43-9752AC6C4ADF}" type="parTrans" cxnId="{FC684182-F716-42AE-A275-CBAA14E1A219}">
      <dgm:prSet/>
      <dgm:spPr/>
      <dgm:t>
        <a:bodyPr/>
        <a:lstStyle/>
        <a:p>
          <a:endParaRPr lang="en-US"/>
        </a:p>
      </dgm:t>
    </dgm:pt>
    <dgm:pt modelId="{80D78822-2C13-497F-B331-4A16B82694D0}" type="sibTrans" cxnId="{FC684182-F716-42AE-A275-CBAA14E1A219}">
      <dgm:prSet/>
      <dgm:spPr/>
      <dgm:t>
        <a:bodyPr/>
        <a:lstStyle/>
        <a:p>
          <a:endParaRPr lang="en-US"/>
        </a:p>
      </dgm:t>
    </dgm:pt>
    <dgm:pt modelId="{8B6D93C0-051C-43E9-A62D-8DFAA8849745}">
      <dgm:prSet/>
      <dgm:spPr/>
      <dgm:t>
        <a:bodyPr/>
        <a:lstStyle/>
        <a:p>
          <a:r>
            <a:rPr lang="en-US"/>
            <a:t>12 weeks, 1.5 hours per session</a:t>
          </a:r>
        </a:p>
      </dgm:t>
    </dgm:pt>
    <dgm:pt modelId="{DA3D492B-3FE6-42E9-A9D5-1C2E57DB6452}" type="parTrans" cxnId="{1D5BE51F-F0BC-4D38-9E08-A9EC675384C6}">
      <dgm:prSet/>
      <dgm:spPr/>
      <dgm:t>
        <a:bodyPr/>
        <a:lstStyle/>
        <a:p>
          <a:endParaRPr lang="en-US"/>
        </a:p>
      </dgm:t>
    </dgm:pt>
    <dgm:pt modelId="{44318F56-E82B-4911-BAB1-78EF775D565F}" type="sibTrans" cxnId="{1D5BE51F-F0BC-4D38-9E08-A9EC675384C6}">
      <dgm:prSet/>
      <dgm:spPr/>
      <dgm:t>
        <a:bodyPr/>
        <a:lstStyle/>
        <a:p>
          <a:endParaRPr lang="en-US"/>
        </a:p>
      </dgm:t>
    </dgm:pt>
    <dgm:pt modelId="{A4E13372-2717-4FB5-B04F-5C203A80BC81}">
      <dgm:prSet/>
      <dgm:spPr/>
      <dgm:t>
        <a:bodyPr/>
        <a:lstStyle/>
        <a:p>
          <a:r>
            <a:rPr lang="en-US"/>
            <a:t>Materials: </a:t>
          </a:r>
        </a:p>
      </dgm:t>
    </dgm:pt>
    <dgm:pt modelId="{E1747D67-D658-4978-A8FA-977957D20F2F}" type="parTrans" cxnId="{6D5BFE83-FC1F-4099-821C-92503F0F878D}">
      <dgm:prSet/>
      <dgm:spPr/>
      <dgm:t>
        <a:bodyPr/>
        <a:lstStyle/>
        <a:p>
          <a:endParaRPr lang="en-US"/>
        </a:p>
      </dgm:t>
    </dgm:pt>
    <dgm:pt modelId="{95FDF796-D001-4D22-B397-5DE358ECB43B}" type="sibTrans" cxnId="{6D5BFE83-FC1F-4099-821C-92503F0F878D}">
      <dgm:prSet/>
      <dgm:spPr/>
      <dgm:t>
        <a:bodyPr/>
        <a:lstStyle/>
        <a:p>
          <a:endParaRPr lang="en-US"/>
        </a:p>
      </dgm:t>
    </dgm:pt>
    <dgm:pt modelId="{C74413AC-6F13-4D5D-9773-9B92B9D12B21}">
      <dgm:prSet/>
      <dgm:spPr/>
      <dgm:t>
        <a:bodyPr/>
        <a:lstStyle/>
        <a:p>
          <a:r>
            <a:rPr lang="en-US" i="1" dirty="0"/>
            <a:t>EuRom5</a:t>
          </a:r>
          <a:r>
            <a:rPr lang="en-US" dirty="0"/>
            <a:t> &amp; </a:t>
          </a:r>
          <a:r>
            <a:rPr lang="en-US" i="1" dirty="0"/>
            <a:t>PanromanIC</a:t>
          </a:r>
          <a:r>
            <a:rPr lang="en-US" dirty="0"/>
            <a:t> manuals</a:t>
          </a:r>
        </a:p>
      </dgm:t>
    </dgm:pt>
    <dgm:pt modelId="{E8E1F603-E690-4321-BCA0-74D146F9A6A8}" type="parTrans" cxnId="{55B36B84-DB64-415F-B0A8-093014096C2B}">
      <dgm:prSet/>
      <dgm:spPr/>
      <dgm:t>
        <a:bodyPr/>
        <a:lstStyle/>
        <a:p>
          <a:endParaRPr lang="en-US"/>
        </a:p>
      </dgm:t>
    </dgm:pt>
    <dgm:pt modelId="{6BD10765-CDCF-462C-A5F4-C5FB4AEA595E}" type="sibTrans" cxnId="{55B36B84-DB64-415F-B0A8-093014096C2B}">
      <dgm:prSet/>
      <dgm:spPr/>
      <dgm:t>
        <a:bodyPr/>
        <a:lstStyle/>
        <a:p>
          <a:endParaRPr lang="en-US"/>
        </a:p>
      </dgm:t>
    </dgm:pt>
    <dgm:pt modelId="{01B25381-69F5-4384-8FF8-6EE12D1DF560}">
      <dgm:prSet/>
      <dgm:spPr/>
      <dgm:t>
        <a:bodyPr/>
        <a:lstStyle/>
        <a:p>
          <a:r>
            <a:rPr lang="en-US"/>
            <a:t>Objective: </a:t>
          </a:r>
        </a:p>
      </dgm:t>
    </dgm:pt>
    <dgm:pt modelId="{7EB04257-83DD-46ED-955E-7575AB4EEB37}" type="parTrans" cxnId="{13E4934A-96E8-43A6-8B15-566335A81294}">
      <dgm:prSet/>
      <dgm:spPr/>
      <dgm:t>
        <a:bodyPr/>
        <a:lstStyle/>
        <a:p>
          <a:endParaRPr lang="en-US"/>
        </a:p>
      </dgm:t>
    </dgm:pt>
    <dgm:pt modelId="{997A037B-87D8-48C7-84E6-E41F886898CB}" type="sibTrans" cxnId="{13E4934A-96E8-43A6-8B15-566335A81294}">
      <dgm:prSet/>
      <dgm:spPr/>
      <dgm:t>
        <a:bodyPr/>
        <a:lstStyle/>
        <a:p>
          <a:endParaRPr lang="en-US"/>
        </a:p>
      </dgm:t>
    </dgm:pt>
    <dgm:pt modelId="{9823DBB1-B4B3-4FC8-95FA-1D7436D4FD4E}">
      <dgm:prSet/>
      <dgm:spPr/>
      <dgm:t>
        <a:bodyPr/>
        <a:lstStyle/>
        <a:p>
          <a:r>
            <a:rPr lang="en-US" dirty="0"/>
            <a:t>To develop the ability to understand multiple Romance languages through comparative study and intercomprehension techniques.</a:t>
          </a:r>
        </a:p>
      </dgm:t>
    </dgm:pt>
    <dgm:pt modelId="{22240E79-0F92-43A2-84C2-7C84395D0A2D}" type="parTrans" cxnId="{2F68E687-FA5F-4AF2-ACCA-522AD09E546B}">
      <dgm:prSet/>
      <dgm:spPr/>
      <dgm:t>
        <a:bodyPr/>
        <a:lstStyle/>
        <a:p>
          <a:endParaRPr lang="en-US"/>
        </a:p>
      </dgm:t>
    </dgm:pt>
    <dgm:pt modelId="{D5608714-2F6C-4EE3-B7F4-D667DA607F7B}" type="sibTrans" cxnId="{2F68E687-FA5F-4AF2-ACCA-522AD09E546B}">
      <dgm:prSet/>
      <dgm:spPr/>
      <dgm:t>
        <a:bodyPr/>
        <a:lstStyle/>
        <a:p>
          <a:endParaRPr lang="en-US"/>
        </a:p>
      </dgm:t>
    </dgm:pt>
    <dgm:pt modelId="{58DCE790-2D74-460F-A4BE-226F686179A0}" type="pres">
      <dgm:prSet presAssocID="{FDD17D38-7956-4CF4-ACA5-E4A94AB53775}" presName="linear" presStyleCnt="0">
        <dgm:presLayoutVars>
          <dgm:animLvl val="lvl"/>
          <dgm:resizeHandles val="exact"/>
        </dgm:presLayoutVars>
      </dgm:prSet>
      <dgm:spPr/>
    </dgm:pt>
    <dgm:pt modelId="{44EB4CC8-B070-4E06-9F3B-9DFF89291777}" type="pres">
      <dgm:prSet presAssocID="{CA3B9EF6-3E25-4A33-93EE-32831B1234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16D7EA-0CAD-40DC-8A78-5DE3B367BEEC}" type="pres">
      <dgm:prSet presAssocID="{CA3B9EF6-3E25-4A33-93EE-32831B123493}" presName="childText" presStyleLbl="revTx" presStyleIdx="0" presStyleCnt="3">
        <dgm:presLayoutVars>
          <dgm:bulletEnabled val="1"/>
        </dgm:presLayoutVars>
      </dgm:prSet>
      <dgm:spPr/>
    </dgm:pt>
    <dgm:pt modelId="{7B7DDF5F-3988-4997-9765-5C18D94922AC}" type="pres">
      <dgm:prSet presAssocID="{A4E13372-2717-4FB5-B04F-5C203A80BC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BF033A-DB1A-4056-8B80-2EDA73FDE90A}" type="pres">
      <dgm:prSet presAssocID="{A4E13372-2717-4FB5-B04F-5C203A80BC81}" presName="childText" presStyleLbl="revTx" presStyleIdx="1" presStyleCnt="3">
        <dgm:presLayoutVars>
          <dgm:bulletEnabled val="1"/>
        </dgm:presLayoutVars>
      </dgm:prSet>
      <dgm:spPr/>
    </dgm:pt>
    <dgm:pt modelId="{74FE6A20-224B-4245-9A83-6979019A66ED}" type="pres">
      <dgm:prSet presAssocID="{01B25381-69F5-4384-8FF8-6EE12D1DF5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302504-C899-43BE-8153-FBC6F4837419}" type="pres">
      <dgm:prSet presAssocID="{01B25381-69F5-4384-8FF8-6EE12D1DF56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0D04114-7642-419D-89A4-6B6364F4118D}" type="presOf" srcId="{8B6D93C0-051C-43E9-A62D-8DFAA8849745}" destId="{D616D7EA-0CAD-40DC-8A78-5DE3B367BEEC}" srcOrd="0" destOrd="0" presId="urn:microsoft.com/office/officeart/2005/8/layout/vList2"/>
    <dgm:cxn modelId="{2ED34B19-E297-40EB-8468-506321B07F03}" type="presOf" srcId="{A4E13372-2717-4FB5-B04F-5C203A80BC81}" destId="{7B7DDF5F-3988-4997-9765-5C18D94922AC}" srcOrd="0" destOrd="0" presId="urn:microsoft.com/office/officeart/2005/8/layout/vList2"/>
    <dgm:cxn modelId="{88A84F1B-0D85-4E1D-B681-4E428DE3D789}" type="presOf" srcId="{CA3B9EF6-3E25-4A33-93EE-32831B123493}" destId="{44EB4CC8-B070-4E06-9F3B-9DFF89291777}" srcOrd="0" destOrd="0" presId="urn:microsoft.com/office/officeart/2005/8/layout/vList2"/>
    <dgm:cxn modelId="{1D5BE51F-F0BC-4D38-9E08-A9EC675384C6}" srcId="{CA3B9EF6-3E25-4A33-93EE-32831B123493}" destId="{8B6D93C0-051C-43E9-A62D-8DFAA8849745}" srcOrd="0" destOrd="0" parTransId="{DA3D492B-3FE6-42E9-A9D5-1C2E57DB6452}" sibTransId="{44318F56-E82B-4911-BAB1-78EF775D565F}"/>
    <dgm:cxn modelId="{13E4934A-96E8-43A6-8B15-566335A81294}" srcId="{FDD17D38-7956-4CF4-ACA5-E4A94AB53775}" destId="{01B25381-69F5-4384-8FF8-6EE12D1DF560}" srcOrd="2" destOrd="0" parTransId="{7EB04257-83DD-46ED-955E-7575AB4EEB37}" sibTransId="{997A037B-87D8-48C7-84E6-E41F886898CB}"/>
    <dgm:cxn modelId="{FC684182-F716-42AE-A275-CBAA14E1A219}" srcId="{FDD17D38-7956-4CF4-ACA5-E4A94AB53775}" destId="{CA3B9EF6-3E25-4A33-93EE-32831B123493}" srcOrd="0" destOrd="0" parTransId="{ADA55BA4-F6C4-4BD2-AF43-9752AC6C4ADF}" sibTransId="{80D78822-2C13-497F-B331-4A16B82694D0}"/>
    <dgm:cxn modelId="{66876482-78A9-4B9E-9E12-BC63B130B3CB}" type="presOf" srcId="{9823DBB1-B4B3-4FC8-95FA-1D7436D4FD4E}" destId="{D9302504-C899-43BE-8153-FBC6F4837419}" srcOrd="0" destOrd="0" presId="urn:microsoft.com/office/officeart/2005/8/layout/vList2"/>
    <dgm:cxn modelId="{6D5BFE83-FC1F-4099-821C-92503F0F878D}" srcId="{FDD17D38-7956-4CF4-ACA5-E4A94AB53775}" destId="{A4E13372-2717-4FB5-B04F-5C203A80BC81}" srcOrd="1" destOrd="0" parTransId="{E1747D67-D658-4978-A8FA-977957D20F2F}" sibTransId="{95FDF796-D001-4D22-B397-5DE358ECB43B}"/>
    <dgm:cxn modelId="{55B36B84-DB64-415F-B0A8-093014096C2B}" srcId="{A4E13372-2717-4FB5-B04F-5C203A80BC81}" destId="{C74413AC-6F13-4D5D-9773-9B92B9D12B21}" srcOrd="0" destOrd="0" parTransId="{E8E1F603-E690-4321-BCA0-74D146F9A6A8}" sibTransId="{6BD10765-CDCF-462C-A5F4-C5FB4AEA595E}"/>
    <dgm:cxn modelId="{2F68E687-FA5F-4AF2-ACCA-522AD09E546B}" srcId="{01B25381-69F5-4384-8FF8-6EE12D1DF560}" destId="{9823DBB1-B4B3-4FC8-95FA-1D7436D4FD4E}" srcOrd="0" destOrd="0" parTransId="{22240E79-0F92-43A2-84C2-7C84395D0A2D}" sibTransId="{D5608714-2F6C-4EE3-B7F4-D667DA607F7B}"/>
    <dgm:cxn modelId="{209408C6-E0B5-48F8-828F-0A6E4B16F5D1}" type="presOf" srcId="{FDD17D38-7956-4CF4-ACA5-E4A94AB53775}" destId="{58DCE790-2D74-460F-A4BE-226F686179A0}" srcOrd="0" destOrd="0" presId="urn:microsoft.com/office/officeart/2005/8/layout/vList2"/>
    <dgm:cxn modelId="{6EAFE0C7-20FD-4F5F-BE9E-8133CD3C928C}" type="presOf" srcId="{C74413AC-6F13-4D5D-9773-9B92B9D12B21}" destId="{C5BF033A-DB1A-4056-8B80-2EDA73FDE90A}" srcOrd="0" destOrd="0" presId="urn:microsoft.com/office/officeart/2005/8/layout/vList2"/>
    <dgm:cxn modelId="{2175B0DD-803D-4C36-8D20-C64C5EDB7EA8}" type="presOf" srcId="{01B25381-69F5-4384-8FF8-6EE12D1DF560}" destId="{74FE6A20-224B-4245-9A83-6979019A66ED}" srcOrd="0" destOrd="0" presId="urn:microsoft.com/office/officeart/2005/8/layout/vList2"/>
    <dgm:cxn modelId="{BE7DE3CB-0696-4101-9AFF-46AB0368F484}" type="presParOf" srcId="{58DCE790-2D74-460F-A4BE-226F686179A0}" destId="{44EB4CC8-B070-4E06-9F3B-9DFF89291777}" srcOrd="0" destOrd="0" presId="urn:microsoft.com/office/officeart/2005/8/layout/vList2"/>
    <dgm:cxn modelId="{B3118BEE-24F8-4F72-8C9E-50B1AE80983E}" type="presParOf" srcId="{58DCE790-2D74-460F-A4BE-226F686179A0}" destId="{D616D7EA-0CAD-40DC-8A78-5DE3B367BEEC}" srcOrd="1" destOrd="0" presId="urn:microsoft.com/office/officeart/2005/8/layout/vList2"/>
    <dgm:cxn modelId="{99F4CFED-B126-4227-8D9F-FFA9C8E71917}" type="presParOf" srcId="{58DCE790-2D74-460F-A4BE-226F686179A0}" destId="{7B7DDF5F-3988-4997-9765-5C18D94922AC}" srcOrd="2" destOrd="0" presId="urn:microsoft.com/office/officeart/2005/8/layout/vList2"/>
    <dgm:cxn modelId="{6160D46C-7E4C-4013-8082-ED87B6E16142}" type="presParOf" srcId="{58DCE790-2D74-460F-A4BE-226F686179A0}" destId="{C5BF033A-DB1A-4056-8B80-2EDA73FDE90A}" srcOrd="3" destOrd="0" presId="urn:microsoft.com/office/officeart/2005/8/layout/vList2"/>
    <dgm:cxn modelId="{1B482F48-E2C3-41D7-9CE5-A42D2AF3434D}" type="presParOf" srcId="{58DCE790-2D74-460F-A4BE-226F686179A0}" destId="{74FE6A20-224B-4245-9A83-6979019A66ED}" srcOrd="4" destOrd="0" presId="urn:microsoft.com/office/officeart/2005/8/layout/vList2"/>
    <dgm:cxn modelId="{C03C4CEB-44BD-41C1-BC39-E7B8B9990278}" type="presParOf" srcId="{58DCE790-2D74-460F-A4BE-226F686179A0}" destId="{D9302504-C899-43BE-8153-FBC6F48374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6374A-B5F7-4358-9223-24CC0C64DF7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1E034E-CB1A-493E-B717-AB864C95EB44}">
      <dgm:prSet/>
      <dgm:spPr/>
      <dgm:t>
        <a:bodyPr/>
        <a:lstStyle/>
        <a:p>
          <a:r>
            <a:rPr lang="en-US"/>
            <a:t>Definition: </a:t>
          </a:r>
        </a:p>
      </dgm:t>
    </dgm:pt>
    <dgm:pt modelId="{AB2B728D-5BB5-4339-AF26-2F4D002045F1}" type="parTrans" cxnId="{BA1C8D08-BDBB-4548-8113-3C71A6D9646C}">
      <dgm:prSet/>
      <dgm:spPr/>
      <dgm:t>
        <a:bodyPr/>
        <a:lstStyle/>
        <a:p>
          <a:endParaRPr lang="en-US"/>
        </a:p>
      </dgm:t>
    </dgm:pt>
    <dgm:pt modelId="{90DC8B96-6333-4145-8DFF-F90763339652}" type="sibTrans" cxnId="{BA1C8D08-BDBB-4548-8113-3C71A6D9646C}">
      <dgm:prSet/>
      <dgm:spPr/>
      <dgm:t>
        <a:bodyPr/>
        <a:lstStyle/>
        <a:p>
          <a:endParaRPr lang="en-US"/>
        </a:p>
      </dgm:t>
    </dgm:pt>
    <dgm:pt modelId="{5358FE74-333F-4AF3-8EB8-CAAB1807DA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ability to understand a language by comparing it with other related languages, often without prior study of the language in question.</a:t>
          </a:r>
        </a:p>
      </dgm:t>
    </dgm:pt>
    <dgm:pt modelId="{3F53B092-336A-4CE8-BF60-85A5D0424D09}" type="parTrans" cxnId="{599105E6-7055-440C-98DA-BE9411C3D24F}">
      <dgm:prSet/>
      <dgm:spPr/>
      <dgm:t>
        <a:bodyPr/>
        <a:lstStyle/>
        <a:p>
          <a:endParaRPr lang="en-US"/>
        </a:p>
      </dgm:t>
    </dgm:pt>
    <dgm:pt modelId="{378A9B91-4061-4136-93F5-34936DF82959}" type="sibTrans" cxnId="{599105E6-7055-440C-98DA-BE9411C3D24F}">
      <dgm:prSet/>
      <dgm:spPr/>
      <dgm:t>
        <a:bodyPr/>
        <a:lstStyle/>
        <a:p>
          <a:endParaRPr lang="en-US"/>
        </a:p>
      </dgm:t>
    </dgm:pt>
    <dgm:pt modelId="{C2C22432-B445-47EB-B6A0-6DA2969998F3}">
      <dgm:prSet/>
      <dgm:spPr/>
      <dgm:t>
        <a:bodyPr/>
        <a:lstStyle/>
        <a:p>
          <a:r>
            <a:rPr lang="en-US"/>
            <a:t>Focus: </a:t>
          </a:r>
        </a:p>
      </dgm:t>
    </dgm:pt>
    <dgm:pt modelId="{18AF71BA-05C4-4D21-B655-8D9F89EF574F}" type="parTrans" cxnId="{3009ECC3-632F-4764-AC3C-9320A2DF0B33}">
      <dgm:prSet/>
      <dgm:spPr/>
      <dgm:t>
        <a:bodyPr/>
        <a:lstStyle/>
        <a:p>
          <a:endParaRPr lang="en-US"/>
        </a:p>
      </dgm:t>
    </dgm:pt>
    <dgm:pt modelId="{3C6CDFD6-EE77-4D00-A8B4-65D0FCF879F9}" type="sibTrans" cxnId="{3009ECC3-632F-4764-AC3C-9320A2DF0B33}">
      <dgm:prSet/>
      <dgm:spPr/>
      <dgm:t>
        <a:bodyPr/>
        <a:lstStyle/>
        <a:p>
          <a:endParaRPr lang="en-US"/>
        </a:p>
      </dgm:t>
    </dgm:pt>
    <dgm:pt modelId="{99E354B6-DC0E-4585-B207-4EA6665EE9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this course, the focus is on Romance languages (e.g., Spanish, Portuguese, French, Italian, Romanian).</a:t>
          </a:r>
        </a:p>
      </dgm:t>
    </dgm:pt>
    <dgm:pt modelId="{8F19678D-6A33-4E91-9DBA-6FEF613893F9}" type="parTrans" cxnId="{26A63BE0-3385-4FA9-9FE1-3093A66B4688}">
      <dgm:prSet/>
      <dgm:spPr/>
      <dgm:t>
        <a:bodyPr/>
        <a:lstStyle/>
        <a:p>
          <a:endParaRPr lang="en-US"/>
        </a:p>
      </dgm:t>
    </dgm:pt>
    <dgm:pt modelId="{08035449-CEC0-4937-A39E-7A3BA2CBF867}" type="sibTrans" cxnId="{26A63BE0-3385-4FA9-9FE1-3093A66B4688}">
      <dgm:prSet/>
      <dgm:spPr/>
      <dgm:t>
        <a:bodyPr/>
        <a:lstStyle/>
        <a:p>
          <a:endParaRPr lang="en-US"/>
        </a:p>
      </dgm:t>
    </dgm:pt>
    <dgm:pt modelId="{95013F07-23BA-4C58-AA77-0880CD027893}" type="pres">
      <dgm:prSet presAssocID="{9036374A-B5F7-4358-9223-24CC0C64DF7E}" presName="vert0" presStyleCnt="0">
        <dgm:presLayoutVars>
          <dgm:dir/>
          <dgm:animOne val="branch"/>
          <dgm:animLvl val="lvl"/>
        </dgm:presLayoutVars>
      </dgm:prSet>
      <dgm:spPr/>
    </dgm:pt>
    <dgm:pt modelId="{124AA07F-D342-4054-B394-1B33B8959BF9}" type="pres">
      <dgm:prSet presAssocID="{631E034E-CB1A-493E-B717-AB864C95EB44}" presName="thickLine" presStyleLbl="alignNode1" presStyleIdx="0" presStyleCnt="2"/>
      <dgm:spPr/>
    </dgm:pt>
    <dgm:pt modelId="{A7297CCD-D784-468D-BC95-BBE2E8BC4D6D}" type="pres">
      <dgm:prSet presAssocID="{631E034E-CB1A-493E-B717-AB864C95EB44}" presName="horz1" presStyleCnt="0"/>
      <dgm:spPr/>
    </dgm:pt>
    <dgm:pt modelId="{7C322984-7BD3-4706-B22B-FD29297CADEF}" type="pres">
      <dgm:prSet presAssocID="{631E034E-CB1A-493E-B717-AB864C95EB44}" presName="tx1" presStyleLbl="revTx" presStyleIdx="0" presStyleCnt="4"/>
      <dgm:spPr/>
    </dgm:pt>
    <dgm:pt modelId="{1FA577C3-A295-4A9F-8441-ECDCB9E8679B}" type="pres">
      <dgm:prSet presAssocID="{631E034E-CB1A-493E-B717-AB864C95EB44}" presName="vert1" presStyleCnt="0"/>
      <dgm:spPr/>
    </dgm:pt>
    <dgm:pt modelId="{3400E771-7DCE-47A9-A0C3-E140D5C7D316}" type="pres">
      <dgm:prSet presAssocID="{5358FE74-333F-4AF3-8EB8-CAAB1807DA11}" presName="vertSpace2a" presStyleCnt="0"/>
      <dgm:spPr/>
    </dgm:pt>
    <dgm:pt modelId="{05D70BEE-61BF-4115-B65A-52BE259C2462}" type="pres">
      <dgm:prSet presAssocID="{5358FE74-333F-4AF3-8EB8-CAAB1807DA11}" presName="horz2" presStyleCnt="0"/>
      <dgm:spPr/>
    </dgm:pt>
    <dgm:pt modelId="{D7065030-47B3-449A-B828-AF78BDCE0523}" type="pres">
      <dgm:prSet presAssocID="{5358FE74-333F-4AF3-8EB8-CAAB1807DA11}" presName="horzSpace2" presStyleCnt="0"/>
      <dgm:spPr/>
    </dgm:pt>
    <dgm:pt modelId="{3471220B-5C17-4BCC-87A2-528ABBE1CBFB}" type="pres">
      <dgm:prSet presAssocID="{5358FE74-333F-4AF3-8EB8-CAAB1807DA11}" presName="tx2" presStyleLbl="revTx" presStyleIdx="1" presStyleCnt="4"/>
      <dgm:spPr/>
    </dgm:pt>
    <dgm:pt modelId="{A3756F53-1B89-4C57-AE5B-B3FFD86268EA}" type="pres">
      <dgm:prSet presAssocID="{5358FE74-333F-4AF3-8EB8-CAAB1807DA11}" presName="vert2" presStyleCnt="0"/>
      <dgm:spPr/>
    </dgm:pt>
    <dgm:pt modelId="{EB79BDF7-8A1E-4771-A1A3-EA7066C84055}" type="pres">
      <dgm:prSet presAssocID="{5358FE74-333F-4AF3-8EB8-CAAB1807DA11}" presName="thinLine2b" presStyleLbl="callout" presStyleIdx="0" presStyleCnt="2"/>
      <dgm:spPr/>
    </dgm:pt>
    <dgm:pt modelId="{DBE243DE-CEF6-434B-8222-11508F3A6863}" type="pres">
      <dgm:prSet presAssocID="{5358FE74-333F-4AF3-8EB8-CAAB1807DA11}" presName="vertSpace2b" presStyleCnt="0"/>
      <dgm:spPr/>
    </dgm:pt>
    <dgm:pt modelId="{7C8DB40B-DA57-48DC-B146-1143B2ED909D}" type="pres">
      <dgm:prSet presAssocID="{C2C22432-B445-47EB-B6A0-6DA2969998F3}" presName="thickLine" presStyleLbl="alignNode1" presStyleIdx="1" presStyleCnt="2"/>
      <dgm:spPr/>
    </dgm:pt>
    <dgm:pt modelId="{D8600EB5-3416-4FF5-89E3-0C3C1D3BA40C}" type="pres">
      <dgm:prSet presAssocID="{C2C22432-B445-47EB-B6A0-6DA2969998F3}" presName="horz1" presStyleCnt="0"/>
      <dgm:spPr/>
    </dgm:pt>
    <dgm:pt modelId="{8E4EDE83-CB06-4101-BD7A-7B4FDA76BB22}" type="pres">
      <dgm:prSet presAssocID="{C2C22432-B445-47EB-B6A0-6DA2969998F3}" presName="tx1" presStyleLbl="revTx" presStyleIdx="2" presStyleCnt="4"/>
      <dgm:spPr/>
    </dgm:pt>
    <dgm:pt modelId="{F9E73D3D-A68B-4399-B3D0-8800EA598AB5}" type="pres">
      <dgm:prSet presAssocID="{C2C22432-B445-47EB-B6A0-6DA2969998F3}" presName="vert1" presStyleCnt="0"/>
      <dgm:spPr/>
    </dgm:pt>
    <dgm:pt modelId="{BE0F1665-D21E-4570-A3FE-4F76E0D8A94F}" type="pres">
      <dgm:prSet presAssocID="{99E354B6-DC0E-4585-B207-4EA6665EE971}" presName="vertSpace2a" presStyleCnt="0"/>
      <dgm:spPr/>
    </dgm:pt>
    <dgm:pt modelId="{2D40CD5B-5053-45A7-B20A-C1A83ED790F9}" type="pres">
      <dgm:prSet presAssocID="{99E354B6-DC0E-4585-B207-4EA6665EE971}" presName="horz2" presStyleCnt="0"/>
      <dgm:spPr/>
    </dgm:pt>
    <dgm:pt modelId="{BFC49ABF-BBC4-486A-84CD-E704AABA381B}" type="pres">
      <dgm:prSet presAssocID="{99E354B6-DC0E-4585-B207-4EA6665EE971}" presName="horzSpace2" presStyleCnt="0"/>
      <dgm:spPr/>
    </dgm:pt>
    <dgm:pt modelId="{25DAE0ED-E8FD-407E-95DF-F4E05C45FE68}" type="pres">
      <dgm:prSet presAssocID="{99E354B6-DC0E-4585-B207-4EA6665EE971}" presName="tx2" presStyleLbl="revTx" presStyleIdx="3" presStyleCnt="4"/>
      <dgm:spPr/>
    </dgm:pt>
    <dgm:pt modelId="{5B6979B7-9BCC-49AA-95E0-7B9EE7BAE10B}" type="pres">
      <dgm:prSet presAssocID="{99E354B6-DC0E-4585-B207-4EA6665EE971}" presName="vert2" presStyleCnt="0"/>
      <dgm:spPr/>
    </dgm:pt>
    <dgm:pt modelId="{6F173D07-C264-4ADC-A787-9BB4C8ED0BB4}" type="pres">
      <dgm:prSet presAssocID="{99E354B6-DC0E-4585-B207-4EA6665EE971}" presName="thinLine2b" presStyleLbl="callout" presStyleIdx="1" presStyleCnt="2"/>
      <dgm:spPr/>
    </dgm:pt>
    <dgm:pt modelId="{EC89C94C-27B0-4CC6-B57C-D506AB06C514}" type="pres">
      <dgm:prSet presAssocID="{99E354B6-DC0E-4585-B207-4EA6665EE971}" presName="vertSpace2b" presStyleCnt="0"/>
      <dgm:spPr/>
    </dgm:pt>
  </dgm:ptLst>
  <dgm:cxnLst>
    <dgm:cxn modelId="{BA1C8D08-BDBB-4548-8113-3C71A6D9646C}" srcId="{9036374A-B5F7-4358-9223-24CC0C64DF7E}" destId="{631E034E-CB1A-493E-B717-AB864C95EB44}" srcOrd="0" destOrd="0" parTransId="{AB2B728D-5BB5-4339-AF26-2F4D002045F1}" sibTransId="{90DC8B96-6333-4145-8DFF-F90763339652}"/>
    <dgm:cxn modelId="{054DDE1F-B267-48FE-B9F0-38CB1757653A}" type="presOf" srcId="{631E034E-CB1A-493E-B717-AB864C95EB44}" destId="{7C322984-7BD3-4706-B22B-FD29297CADEF}" srcOrd="0" destOrd="0" presId="urn:microsoft.com/office/officeart/2008/layout/LinedList"/>
    <dgm:cxn modelId="{75D0974E-4E4E-4D94-9B79-49C70E65C725}" type="presOf" srcId="{C2C22432-B445-47EB-B6A0-6DA2969998F3}" destId="{8E4EDE83-CB06-4101-BD7A-7B4FDA76BB22}" srcOrd="0" destOrd="0" presId="urn:microsoft.com/office/officeart/2008/layout/LinedList"/>
    <dgm:cxn modelId="{8D35AE86-30DE-4F00-AB61-60034BDE7547}" type="presOf" srcId="{9036374A-B5F7-4358-9223-24CC0C64DF7E}" destId="{95013F07-23BA-4C58-AA77-0880CD027893}" srcOrd="0" destOrd="0" presId="urn:microsoft.com/office/officeart/2008/layout/LinedList"/>
    <dgm:cxn modelId="{3009ECC3-632F-4764-AC3C-9320A2DF0B33}" srcId="{9036374A-B5F7-4358-9223-24CC0C64DF7E}" destId="{C2C22432-B445-47EB-B6A0-6DA2969998F3}" srcOrd="1" destOrd="0" parTransId="{18AF71BA-05C4-4D21-B655-8D9F89EF574F}" sibTransId="{3C6CDFD6-EE77-4D00-A8B4-65D0FCF879F9}"/>
    <dgm:cxn modelId="{13C435D5-A802-44BE-9008-DA91A839A374}" type="presOf" srcId="{99E354B6-DC0E-4585-B207-4EA6665EE971}" destId="{25DAE0ED-E8FD-407E-95DF-F4E05C45FE68}" srcOrd="0" destOrd="0" presId="urn:microsoft.com/office/officeart/2008/layout/LinedList"/>
    <dgm:cxn modelId="{26A63BE0-3385-4FA9-9FE1-3093A66B4688}" srcId="{C2C22432-B445-47EB-B6A0-6DA2969998F3}" destId="{99E354B6-DC0E-4585-B207-4EA6665EE971}" srcOrd="0" destOrd="0" parTransId="{8F19678D-6A33-4E91-9DBA-6FEF613893F9}" sibTransId="{08035449-CEC0-4937-A39E-7A3BA2CBF867}"/>
    <dgm:cxn modelId="{599105E6-7055-440C-98DA-BE9411C3D24F}" srcId="{631E034E-CB1A-493E-B717-AB864C95EB44}" destId="{5358FE74-333F-4AF3-8EB8-CAAB1807DA11}" srcOrd="0" destOrd="0" parTransId="{3F53B092-336A-4CE8-BF60-85A5D0424D09}" sibTransId="{378A9B91-4061-4136-93F5-34936DF82959}"/>
    <dgm:cxn modelId="{D6454FEA-111D-444C-BC86-1250E4421BA1}" type="presOf" srcId="{5358FE74-333F-4AF3-8EB8-CAAB1807DA11}" destId="{3471220B-5C17-4BCC-87A2-528ABBE1CBFB}" srcOrd="0" destOrd="0" presId="urn:microsoft.com/office/officeart/2008/layout/LinedList"/>
    <dgm:cxn modelId="{736D4D3A-64AE-433F-98D9-2444ADF0676F}" type="presParOf" srcId="{95013F07-23BA-4C58-AA77-0880CD027893}" destId="{124AA07F-D342-4054-B394-1B33B8959BF9}" srcOrd="0" destOrd="0" presId="urn:microsoft.com/office/officeart/2008/layout/LinedList"/>
    <dgm:cxn modelId="{E28035E3-0991-4F45-918B-E491286CFD25}" type="presParOf" srcId="{95013F07-23BA-4C58-AA77-0880CD027893}" destId="{A7297CCD-D784-468D-BC95-BBE2E8BC4D6D}" srcOrd="1" destOrd="0" presId="urn:microsoft.com/office/officeart/2008/layout/LinedList"/>
    <dgm:cxn modelId="{D2C5F590-F805-45A7-9292-084C22396A45}" type="presParOf" srcId="{A7297CCD-D784-468D-BC95-BBE2E8BC4D6D}" destId="{7C322984-7BD3-4706-B22B-FD29297CADEF}" srcOrd="0" destOrd="0" presId="urn:microsoft.com/office/officeart/2008/layout/LinedList"/>
    <dgm:cxn modelId="{7AB2B7AE-9BD1-40D3-BB21-A690677AD3AE}" type="presParOf" srcId="{A7297CCD-D784-468D-BC95-BBE2E8BC4D6D}" destId="{1FA577C3-A295-4A9F-8441-ECDCB9E8679B}" srcOrd="1" destOrd="0" presId="urn:microsoft.com/office/officeart/2008/layout/LinedList"/>
    <dgm:cxn modelId="{A5058947-38FB-4781-BA84-DEC620358F71}" type="presParOf" srcId="{1FA577C3-A295-4A9F-8441-ECDCB9E8679B}" destId="{3400E771-7DCE-47A9-A0C3-E140D5C7D316}" srcOrd="0" destOrd="0" presId="urn:microsoft.com/office/officeart/2008/layout/LinedList"/>
    <dgm:cxn modelId="{5AD706E0-30C3-4654-BC99-ED1E85D78EB7}" type="presParOf" srcId="{1FA577C3-A295-4A9F-8441-ECDCB9E8679B}" destId="{05D70BEE-61BF-4115-B65A-52BE259C2462}" srcOrd="1" destOrd="0" presId="urn:microsoft.com/office/officeart/2008/layout/LinedList"/>
    <dgm:cxn modelId="{29BF3697-23A4-4D8C-A013-D01324609C7B}" type="presParOf" srcId="{05D70BEE-61BF-4115-B65A-52BE259C2462}" destId="{D7065030-47B3-449A-B828-AF78BDCE0523}" srcOrd="0" destOrd="0" presId="urn:microsoft.com/office/officeart/2008/layout/LinedList"/>
    <dgm:cxn modelId="{553C6997-3E11-418F-AEE6-E0B66321426F}" type="presParOf" srcId="{05D70BEE-61BF-4115-B65A-52BE259C2462}" destId="{3471220B-5C17-4BCC-87A2-528ABBE1CBFB}" srcOrd="1" destOrd="0" presId="urn:microsoft.com/office/officeart/2008/layout/LinedList"/>
    <dgm:cxn modelId="{150B8670-BFBB-48E6-AAED-94FF1ED92FFD}" type="presParOf" srcId="{05D70BEE-61BF-4115-B65A-52BE259C2462}" destId="{A3756F53-1B89-4C57-AE5B-B3FFD86268EA}" srcOrd="2" destOrd="0" presId="urn:microsoft.com/office/officeart/2008/layout/LinedList"/>
    <dgm:cxn modelId="{574FAA9E-CFBC-4790-AF82-0485EC1DFFFE}" type="presParOf" srcId="{1FA577C3-A295-4A9F-8441-ECDCB9E8679B}" destId="{EB79BDF7-8A1E-4771-A1A3-EA7066C84055}" srcOrd="2" destOrd="0" presId="urn:microsoft.com/office/officeart/2008/layout/LinedList"/>
    <dgm:cxn modelId="{08DD855A-5E84-4914-AD82-6C4DD847B771}" type="presParOf" srcId="{1FA577C3-A295-4A9F-8441-ECDCB9E8679B}" destId="{DBE243DE-CEF6-434B-8222-11508F3A6863}" srcOrd="3" destOrd="0" presId="urn:microsoft.com/office/officeart/2008/layout/LinedList"/>
    <dgm:cxn modelId="{748B619A-EC96-43DD-BCED-BF1A26220020}" type="presParOf" srcId="{95013F07-23BA-4C58-AA77-0880CD027893}" destId="{7C8DB40B-DA57-48DC-B146-1143B2ED909D}" srcOrd="2" destOrd="0" presId="urn:microsoft.com/office/officeart/2008/layout/LinedList"/>
    <dgm:cxn modelId="{21CFAC4F-B602-43F5-9D0B-C48E0845F34B}" type="presParOf" srcId="{95013F07-23BA-4C58-AA77-0880CD027893}" destId="{D8600EB5-3416-4FF5-89E3-0C3C1D3BA40C}" srcOrd="3" destOrd="0" presId="urn:microsoft.com/office/officeart/2008/layout/LinedList"/>
    <dgm:cxn modelId="{012ECA95-2B5F-474E-B0D5-850982F307BD}" type="presParOf" srcId="{D8600EB5-3416-4FF5-89E3-0C3C1D3BA40C}" destId="{8E4EDE83-CB06-4101-BD7A-7B4FDA76BB22}" srcOrd="0" destOrd="0" presId="urn:microsoft.com/office/officeart/2008/layout/LinedList"/>
    <dgm:cxn modelId="{8864AEA7-C05C-47F7-87CF-9F24E5DD74DB}" type="presParOf" srcId="{D8600EB5-3416-4FF5-89E3-0C3C1D3BA40C}" destId="{F9E73D3D-A68B-4399-B3D0-8800EA598AB5}" srcOrd="1" destOrd="0" presId="urn:microsoft.com/office/officeart/2008/layout/LinedList"/>
    <dgm:cxn modelId="{54FF65A2-FED6-43C2-B9A2-901706807A33}" type="presParOf" srcId="{F9E73D3D-A68B-4399-B3D0-8800EA598AB5}" destId="{BE0F1665-D21E-4570-A3FE-4F76E0D8A94F}" srcOrd="0" destOrd="0" presId="urn:microsoft.com/office/officeart/2008/layout/LinedList"/>
    <dgm:cxn modelId="{64B02C6F-F667-4840-9E27-1D55A10D17DA}" type="presParOf" srcId="{F9E73D3D-A68B-4399-B3D0-8800EA598AB5}" destId="{2D40CD5B-5053-45A7-B20A-C1A83ED790F9}" srcOrd="1" destOrd="0" presId="urn:microsoft.com/office/officeart/2008/layout/LinedList"/>
    <dgm:cxn modelId="{96E5D5B2-55C3-493E-9A70-9824233FFAA9}" type="presParOf" srcId="{2D40CD5B-5053-45A7-B20A-C1A83ED790F9}" destId="{BFC49ABF-BBC4-486A-84CD-E704AABA381B}" srcOrd="0" destOrd="0" presId="urn:microsoft.com/office/officeart/2008/layout/LinedList"/>
    <dgm:cxn modelId="{893A1B8D-980C-42DD-B751-C36BD6F33611}" type="presParOf" srcId="{2D40CD5B-5053-45A7-B20A-C1A83ED790F9}" destId="{25DAE0ED-E8FD-407E-95DF-F4E05C45FE68}" srcOrd="1" destOrd="0" presId="urn:microsoft.com/office/officeart/2008/layout/LinedList"/>
    <dgm:cxn modelId="{48AEA520-75B8-4629-AF9C-BF603F8C7CA2}" type="presParOf" srcId="{2D40CD5B-5053-45A7-B20A-C1A83ED790F9}" destId="{5B6979B7-9BCC-49AA-95E0-7B9EE7BAE10B}" srcOrd="2" destOrd="0" presId="urn:microsoft.com/office/officeart/2008/layout/LinedList"/>
    <dgm:cxn modelId="{E0AB3C64-2BEA-4C04-8C5A-A7519B1BC29E}" type="presParOf" srcId="{F9E73D3D-A68B-4399-B3D0-8800EA598AB5}" destId="{6F173D07-C264-4ADC-A787-9BB4C8ED0BB4}" srcOrd="2" destOrd="0" presId="urn:microsoft.com/office/officeart/2008/layout/LinedList"/>
    <dgm:cxn modelId="{1E1C7B60-B2CD-46BB-9440-498394D7EDF5}" type="presParOf" srcId="{F9E73D3D-A68B-4399-B3D0-8800EA598AB5}" destId="{EC89C94C-27B0-4CC6-B57C-D506AB06C51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447166-FE78-4093-96EC-67519D9F67C7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9C36529-D090-4AF2-88B9-54BFB2B262CC}">
      <dgm:prSet/>
      <dgm:spPr/>
      <dgm:t>
        <a:bodyPr/>
        <a:lstStyle/>
        <a:p>
          <a:r>
            <a:rPr lang="en-US"/>
            <a:t>Practical Benefits: </a:t>
          </a:r>
        </a:p>
      </dgm:t>
    </dgm:pt>
    <dgm:pt modelId="{68E7DFCD-42FF-417D-B708-9D06CDE787E5}" type="parTrans" cxnId="{EBEFEF68-C68A-44A5-80ED-5412FA0FB103}">
      <dgm:prSet/>
      <dgm:spPr/>
      <dgm:t>
        <a:bodyPr/>
        <a:lstStyle/>
        <a:p>
          <a:endParaRPr lang="en-US"/>
        </a:p>
      </dgm:t>
    </dgm:pt>
    <dgm:pt modelId="{8456826A-D3F3-4E00-B243-B3D8BE8053DD}" type="sibTrans" cxnId="{EBEFEF68-C68A-44A5-80ED-5412FA0FB103}">
      <dgm:prSet/>
      <dgm:spPr/>
      <dgm:t>
        <a:bodyPr/>
        <a:lstStyle/>
        <a:p>
          <a:endParaRPr lang="en-US"/>
        </a:p>
      </dgm:t>
    </dgm:pt>
    <dgm:pt modelId="{21E6423C-A380-4CC6-8F37-86D690ECAB0C}">
      <dgm:prSet/>
      <dgm:spPr/>
      <dgm:t>
        <a:bodyPr/>
        <a:lstStyle/>
        <a:p>
          <a:r>
            <a:rPr lang="en-US" dirty="0"/>
            <a:t>Easier travel and communication in Romance-speaking countries. </a:t>
          </a:r>
        </a:p>
      </dgm:t>
    </dgm:pt>
    <dgm:pt modelId="{A09CD611-FE90-47EA-8A88-480A4BA123C8}" type="parTrans" cxnId="{97077E79-F929-44AB-A9C3-1B23DFE2D2A9}">
      <dgm:prSet/>
      <dgm:spPr/>
      <dgm:t>
        <a:bodyPr/>
        <a:lstStyle/>
        <a:p>
          <a:endParaRPr lang="en-US"/>
        </a:p>
      </dgm:t>
    </dgm:pt>
    <dgm:pt modelId="{7FC7D6AB-BAC2-4B88-9296-2806CEA6C0B3}" type="sibTrans" cxnId="{97077E79-F929-44AB-A9C3-1B23DFE2D2A9}">
      <dgm:prSet/>
      <dgm:spPr/>
      <dgm:t>
        <a:bodyPr/>
        <a:lstStyle/>
        <a:p>
          <a:endParaRPr lang="en-US"/>
        </a:p>
      </dgm:t>
    </dgm:pt>
    <dgm:pt modelId="{E0EC9026-1516-4B94-B336-6AC23F771808}">
      <dgm:prSet/>
      <dgm:spPr/>
      <dgm:t>
        <a:bodyPr/>
        <a:lstStyle/>
        <a:p>
          <a:r>
            <a:rPr lang="en-US"/>
            <a:t>Academic and Career Advantages: </a:t>
          </a:r>
        </a:p>
      </dgm:t>
    </dgm:pt>
    <dgm:pt modelId="{7C78611B-E8E7-40C7-8A7B-A4D8268C79C4}" type="parTrans" cxnId="{8BCE2905-1E69-4A76-8788-EF0A744227B5}">
      <dgm:prSet/>
      <dgm:spPr/>
      <dgm:t>
        <a:bodyPr/>
        <a:lstStyle/>
        <a:p>
          <a:endParaRPr lang="en-US"/>
        </a:p>
      </dgm:t>
    </dgm:pt>
    <dgm:pt modelId="{CC94FAB8-E709-4206-8826-871E7EEF1B17}" type="sibTrans" cxnId="{8BCE2905-1E69-4A76-8788-EF0A744227B5}">
      <dgm:prSet/>
      <dgm:spPr/>
      <dgm:t>
        <a:bodyPr/>
        <a:lstStyle/>
        <a:p>
          <a:endParaRPr lang="en-US"/>
        </a:p>
      </dgm:t>
    </dgm:pt>
    <dgm:pt modelId="{27FF58DE-7A25-4AC5-9374-A8C312AB4F76}">
      <dgm:prSet/>
      <dgm:spPr/>
      <dgm:t>
        <a:bodyPr/>
        <a:lstStyle/>
        <a:p>
          <a:r>
            <a:rPr lang="en-US" dirty="0"/>
            <a:t>Useful for careers in translation, linguistics, and international relations.</a:t>
          </a:r>
        </a:p>
      </dgm:t>
    </dgm:pt>
    <dgm:pt modelId="{956694A6-F1F0-43CB-8A5F-FCFB9E042340}" type="parTrans" cxnId="{41DFC370-8C71-4BAE-B8AC-9F5136981AA0}">
      <dgm:prSet/>
      <dgm:spPr/>
      <dgm:t>
        <a:bodyPr/>
        <a:lstStyle/>
        <a:p>
          <a:endParaRPr lang="en-US"/>
        </a:p>
      </dgm:t>
    </dgm:pt>
    <dgm:pt modelId="{C2D55786-41B4-420E-8D62-6F45750D39A7}" type="sibTrans" cxnId="{41DFC370-8C71-4BAE-B8AC-9F5136981AA0}">
      <dgm:prSet/>
      <dgm:spPr/>
      <dgm:t>
        <a:bodyPr/>
        <a:lstStyle/>
        <a:p>
          <a:endParaRPr lang="en-US"/>
        </a:p>
      </dgm:t>
    </dgm:pt>
    <dgm:pt modelId="{0DEA6E31-43EF-4310-A1B0-FCC53CD03A7E}">
      <dgm:prSet/>
      <dgm:spPr/>
      <dgm:t>
        <a:bodyPr/>
        <a:lstStyle/>
        <a:p>
          <a:r>
            <a:rPr lang="en-US" dirty="0"/>
            <a:t>Broadened linguistic and cultural understanding.</a:t>
          </a:r>
        </a:p>
      </dgm:t>
    </dgm:pt>
    <dgm:pt modelId="{5A549A7F-1DB1-4DA7-B478-BA1E3EE1E003}" type="parTrans" cxnId="{233A8AA6-D74C-4D59-BADC-528F14397917}">
      <dgm:prSet/>
      <dgm:spPr/>
      <dgm:t>
        <a:bodyPr/>
        <a:lstStyle/>
        <a:p>
          <a:endParaRPr lang="en-US"/>
        </a:p>
      </dgm:t>
    </dgm:pt>
    <dgm:pt modelId="{A66EDBF9-DA87-4D5D-A11E-E2AD578736DF}" type="sibTrans" cxnId="{233A8AA6-D74C-4D59-BADC-528F14397917}">
      <dgm:prSet/>
      <dgm:spPr/>
      <dgm:t>
        <a:bodyPr/>
        <a:lstStyle/>
        <a:p>
          <a:endParaRPr lang="en-US"/>
        </a:p>
      </dgm:t>
    </dgm:pt>
    <dgm:pt modelId="{AF86DA85-0EE9-4D3B-B039-D331473104A4}">
      <dgm:prSet/>
      <dgm:spPr/>
      <dgm:t>
        <a:bodyPr/>
        <a:lstStyle/>
        <a:p>
          <a:r>
            <a:rPr lang="en-US" dirty="0"/>
            <a:t>Opens up access to literature and media in multiple languages.</a:t>
          </a:r>
        </a:p>
      </dgm:t>
    </dgm:pt>
    <dgm:pt modelId="{398582A9-6121-49C9-AAA7-4A267001CBA5}" type="parTrans" cxnId="{E865CA54-207C-40A1-932D-307C7C005020}">
      <dgm:prSet/>
      <dgm:spPr/>
      <dgm:t>
        <a:bodyPr/>
        <a:lstStyle/>
        <a:p>
          <a:endParaRPr lang="en-US"/>
        </a:p>
      </dgm:t>
    </dgm:pt>
    <dgm:pt modelId="{1D97DA68-37CA-4D2C-A0C3-2DBB8B71B530}" type="sibTrans" cxnId="{E865CA54-207C-40A1-932D-307C7C005020}">
      <dgm:prSet/>
      <dgm:spPr/>
      <dgm:t>
        <a:bodyPr/>
        <a:lstStyle/>
        <a:p>
          <a:endParaRPr lang="en-US"/>
        </a:p>
      </dgm:t>
    </dgm:pt>
    <dgm:pt modelId="{917B9F16-80C9-4965-919D-838DCB542329}" type="pres">
      <dgm:prSet presAssocID="{7A447166-FE78-4093-96EC-67519D9F67C7}" presName="linear" presStyleCnt="0">
        <dgm:presLayoutVars>
          <dgm:dir/>
          <dgm:animLvl val="lvl"/>
          <dgm:resizeHandles val="exact"/>
        </dgm:presLayoutVars>
      </dgm:prSet>
      <dgm:spPr/>
    </dgm:pt>
    <dgm:pt modelId="{01F3DCA5-89C7-4EC4-A368-4A4AB8A36F9B}" type="pres">
      <dgm:prSet presAssocID="{D9C36529-D090-4AF2-88B9-54BFB2B262CC}" presName="parentLin" presStyleCnt="0"/>
      <dgm:spPr/>
    </dgm:pt>
    <dgm:pt modelId="{7EBA4C36-A89C-453B-8480-5A6BAD8B5342}" type="pres">
      <dgm:prSet presAssocID="{D9C36529-D090-4AF2-88B9-54BFB2B262CC}" presName="parentLeftMargin" presStyleLbl="node1" presStyleIdx="0" presStyleCnt="2"/>
      <dgm:spPr/>
    </dgm:pt>
    <dgm:pt modelId="{E217A15C-2F3F-4148-9F4E-450D849849DE}" type="pres">
      <dgm:prSet presAssocID="{D9C36529-D090-4AF2-88B9-54BFB2B262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83050D-F699-4BD7-A5FC-CEA4BFD80912}" type="pres">
      <dgm:prSet presAssocID="{D9C36529-D090-4AF2-88B9-54BFB2B262CC}" presName="negativeSpace" presStyleCnt="0"/>
      <dgm:spPr/>
    </dgm:pt>
    <dgm:pt modelId="{49ED8EF6-FC3C-41B8-B5AC-C0B92DFDF9EA}" type="pres">
      <dgm:prSet presAssocID="{D9C36529-D090-4AF2-88B9-54BFB2B262CC}" presName="childText" presStyleLbl="conFgAcc1" presStyleIdx="0" presStyleCnt="2">
        <dgm:presLayoutVars>
          <dgm:bulletEnabled val="1"/>
        </dgm:presLayoutVars>
      </dgm:prSet>
      <dgm:spPr/>
    </dgm:pt>
    <dgm:pt modelId="{105EED92-2744-4393-B1B2-96AA3FB36102}" type="pres">
      <dgm:prSet presAssocID="{8456826A-D3F3-4E00-B243-B3D8BE8053DD}" presName="spaceBetweenRectangles" presStyleCnt="0"/>
      <dgm:spPr/>
    </dgm:pt>
    <dgm:pt modelId="{22E634FE-C8A8-49FB-B6FE-C8912828430B}" type="pres">
      <dgm:prSet presAssocID="{E0EC9026-1516-4B94-B336-6AC23F771808}" presName="parentLin" presStyleCnt="0"/>
      <dgm:spPr/>
    </dgm:pt>
    <dgm:pt modelId="{3B1FD703-33B4-4E3D-B7A2-27BF3350AD5E}" type="pres">
      <dgm:prSet presAssocID="{E0EC9026-1516-4B94-B336-6AC23F771808}" presName="parentLeftMargin" presStyleLbl="node1" presStyleIdx="0" presStyleCnt="2"/>
      <dgm:spPr/>
    </dgm:pt>
    <dgm:pt modelId="{7839CACD-6C77-4040-A31B-016950AD794C}" type="pres">
      <dgm:prSet presAssocID="{E0EC9026-1516-4B94-B336-6AC23F77180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BE225A-7272-465E-892F-E9662293159E}" type="pres">
      <dgm:prSet presAssocID="{E0EC9026-1516-4B94-B336-6AC23F771808}" presName="negativeSpace" presStyleCnt="0"/>
      <dgm:spPr/>
    </dgm:pt>
    <dgm:pt modelId="{F478B030-17B8-4C8F-9F36-2070F2AD8F6E}" type="pres">
      <dgm:prSet presAssocID="{E0EC9026-1516-4B94-B336-6AC23F77180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CE2905-1E69-4A76-8788-EF0A744227B5}" srcId="{7A447166-FE78-4093-96EC-67519D9F67C7}" destId="{E0EC9026-1516-4B94-B336-6AC23F771808}" srcOrd="1" destOrd="0" parTransId="{7C78611B-E8E7-40C7-8A7B-A4D8268C79C4}" sibTransId="{CC94FAB8-E709-4206-8826-871E7EEF1B17}"/>
    <dgm:cxn modelId="{3057283A-968D-4DE4-AC91-59360C7DC79E}" type="presOf" srcId="{0DEA6E31-43EF-4310-A1B0-FCC53CD03A7E}" destId="{49ED8EF6-FC3C-41B8-B5AC-C0B92DFDF9EA}" srcOrd="0" destOrd="1" presId="urn:microsoft.com/office/officeart/2005/8/layout/list1"/>
    <dgm:cxn modelId="{2AA1E846-6AC4-46E4-B226-3E0A90044626}" type="presOf" srcId="{E0EC9026-1516-4B94-B336-6AC23F771808}" destId="{7839CACD-6C77-4040-A31B-016950AD794C}" srcOrd="1" destOrd="0" presId="urn:microsoft.com/office/officeart/2005/8/layout/list1"/>
    <dgm:cxn modelId="{EBEFEF68-C68A-44A5-80ED-5412FA0FB103}" srcId="{7A447166-FE78-4093-96EC-67519D9F67C7}" destId="{D9C36529-D090-4AF2-88B9-54BFB2B262CC}" srcOrd="0" destOrd="0" parTransId="{68E7DFCD-42FF-417D-B708-9D06CDE787E5}" sibTransId="{8456826A-D3F3-4E00-B243-B3D8BE8053DD}"/>
    <dgm:cxn modelId="{41DFC370-8C71-4BAE-B8AC-9F5136981AA0}" srcId="{E0EC9026-1516-4B94-B336-6AC23F771808}" destId="{27FF58DE-7A25-4AC5-9374-A8C312AB4F76}" srcOrd="0" destOrd="0" parTransId="{956694A6-F1F0-43CB-8A5F-FCFB9E042340}" sibTransId="{C2D55786-41B4-420E-8D62-6F45750D39A7}"/>
    <dgm:cxn modelId="{E865CA54-207C-40A1-932D-307C7C005020}" srcId="{E0EC9026-1516-4B94-B336-6AC23F771808}" destId="{AF86DA85-0EE9-4D3B-B039-D331473104A4}" srcOrd="1" destOrd="0" parTransId="{398582A9-6121-49C9-AAA7-4A267001CBA5}" sibTransId="{1D97DA68-37CA-4D2C-A0C3-2DBB8B71B530}"/>
    <dgm:cxn modelId="{97077E79-F929-44AB-A9C3-1B23DFE2D2A9}" srcId="{D9C36529-D090-4AF2-88B9-54BFB2B262CC}" destId="{21E6423C-A380-4CC6-8F37-86D690ECAB0C}" srcOrd="0" destOrd="0" parTransId="{A09CD611-FE90-47EA-8A88-480A4BA123C8}" sibTransId="{7FC7D6AB-BAC2-4B88-9296-2806CEA6C0B3}"/>
    <dgm:cxn modelId="{F698A890-D4BE-4CB0-A9BC-E6E1360B7603}" type="presOf" srcId="{D9C36529-D090-4AF2-88B9-54BFB2B262CC}" destId="{7EBA4C36-A89C-453B-8480-5A6BAD8B5342}" srcOrd="0" destOrd="0" presId="urn:microsoft.com/office/officeart/2005/8/layout/list1"/>
    <dgm:cxn modelId="{233A8AA6-D74C-4D59-BADC-528F14397917}" srcId="{D9C36529-D090-4AF2-88B9-54BFB2B262CC}" destId="{0DEA6E31-43EF-4310-A1B0-FCC53CD03A7E}" srcOrd="1" destOrd="0" parTransId="{5A549A7F-1DB1-4DA7-B478-BA1E3EE1E003}" sibTransId="{A66EDBF9-DA87-4D5D-A11E-E2AD578736DF}"/>
    <dgm:cxn modelId="{43A9DEA6-06DD-4251-A156-CA15ACD2CDF4}" type="presOf" srcId="{E0EC9026-1516-4B94-B336-6AC23F771808}" destId="{3B1FD703-33B4-4E3D-B7A2-27BF3350AD5E}" srcOrd="0" destOrd="0" presId="urn:microsoft.com/office/officeart/2005/8/layout/list1"/>
    <dgm:cxn modelId="{5DF4C7B6-1664-4319-AD57-CC8C0F908F44}" type="presOf" srcId="{7A447166-FE78-4093-96EC-67519D9F67C7}" destId="{917B9F16-80C9-4965-919D-838DCB542329}" srcOrd="0" destOrd="0" presId="urn:microsoft.com/office/officeart/2005/8/layout/list1"/>
    <dgm:cxn modelId="{5C509ABB-E0C6-4271-97BC-11A2A4166EC6}" type="presOf" srcId="{21E6423C-A380-4CC6-8F37-86D690ECAB0C}" destId="{49ED8EF6-FC3C-41B8-B5AC-C0B92DFDF9EA}" srcOrd="0" destOrd="0" presId="urn:microsoft.com/office/officeart/2005/8/layout/list1"/>
    <dgm:cxn modelId="{7B221EBE-C81B-46C0-89AC-12725AFD2A88}" type="presOf" srcId="{D9C36529-D090-4AF2-88B9-54BFB2B262CC}" destId="{E217A15C-2F3F-4148-9F4E-450D849849DE}" srcOrd="1" destOrd="0" presId="urn:microsoft.com/office/officeart/2005/8/layout/list1"/>
    <dgm:cxn modelId="{F79ABBCB-8849-4CF8-B7BE-DFB73A31866E}" type="presOf" srcId="{27FF58DE-7A25-4AC5-9374-A8C312AB4F76}" destId="{F478B030-17B8-4C8F-9F36-2070F2AD8F6E}" srcOrd="0" destOrd="0" presId="urn:microsoft.com/office/officeart/2005/8/layout/list1"/>
    <dgm:cxn modelId="{4045D1F7-D965-42F4-A5AE-B3137D265573}" type="presOf" srcId="{AF86DA85-0EE9-4D3B-B039-D331473104A4}" destId="{F478B030-17B8-4C8F-9F36-2070F2AD8F6E}" srcOrd="0" destOrd="1" presId="urn:microsoft.com/office/officeart/2005/8/layout/list1"/>
    <dgm:cxn modelId="{057AD055-FF49-46E8-909F-652664408871}" type="presParOf" srcId="{917B9F16-80C9-4965-919D-838DCB542329}" destId="{01F3DCA5-89C7-4EC4-A368-4A4AB8A36F9B}" srcOrd="0" destOrd="0" presId="urn:microsoft.com/office/officeart/2005/8/layout/list1"/>
    <dgm:cxn modelId="{F5E94F42-101E-4DB0-AA4F-C5EF6C7A059D}" type="presParOf" srcId="{01F3DCA5-89C7-4EC4-A368-4A4AB8A36F9B}" destId="{7EBA4C36-A89C-453B-8480-5A6BAD8B5342}" srcOrd="0" destOrd="0" presId="urn:microsoft.com/office/officeart/2005/8/layout/list1"/>
    <dgm:cxn modelId="{D8824DFC-BD81-4803-BA1B-11A3C517AC83}" type="presParOf" srcId="{01F3DCA5-89C7-4EC4-A368-4A4AB8A36F9B}" destId="{E217A15C-2F3F-4148-9F4E-450D849849DE}" srcOrd="1" destOrd="0" presId="urn:microsoft.com/office/officeart/2005/8/layout/list1"/>
    <dgm:cxn modelId="{EB251CF6-88C1-46A8-A05B-87941362AB0B}" type="presParOf" srcId="{917B9F16-80C9-4965-919D-838DCB542329}" destId="{8A83050D-F699-4BD7-A5FC-CEA4BFD80912}" srcOrd="1" destOrd="0" presId="urn:microsoft.com/office/officeart/2005/8/layout/list1"/>
    <dgm:cxn modelId="{2E67C4E1-582A-4FB4-9BE3-100955C11C71}" type="presParOf" srcId="{917B9F16-80C9-4965-919D-838DCB542329}" destId="{49ED8EF6-FC3C-41B8-B5AC-C0B92DFDF9EA}" srcOrd="2" destOrd="0" presId="urn:microsoft.com/office/officeart/2005/8/layout/list1"/>
    <dgm:cxn modelId="{DF7981B9-63E0-45F1-AE54-7332C53ECF85}" type="presParOf" srcId="{917B9F16-80C9-4965-919D-838DCB542329}" destId="{105EED92-2744-4393-B1B2-96AA3FB36102}" srcOrd="3" destOrd="0" presId="urn:microsoft.com/office/officeart/2005/8/layout/list1"/>
    <dgm:cxn modelId="{3586980B-76E0-4906-AB4C-53201F6D12BA}" type="presParOf" srcId="{917B9F16-80C9-4965-919D-838DCB542329}" destId="{22E634FE-C8A8-49FB-B6FE-C8912828430B}" srcOrd="4" destOrd="0" presId="urn:microsoft.com/office/officeart/2005/8/layout/list1"/>
    <dgm:cxn modelId="{3C78F0AD-8179-46E2-832F-4DCA31BD16C2}" type="presParOf" srcId="{22E634FE-C8A8-49FB-B6FE-C8912828430B}" destId="{3B1FD703-33B4-4E3D-B7A2-27BF3350AD5E}" srcOrd="0" destOrd="0" presId="urn:microsoft.com/office/officeart/2005/8/layout/list1"/>
    <dgm:cxn modelId="{0C7B3E51-4B05-4BC7-89EB-E04B4A131FC4}" type="presParOf" srcId="{22E634FE-C8A8-49FB-B6FE-C8912828430B}" destId="{7839CACD-6C77-4040-A31B-016950AD794C}" srcOrd="1" destOrd="0" presId="urn:microsoft.com/office/officeart/2005/8/layout/list1"/>
    <dgm:cxn modelId="{E74863B2-951F-4ECD-8DE0-CA7AA9F433D1}" type="presParOf" srcId="{917B9F16-80C9-4965-919D-838DCB542329}" destId="{AEBE225A-7272-465E-892F-E9662293159E}" srcOrd="5" destOrd="0" presId="urn:microsoft.com/office/officeart/2005/8/layout/list1"/>
    <dgm:cxn modelId="{D3C53AA1-6967-4AB6-9C6A-86BCE7E7512C}" type="presParOf" srcId="{917B9F16-80C9-4965-919D-838DCB542329}" destId="{F478B030-17B8-4C8F-9F36-2070F2AD8F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1F6A8-D3E6-4D41-94BB-97D243398E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1DDE2-1403-4D86-BD3D-BC8DD97EBCEC}">
      <dgm:prSet/>
      <dgm:spPr/>
      <dgm:t>
        <a:bodyPr/>
        <a:lstStyle/>
        <a:p>
          <a:r>
            <a:rPr lang="en-US"/>
            <a:t>Skills Developed: </a:t>
          </a:r>
        </a:p>
      </dgm:t>
    </dgm:pt>
    <dgm:pt modelId="{0EFF09BF-D96E-4C98-931C-470E387EE04F}" type="parTrans" cxnId="{C9F7E63B-BBC7-4344-A9FB-A550CA5AC028}">
      <dgm:prSet/>
      <dgm:spPr/>
      <dgm:t>
        <a:bodyPr/>
        <a:lstStyle/>
        <a:p>
          <a:endParaRPr lang="en-US"/>
        </a:p>
      </dgm:t>
    </dgm:pt>
    <dgm:pt modelId="{1A049B91-BFC1-43BD-84AE-347EC7BD2A9F}" type="sibTrans" cxnId="{C9F7E63B-BBC7-4344-A9FB-A550CA5AC028}">
      <dgm:prSet/>
      <dgm:spPr/>
      <dgm:t>
        <a:bodyPr/>
        <a:lstStyle/>
        <a:p>
          <a:endParaRPr lang="en-US"/>
        </a:p>
      </dgm:t>
    </dgm:pt>
    <dgm:pt modelId="{B996451C-F61B-4F66-9CD9-8CA6D40D791B}">
      <dgm:prSet/>
      <dgm:spPr/>
      <dgm:t>
        <a:bodyPr/>
        <a:lstStyle/>
        <a:p>
          <a:r>
            <a:rPr lang="en-US" dirty="0"/>
            <a:t>Improved ability to understand and compare Romance languages. </a:t>
          </a:r>
        </a:p>
      </dgm:t>
    </dgm:pt>
    <dgm:pt modelId="{D055540D-565B-4397-B177-0D1882B087C4}" type="parTrans" cxnId="{DD5BC97C-CE8C-4675-8B63-15977A06BA3E}">
      <dgm:prSet/>
      <dgm:spPr/>
      <dgm:t>
        <a:bodyPr/>
        <a:lstStyle/>
        <a:p>
          <a:endParaRPr lang="en-US"/>
        </a:p>
      </dgm:t>
    </dgm:pt>
    <dgm:pt modelId="{87F92FB1-93BF-4DF4-ADF7-42520BA95452}" type="sibTrans" cxnId="{DD5BC97C-CE8C-4675-8B63-15977A06BA3E}">
      <dgm:prSet/>
      <dgm:spPr/>
      <dgm:t>
        <a:bodyPr/>
        <a:lstStyle/>
        <a:p>
          <a:endParaRPr lang="en-US"/>
        </a:p>
      </dgm:t>
    </dgm:pt>
    <dgm:pt modelId="{28F78F7E-A58A-4F9C-A667-CEBE6D8D6156}">
      <dgm:prSet/>
      <dgm:spPr/>
      <dgm:t>
        <a:bodyPr/>
        <a:lstStyle/>
        <a:p>
          <a:r>
            <a:rPr lang="en-US"/>
            <a:t>Assessments: </a:t>
          </a:r>
          <a:endParaRPr lang="en-US" dirty="0"/>
        </a:p>
      </dgm:t>
    </dgm:pt>
    <dgm:pt modelId="{3790A130-3A1B-40B3-A5D6-258FF2E1FE9D}" type="parTrans" cxnId="{BA44A6EA-05D2-4DED-B676-665EEB1454EA}">
      <dgm:prSet/>
      <dgm:spPr/>
      <dgm:t>
        <a:bodyPr/>
        <a:lstStyle/>
        <a:p>
          <a:endParaRPr lang="en-US"/>
        </a:p>
      </dgm:t>
    </dgm:pt>
    <dgm:pt modelId="{C2957AF4-9CFE-40DB-9BC7-F22B27143710}" type="sibTrans" cxnId="{BA44A6EA-05D2-4DED-B676-665EEB1454EA}">
      <dgm:prSet/>
      <dgm:spPr/>
      <dgm:t>
        <a:bodyPr/>
        <a:lstStyle/>
        <a:p>
          <a:endParaRPr lang="en-US"/>
        </a:p>
      </dgm:t>
    </dgm:pt>
    <dgm:pt modelId="{6BC0958D-DAB9-40A6-8A90-B3CC5A1D91BF}">
      <dgm:prSet/>
      <dgm:spPr/>
      <dgm:t>
        <a:bodyPr/>
        <a:lstStyle/>
        <a:p>
          <a:r>
            <a:rPr lang="en-US" dirty="0"/>
            <a:t>Parodical review of contains and exercises in classroom and at home.</a:t>
          </a:r>
        </a:p>
      </dgm:t>
    </dgm:pt>
    <dgm:pt modelId="{DB3E5FAD-607F-4F1F-8C29-CDF3BFA74D74}" type="parTrans" cxnId="{F3A70394-E3AA-488D-AE2F-276458673A9F}">
      <dgm:prSet/>
      <dgm:spPr/>
      <dgm:t>
        <a:bodyPr/>
        <a:lstStyle/>
        <a:p>
          <a:endParaRPr lang="en-US"/>
        </a:p>
      </dgm:t>
    </dgm:pt>
    <dgm:pt modelId="{DBA1F1F0-DE65-49CC-AD2F-B558596C5B81}" type="sibTrans" cxnId="{F3A70394-E3AA-488D-AE2F-276458673A9F}">
      <dgm:prSet/>
      <dgm:spPr/>
      <dgm:t>
        <a:bodyPr/>
        <a:lstStyle/>
        <a:p>
          <a:endParaRPr lang="en-US"/>
        </a:p>
      </dgm:t>
    </dgm:pt>
    <dgm:pt modelId="{EFCA43F7-6308-430D-9AE6-7B27F377BA77}">
      <dgm:prSet/>
      <dgm:spPr/>
      <dgm:t>
        <a:bodyPr/>
        <a:lstStyle/>
        <a:p>
          <a:r>
            <a:rPr lang="en-US" dirty="0"/>
            <a:t>Enhanced reading comprehension across languages.</a:t>
          </a:r>
        </a:p>
      </dgm:t>
    </dgm:pt>
    <dgm:pt modelId="{6A6A8912-7BC5-43B9-A7BA-3053394DAA80}" type="parTrans" cxnId="{2946B662-F6EA-417E-9BCE-91E87CF9EB34}">
      <dgm:prSet/>
      <dgm:spPr/>
      <dgm:t>
        <a:bodyPr/>
        <a:lstStyle/>
        <a:p>
          <a:endParaRPr lang="en-US"/>
        </a:p>
      </dgm:t>
    </dgm:pt>
    <dgm:pt modelId="{89B1F279-4018-47BB-92D4-E1EB63E7E95B}" type="sibTrans" cxnId="{2946B662-F6EA-417E-9BCE-91E87CF9EB34}">
      <dgm:prSet/>
      <dgm:spPr/>
      <dgm:t>
        <a:bodyPr/>
        <a:lstStyle/>
        <a:p>
          <a:endParaRPr lang="en-US"/>
        </a:p>
      </dgm:t>
    </dgm:pt>
    <dgm:pt modelId="{6DB907E6-D7DA-4A7B-89BB-C0D642B92A9E}">
      <dgm:prSet/>
      <dgm:spPr/>
      <dgm:t>
        <a:bodyPr/>
        <a:lstStyle/>
        <a:p>
          <a:r>
            <a:rPr lang="en-US" dirty="0"/>
            <a:t>Familiarity with linguistic similarities and differences.</a:t>
          </a:r>
        </a:p>
      </dgm:t>
    </dgm:pt>
    <dgm:pt modelId="{39199190-AEE3-45B1-879E-BE4CAFB50859}" type="parTrans" cxnId="{E165F070-B41E-48FD-A7E8-3EF9C456B4A0}">
      <dgm:prSet/>
      <dgm:spPr/>
      <dgm:t>
        <a:bodyPr/>
        <a:lstStyle/>
        <a:p>
          <a:endParaRPr lang="en-US"/>
        </a:p>
      </dgm:t>
    </dgm:pt>
    <dgm:pt modelId="{F0191990-B51A-4506-8147-4234B6732A9A}" type="sibTrans" cxnId="{E165F070-B41E-48FD-A7E8-3EF9C456B4A0}">
      <dgm:prSet/>
      <dgm:spPr/>
      <dgm:t>
        <a:bodyPr/>
        <a:lstStyle/>
        <a:p>
          <a:endParaRPr lang="en-US"/>
        </a:p>
      </dgm:t>
    </dgm:pt>
    <dgm:pt modelId="{83E23A46-32F6-4924-9E39-437E165AA36E}" type="pres">
      <dgm:prSet presAssocID="{8BC1F6A8-D3E6-4D41-94BB-97D243398E7A}" presName="linear" presStyleCnt="0">
        <dgm:presLayoutVars>
          <dgm:dir/>
          <dgm:animLvl val="lvl"/>
          <dgm:resizeHandles val="exact"/>
        </dgm:presLayoutVars>
      </dgm:prSet>
      <dgm:spPr/>
    </dgm:pt>
    <dgm:pt modelId="{CC44B63F-F769-40C6-89DD-66D2F9C38C11}" type="pres">
      <dgm:prSet presAssocID="{6361DDE2-1403-4D86-BD3D-BC8DD97EBCEC}" presName="parentLin" presStyleCnt="0"/>
      <dgm:spPr/>
    </dgm:pt>
    <dgm:pt modelId="{22F2CD4F-50B3-4732-A784-2060292FF651}" type="pres">
      <dgm:prSet presAssocID="{6361DDE2-1403-4D86-BD3D-BC8DD97EBCEC}" presName="parentLeftMargin" presStyleLbl="node1" presStyleIdx="0" presStyleCnt="2"/>
      <dgm:spPr/>
    </dgm:pt>
    <dgm:pt modelId="{CE3F46F8-3AFC-4EB4-A6AE-237F11418A77}" type="pres">
      <dgm:prSet presAssocID="{6361DDE2-1403-4D86-BD3D-BC8DD97EBC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ABB6B3-5C60-403D-8694-C5FB40BA2B6A}" type="pres">
      <dgm:prSet presAssocID="{6361DDE2-1403-4D86-BD3D-BC8DD97EBCEC}" presName="negativeSpace" presStyleCnt="0"/>
      <dgm:spPr/>
    </dgm:pt>
    <dgm:pt modelId="{82E42171-7928-4D74-B30B-15D11D43B35C}" type="pres">
      <dgm:prSet presAssocID="{6361DDE2-1403-4D86-BD3D-BC8DD97EBCEC}" presName="childText" presStyleLbl="conFgAcc1" presStyleIdx="0" presStyleCnt="2">
        <dgm:presLayoutVars>
          <dgm:bulletEnabled val="1"/>
        </dgm:presLayoutVars>
      </dgm:prSet>
      <dgm:spPr/>
    </dgm:pt>
    <dgm:pt modelId="{D68FE031-7CF7-4DD3-AC6A-25D4A36CCE84}" type="pres">
      <dgm:prSet presAssocID="{1A049B91-BFC1-43BD-84AE-347EC7BD2A9F}" presName="spaceBetweenRectangles" presStyleCnt="0"/>
      <dgm:spPr/>
    </dgm:pt>
    <dgm:pt modelId="{ACACC851-6FA7-49FF-B8A3-B919751D6A7E}" type="pres">
      <dgm:prSet presAssocID="{28F78F7E-A58A-4F9C-A667-CEBE6D8D6156}" presName="parentLin" presStyleCnt="0"/>
      <dgm:spPr/>
    </dgm:pt>
    <dgm:pt modelId="{5B01D6CB-FB77-4B4E-92E4-3DAEAC482246}" type="pres">
      <dgm:prSet presAssocID="{28F78F7E-A58A-4F9C-A667-CEBE6D8D6156}" presName="parentLeftMargin" presStyleLbl="node1" presStyleIdx="0" presStyleCnt="2"/>
      <dgm:spPr/>
    </dgm:pt>
    <dgm:pt modelId="{3F1B2134-26C2-4EF2-9AA0-1F993B405E81}" type="pres">
      <dgm:prSet presAssocID="{28F78F7E-A58A-4F9C-A667-CEBE6D8D61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2C0D5FE-2158-4DD7-A722-900B16C8F6C6}" type="pres">
      <dgm:prSet presAssocID="{28F78F7E-A58A-4F9C-A667-CEBE6D8D6156}" presName="negativeSpace" presStyleCnt="0"/>
      <dgm:spPr/>
    </dgm:pt>
    <dgm:pt modelId="{496A901D-AD34-4228-B9EE-7C522FCE3CD2}" type="pres">
      <dgm:prSet presAssocID="{28F78F7E-A58A-4F9C-A667-CEBE6D8D61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2000B21-7B39-406F-9997-8696DE942228}" type="presOf" srcId="{28F78F7E-A58A-4F9C-A667-CEBE6D8D6156}" destId="{3F1B2134-26C2-4EF2-9AA0-1F993B405E81}" srcOrd="1" destOrd="0" presId="urn:microsoft.com/office/officeart/2005/8/layout/list1"/>
    <dgm:cxn modelId="{D304162E-1C94-47D0-9E6F-4584256E8679}" type="presOf" srcId="{6DB907E6-D7DA-4A7B-89BB-C0D642B92A9E}" destId="{82E42171-7928-4D74-B30B-15D11D43B35C}" srcOrd="0" destOrd="2" presId="urn:microsoft.com/office/officeart/2005/8/layout/list1"/>
    <dgm:cxn modelId="{C9F7E63B-BBC7-4344-A9FB-A550CA5AC028}" srcId="{8BC1F6A8-D3E6-4D41-94BB-97D243398E7A}" destId="{6361DDE2-1403-4D86-BD3D-BC8DD97EBCEC}" srcOrd="0" destOrd="0" parTransId="{0EFF09BF-D96E-4C98-931C-470E387EE04F}" sibTransId="{1A049B91-BFC1-43BD-84AE-347EC7BD2A9F}"/>
    <dgm:cxn modelId="{2946B662-F6EA-417E-9BCE-91E87CF9EB34}" srcId="{6361DDE2-1403-4D86-BD3D-BC8DD97EBCEC}" destId="{EFCA43F7-6308-430D-9AE6-7B27F377BA77}" srcOrd="1" destOrd="0" parTransId="{6A6A8912-7BC5-43B9-A7BA-3053394DAA80}" sibTransId="{89B1F279-4018-47BB-92D4-E1EB63E7E95B}"/>
    <dgm:cxn modelId="{2CE5C642-8D32-423E-BC66-3A7738CBFE58}" type="presOf" srcId="{6361DDE2-1403-4D86-BD3D-BC8DD97EBCEC}" destId="{CE3F46F8-3AFC-4EB4-A6AE-237F11418A77}" srcOrd="1" destOrd="0" presId="urn:microsoft.com/office/officeart/2005/8/layout/list1"/>
    <dgm:cxn modelId="{5CBBA267-9EE4-44B5-A69A-3A7F58772BF5}" type="presOf" srcId="{28F78F7E-A58A-4F9C-A667-CEBE6D8D6156}" destId="{5B01D6CB-FB77-4B4E-92E4-3DAEAC482246}" srcOrd="0" destOrd="0" presId="urn:microsoft.com/office/officeart/2005/8/layout/list1"/>
    <dgm:cxn modelId="{7CEC2848-8FDF-478F-879F-B6088223909E}" type="presOf" srcId="{B996451C-F61B-4F66-9CD9-8CA6D40D791B}" destId="{82E42171-7928-4D74-B30B-15D11D43B35C}" srcOrd="0" destOrd="0" presId="urn:microsoft.com/office/officeart/2005/8/layout/list1"/>
    <dgm:cxn modelId="{E165F070-B41E-48FD-A7E8-3EF9C456B4A0}" srcId="{6361DDE2-1403-4D86-BD3D-BC8DD97EBCEC}" destId="{6DB907E6-D7DA-4A7B-89BB-C0D642B92A9E}" srcOrd="2" destOrd="0" parTransId="{39199190-AEE3-45B1-879E-BE4CAFB50859}" sibTransId="{F0191990-B51A-4506-8147-4234B6732A9A}"/>
    <dgm:cxn modelId="{DD5BC97C-CE8C-4675-8B63-15977A06BA3E}" srcId="{6361DDE2-1403-4D86-BD3D-BC8DD97EBCEC}" destId="{B996451C-F61B-4F66-9CD9-8CA6D40D791B}" srcOrd="0" destOrd="0" parTransId="{D055540D-565B-4397-B177-0D1882B087C4}" sibTransId="{87F92FB1-93BF-4DF4-ADF7-42520BA95452}"/>
    <dgm:cxn modelId="{F3A70394-E3AA-488D-AE2F-276458673A9F}" srcId="{28F78F7E-A58A-4F9C-A667-CEBE6D8D6156}" destId="{6BC0958D-DAB9-40A6-8A90-B3CC5A1D91BF}" srcOrd="0" destOrd="0" parTransId="{DB3E5FAD-607F-4F1F-8C29-CDF3BFA74D74}" sibTransId="{DBA1F1F0-DE65-49CC-AD2F-B558596C5B81}"/>
    <dgm:cxn modelId="{97BDB9BB-07D9-41D6-9FF4-62B577F832DC}" type="presOf" srcId="{6361DDE2-1403-4D86-BD3D-BC8DD97EBCEC}" destId="{22F2CD4F-50B3-4732-A784-2060292FF651}" srcOrd="0" destOrd="0" presId="urn:microsoft.com/office/officeart/2005/8/layout/list1"/>
    <dgm:cxn modelId="{73ADC1BC-9CF4-4C75-9A9D-7CB2004FFCF8}" type="presOf" srcId="{8BC1F6A8-D3E6-4D41-94BB-97D243398E7A}" destId="{83E23A46-32F6-4924-9E39-437E165AA36E}" srcOrd="0" destOrd="0" presId="urn:microsoft.com/office/officeart/2005/8/layout/list1"/>
    <dgm:cxn modelId="{85B7EBCB-60C9-4EBD-AE7B-0D9911619314}" type="presOf" srcId="{6BC0958D-DAB9-40A6-8A90-B3CC5A1D91BF}" destId="{496A901D-AD34-4228-B9EE-7C522FCE3CD2}" srcOrd="0" destOrd="0" presId="urn:microsoft.com/office/officeart/2005/8/layout/list1"/>
    <dgm:cxn modelId="{D36E10E0-E6E8-41A6-9E86-61C32F7C4CFF}" type="presOf" srcId="{EFCA43F7-6308-430D-9AE6-7B27F377BA77}" destId="{82E42171-7928-4D74-B30B-15D11D43B35C}" srcOrd="0" destOrd="1" presId="urn:microsoft.com/office/officeart/2005/8/layout/list1"/>
    <dgm:cxn modelId="{BA44A6EA-05D2-4DED-B676-665EEB1454EA}" srcId="{8BC1F6A8-D3E6-4D41-94BB-97D243398E7A}" destId="{28F78F7E-A58A-4F9C-A667-CEBE6D8D6156}" srcOrd="1" destOrd="0" parTransId="{3790A130-3A1B-40B3-A5D6-258FF2E1FE9D}" sibTransId="{C2957AF4-9CFE-40DB-9BC7-F22B27143710}"/>
    <dgm:cxn modelId="{13F7B849-921E-46A2-831C-E62E11A14F4F}" type="presParOf" srcId="{83E23A46-32F6-4924-9E39-437E165AA36E}" destId="{CC44B63F-F769-40C6-89DD-66D2F9C38C11}" srcOrd="0" destOrd="0" presId="urn:microsoft.com/office/officeart/2005/8/layout/list1"/>
    <dgm:cxn modelId="{536F4E3D-8B68-49B8-A681-220E525B12BF}" type="presParOf" srcId="{CC44B63F-F769-40C6-89DD-66D2F9C38C11}" destId="{22F2CD4F-50B3-4732-A784-2060292FF651}" srcOrd="0" destOrd="0" presId="urn:microsoft.com/office/officeart/2005/8/layout/list1"/>
    <dgm:cxn modelId="{340D09E2-2C2B-4540-9403-721D499BAD7F}" type="presParOf" srcId="{CC44B63F-F769-40C6-89DD-66D2F9C38C11}" destId="{CE3F46F8-3AFC-4EB4-A6AE-237F11418A77}" srcOrd="1" destOrd="0" presId="urn:microsoft.com/office/officeart/2005/8/layout/list1"/>
    <dgm:cxn modelId="{17E70A3F-8843-4CEC-AE53-D80038A91DC7}" type="presParOf" srcId="{83E23A46-32F6-4924-9E39-437E165AA36E}" destId="{D3ABB6B3-5C60-403D-8694-C5FB40BA2B6A}" srcOrd="1" destOrd="0" presId="urn:microsoft.com/office/officeart/2005/8/layout/list1"/>
    <dgm:cxn modelId="{A82D3BF8-2CEB-4BCA-8577-03128F03A599}" type="presParOf" srcId="{83E23A46-32F6-4924-9E39-437E165AA36E}" destId="{82E42171-7928-4D74-B30B-15D11D43B35C}" srcOrd="2" destOrd="0" presId="urn:microsoft.com/office/officeart/2005/8/layout/list1"/>
    <dgm:cxn modelId="{5FF23D16-1EB9-4ABC-9F10-187AF0D08EFF}" type="presParOf" srcId="{83E23A46-32F6-4924-9E39-437E165AA36E}" destId="{D68FE031-7CF7-4DD3-AC6A-25D4A36CCE84}" srcOrd="3" destOrd="0" presId="urn:microsoft.com/office/officeart/2005/8/layout/list1"/>
    <dgm:cxn modelId="{78177FD3-315A-427A-9E38-F39C16BDDA7B}" type="presParOf" srcId="{83E23A46-32F6-4924-9E39-437E165AA36E}" destId="{ACACC851-6FA7-49FF-B8A3-B919751D6A7E}" srcOrd="4" destOrd="0" presId="urn:microsoft.com/office/officeart/2005/8/layout/list1"/>
    <dgm:cxn modelId="{A3A5BFC9-EE70-44C5-A1CD-E33AF75E5084}" type="presParOf" srcId="{ACACC851-6FA7-49FF-B8A3-B919751D6A7E}" destId="{5B01D6CB-FB77-4B4E-92E4-3DAEAC482246}" srcOrd="0" destOrd="0" presId="urn:microsoft.com/office/officeart/2005/8/layout/list1"/>
    <dgm:cxn modelId="{1150AE9D-74C5-419E-B208-41F0D462739C}" type="presParOf" srcId="{ACACC851-6FA7-49FF-B8A3-B919751D6A7E}" destId="{3F1B2134-26C2-4EF2-9AA0-1F993B405E81}" srcOrd="1" destOrd="0" presId="urn:microsoft.com/office/officeart/2005/8/layout/list1"/>
    <dgm:cxn modelId="{7B1B2F49-005B-4475-A3CE-F8FF6E6BEF14}" type="presParOf" srcId="{83E23A46-32F6-4924-9E39-437E165AA36E}" destId="{62C0D5FE-2158-4DD7-A722-900B16C8F6C6}" srcOrd="5" destOrd="0" presId="urn:microsoft.com/office/officeart/2005/8/layout/list1"/>
    <dgm:cxn modelId="{2DA900F9-C35A-41EE-BB1C-C9C63CA037D6}" type="presParOf" srcId="{83E23A46-32F6-4924-9E39-437E165AA36E}" destId="{496A901D-AD34-4228-B9EE-7C522FCE3C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CF9C9D-9E76-4629-97A0-198B599761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F7F199-6CB8-438E-8BCB-9E0CBF77A8A5}">
      <dgm:prSet/>
      <dgm:spPr/>
      <dgm:t>
        <a:bodyPr/>
        <a:lstStyle/>
        <a:p>
          <a:r>
            <a:rPr lang="it-IT"/>
            <a:t>Ibero-romance: </a:t>
          </a:r>
          <a:endParaRPr lang="en-US"/>
        </a:p>
      </dgm:t>
    </dgm:pt>
    <dgm:pt modelId="{1C908DAF-05D3-436E-AC17-AC4D5A20A62A}" type="parTrans" cxnId="{BA0027BF-577A-42E1-8F2C-A61312E75499}">
      <dgm:prSet/>
      <dgm:spPr/>
      <dgm:t>
        <a:bodyPr/>
        <a:lstStyle/>
        <a:p>
          <a:endParaRPr lang="en-US"/>
        </a:p>
      </dgm:t>
    </dgm:pt>
    <dgm:pt modelId="{C98EA055-057E-404F-A4ED-4E7FF0DF0F74}" type="sibTrans" cxnId="{BA0027BF-577A-42E1-8F2C-A61312E75499}">
      <dgm:prSet/>
      <dgm:spPr/>
      <dgm:t>
        <a:bodyPr/>
        <a:lstStyle/>
        <a:p>
          <a:endParaRPr lang="en-US"/>
        </a:p>
      </dgm:t>
    </dgm:pt>
    <dgm:pt modelId="{396C3697-3C40-40A4-9A65-B5FC38840B32}">
      <dgm:prSet/>
      <dgm:spPr/>
      <dgm:t>
        <a:bodyPr/>
        <a:lstStyle/>
        <a:p>
          <a:r>
            <a:rPr lang="it-IT" dirty="0" err="1"/>
            <a:t>Español</a:t>
          </a:r>
          <a:r>
            <a:rPr lang="it-IT" dirty="0"/>
            <a:t>, </a:t>
          </a:r>
          <a:r>
            <a:rPr lang="it-IT" dirty="0" err="1"/>
            <a:t>Purtugu</a:t>
          </a:r>
          <a:r>
            <a:rPr lang="pt-PT" b="0" dirty="0"/>
            <a:t>ê</a:t>
          </a:r>
          <a:r>
            <a:rPr lang="it-IT" dirty="0"/>
            <a:t>s, </a:t>
          </a:r>
          <a:r>
            <a:rPr lang="it-IT" dirty="0" err="1"/>
            <a:t>Catalá</a:t>
          </a:r>
          <a:r>
            <a:rPr lang="it-IT" dirty="0"/>
            <a:t>, Galego</a:t>
          </a:r>
          <a:endParaRPr lang="en-US" dirty="0"/>
        </a:p>
      </dgm:t>
    </dgm:pt>
    <dgm:pt modelId="{56E25C9D-1B7C-465F-9DFE-7F03C8F7FFB7}" type="parTrans" cxnId="{36E0626B-FB70-4323-BEB1-FE1EDEA46AB9}">
      <dgm:prSet/>
      <dgm:spPr/>
      <dgm:t>
        <a:bodyPr/>
        <a:lstStyle/>
        <a:p>
          <a:endParaRPr lang="en-US"/>
        </a:p>
      </dgm:t>
    </dgm:pt>
    <dgm:pt modelId="{B3283AE0-C0D0-498D-BC38-18C7E7F1D05B}" type="sibTrans" cxnId="{36E0626B-FB70-4323-BEB1-FE1EDEA46AB9}">
      <dgm:prSet/>
      <dgm:spPr/>
      <dgm:t>
        <a:bodyPr/>
        <a:lstStyle/>
        <a:p>
          <a:endParaRPr lang="en-US"/>
        </a:p>
      </dgm:t>
    </dgm:pt>
    <dgm:pt modelId="{0619EF52-44BC-42C2-9002-E8BCDE651BAF}">
      <dgm:prSet/>
      <dgm:spPr/>
      <dgm:t>
        <a:bodyPr/>
        <a:lstStyle/>
        <a:p>
          <a:r>
            <a:rPr lang="it-IT"/>
            <a:t>Gallo-romance: </a:t>
          </a:r>
          <a:endParaRPr lang="en-US"/>
        </a:p>
      </dgm:t>
    </dgm:pt>
    <dgm:pt modelId="{84BBE18E-7347-49FB-804A-E7303EEACE4E}" type="parTrans" cxnId="{A45ADE02-04C2-4B6E-8056-A7479332AE55}">
      <dgm:prSet/>
      <dgm:spPr/>
      <dgm:t>
        <a:bodyPr/>
        <a:lstStyle/>
        <a:p>
          <a:endParaRPr lang="en-US"/>
        </a:p>
      </dgm:t>
    </dgm:pt>
    <dgm:pt modelId="{CE129631-BB8E-49C9-B9C1-1DF6C46CBB93}" type="sibTrans" cxnId="{A45ADE02-04C2-4B6E-8056-A7479332AE55}">
      <dgm:prSet/>
      <dgm:spPr/>
      <dgm:t>
        <a:bodyPr/>
        <a:lstStyle/>
        <a:p>
          <a:endParaRPr lang="en-US"/>
        </a:p>
      </dgm:t>
    </dgm:pt>
    <dgm:pt modelId="{7E8927AB-5ADC-4A40-B6B3-226881DE1783}">
      <dgm:prSet/>
      <dgm:spPr/>
      <dgm:t>
        <a:bodyPr/>
        <a:lstStyle/>
        <a:p>
          <a:r>
            <a:rPr lang="it-IT"/>
            <a:t>Français, Occitanic</a:t>
          </a:r>
          <a:endParaRPr lang="en-US"/>
        </a:p>
      </dgm:t>
    </dgm:pt>
    <dgm:pt modelId="{70496B35-A49B-4FA0-892F-E9AC25CF6A47}" type="parTrans" cxnId="{4206F4DF-0CBD-457E-991F-B85A8E1F48AE}">
      <dgm:prSet/>
      <dgm:spPr/>
      <dgm:t>
        <a:bodyPr/>
        <a:lstStyle/>
        <a:p>
          <a:endParaRPr lang="en-US"/>
        </a:p>
      </dgm:t>
    </dgm:pt>
    <dgm:pt modelId="{0886459A-01E3-47B3-AEC0-2E0D7C62FA6F}" type="sibTrans" cxnId="{4206F4DF-0CBD-457E-991F-B85A8E1F48AE}">
      <dgm:prSet/>
      <dgm:spPr/>
      <dgm:t>
        <a:bodyPr/>
        <a:lstStyle/>
        <a:p>
          <a:endParaRPr lang="en-US"/>
        </a:p>
      </dgm:t>
    </dgm:pt>
    <dgm:pt modelId="{28C8FFB7-464D-45FA-963C-714994C5D323}">
      <dgm:prSet/>
      <dgm:spPr/>
      <dgm:t>
        <a:bodyPr/>
        <a:lstStyle/>
        <a:p>
          <a:r>
            <a:rPr lang="it-IT"/>
            <a:t>Italo-romance: </a:t>
          </a:r>
          <a:endParaRPr lang="en-US"/>
        </a:p>
      </dgm:t>
    </dgm:pt>
    <dgm:pt modelId="{C59F40FD-FBB6-4AD7-858C-03DFF3AB919A}" type="parTrans" cxnId="{8AB2A347-0875-43BF-9533-5559837A34B4}">
      <dgm:prSet/>
      <dgm:spPr/>
      <dgm:t>
        <a:bodyPr/>
        <a:lstStyle/>
        <a:p>
          <a:endParaRPr lang="en-US"/>
        </a:p>
      </dgm:t>
    </dgm:pt>
    <dgm:pt modelId="{70DC0068-039C-4D2B-91DB-FA82E84C1DE6}" type="sibTrans" cxnId="{8AB2A347-0875-43BF-9533-5559837A34B4}">
      <dgm:prSet/>
      <dgm:spPr/>
      <dgm:t>
        <a:bodyPr/>
        <a:lstStyle/>
        <a:p>
          <a:endParaRPr lang="en-US"/>
        </a:p>
      </dgm:t>
    </dgm:pt>
    <dgm:pt modelId="{753EE0B7-BBBC-4C5F-9397-201A7BA55A89}">
      <dgm:prSet/>
      <dgm:spPr/>
      <dgm:t>
        <a:bodyPr/>
        <a:lstStyle/>
        <a:p>
          <a:r>
            <a:rPr lang="it-IT"/>
            <a:t>Italiano, Romancio</a:t>
          </a:r>
          <a:endParaRPr lang="en-US"/>
        </a:p>
      </dgm:t>
    </dgm:pt>
    <dgm:pt modelId="{BB579310-4524-4497-A6DC-D7371A152285}" type="parTrans" cxnId="{5B806C10-F40E-4E09-8EAD-20591CE1D53D}">
      <dgm:prSet/>
      <dgm:spPr/>
      <dgm:t>
        <a:bodyPr/>
        <a:lstStyle/>
        <a:p>
          <a:endParaRPr lang="en-US"/>
        </a:p>
      </dgm:t>
    </dgm:pt>
    <dgm:pt modelId="{61D18E8B-62CD-4195-8D8E-5313E6ADED4C}" type="sibTrans" cxnId="{5B806C10-F40E-4E09-8EAD-20591CE1D53D}">
      <dgm:prSet/>
      <dgm:spPr/>
      <dgm:t>
        <a:bodyPr/>
        <a:lstStyle/>
        <a:p>
          <a:endParaRPr lang="en-US"/>
        </a:p>
      </dgm:t>
    </dgm:pt>
    <dgm:pt modelId="{64767DA8-D04F-4BFF-8FD5-B566FDF561EB}">
      <dgm:prSet/>
      <dgm:spPr/>
      <dgm:t>
        <a:bodyPr/>
        <a:lstStyle/>
        <a:p>
          <a:r>
            <a:rPr lang="it-IT"/>
            <a:t>Eastern romance: </a:t>
          </a:r>
          <a:endParaRPr lang="en-US"/>
        </a:p>
      </dgm:t>
    </dgm:pt>
    <dgm:pt modelId="{0C0BD371-D94C-4426-9D8E-F710DA1458F9}" type="parTrans" cxnId="{B9A20F9E-7884-4931-B3F3-9DCF30DDFB2E}">
      <dgm:prSet/>
      <dgm:spPr/>
      <dgm:t>
        <a:bodyPr/>
        <a:lstStyle/>
        <a:p>
          <a:endParaRPr lang="en-US"/>
        </a:p>
      </dgm:t>
    </dgm:pt>
    <dgm:pt modelId="{8C96091B-68A5-409F-BF51-A9C516376DA0}" type="sibTrans" cxnId="{B9A20F9E-7884-4931-B3F3-9DCF30DDFB2E}">
      <dgm:prSet/>
      <dgm:spPr/>
      <dgm:t>
        <a:bodyPr/>
        <a:lstStyle/>
        <a:p>
          <a:endParaRPr lang="en-US"/>
        </a:p>
      </dgm:t>
    </dgm:pt>
    <dgm:pt modelId="{8665123F-07DC-438C-9B89-EB84DDC283B9}">
      <dgm:prSet/>
      <dgm:spPr/>
      <dgm:t>
        <a:bodyPr/>
        <a:lstStyle/>
        <a:p>
          <a:r>
            <a:rPr lang="it-IT"/>
            <a:t>Romanesc</a:t>
          </a:r>
          <a:endParaRPr lang="en-US"/>
        </a:p>
      </dgm:t>
    </dgm:pt>
    <dgm:pt modelId="{892B48B6-A064-448A-8C4F-38FE3BB0AA57}" type="parTrans" cxnId="{FD91268E-A30F-4797-9C4E-CC974334C919}">
      <dgm:prSet/>
      <dgm:spPr/>
      <dgm:t>
        <a:bodyPr/>
        <a:lstStyle/>
        <a:p>
          <a:endParaRPr lang="en-US"/>
        </a:p>
      </dgm:t>
    </dgm:pt>
    <dgm:pt modelId="{20EDA0CF-5A55-472A-B08C-61483107B6E6}" type="sibTrans" cxnId="{FD91268E-A30F-4797-9C4E-CC974334C919}">
      <dgm:prSet/>
      <dgm:spPr/>
      <dgm:t>
        <a:bodyPr/>
        <a:lstStyle/>
        <a:p>
          <a:endParaRPr lang="en-US"/>
        </a:p>
      </dgm:t>
    </dgm:pt>
    <dgm:pt modelId="{9BB30A88-BB52-4C6E-B6A8-2592B1C7FCA3}" type="pres">
      <dgm:prSet presAssocID="{9BCF9C9D-9E76-4629-97A0-198B5997613E}" presName="linear" presStyleCnt="0">
        <dgm:presLayoutVars>
          <dgm:animLvl val="lvl"/>
          <dgm:resizeHandles val="exact"/>
        </dgm:presLayoutVars>
      </dgm:prSet>
      <dgm:spPr/>
    </dgm:pt>
    <dgm:pt modelId="{BBC88138-FDF6-4E37-BB36-9ECB5DFE6182}" type="pres">
      <dgm:prSet presAssocID="{83F7F199-6CB8-438E-8BCB-9E0CBF77A8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5D180B-1EF5-4040-BCB4-79C65933BAE3}" type="pres">
      <dgm:prSet presAssocID="{83F7F199-6CB8-438E-8BCB-9E0CBF77A8A5}" presName="childText" presStyleLbl="revTx" presStyleIdx="0" presStyleCnt="4">
        <dgm:presLayoutVars>
          <dgm:bulletEnabled val="1"/>
        </dgm:presLayoutVars>
      </dgm:prSet>
      <dgm:spPr/>
    </dgm:pt>
    <dgm:pt modelId="{CE22FD74-155F-426A-B667-BA84C558E7D4}" type="pres">
      <dgm:prSet presAssocID="{0619EF52-44BC-42C2-9002-E8BCDE651B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52DC0-0993-4C3D-A5DD-44A23EDB04B9}" type="pres">
      <dgm:prSet presAssocID="{0619EF52-44BC-42C2-9002-E8BCDE651BAF}" presName="childText" presStyleLbl="revTx" presStyleIdx="1" presStyleCnt="4">
        <dgm:presLayoutVars>
          <dgm:bulletEnabled val="1"/>
        </dgm:presLayoutVars>
      </dgm:prSet>
      <dgm:spPr/>
    </dgm:pt>
    <dgm:pt modelId="{D26AB2D6-D732-4885-9F22-3F230EB1F7B7}" type="pres">
      <dgm:prSet presAssocID="{28C8FFB7-464D-45FA-963C-714994C5D3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591A35-674B-4752-8B9C-D5CCFF93E21F}" type="pres">
      <dgm:prSet presAssocID="{28C8FFB7-464D-45FA-963C-714994C5D323}" presName="childText" presStyleLbl="revTx" presStyleIdx="2" presStyleCnt="4">
        <dgm:presLayoutVars>
          <dgm:bulletEnabled val="1"/>
        </dgm:presLayoutVars>
      </dgm:prSet>
      <dgm:spPr/>
    </dgm:pt>
    <dgm:pt modelId="{7EDFA7C7-14C4-44B6-929A-438782496505}" type="pres">
      <dgm:prSet presAssocID="{64767DA8-D04F-4BFF-8FD5-B566FDF561E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BB1C600-C31E-46F4-844C-4BE63BE07B47}" type="pres">
      <dgm:prSet presAssocID="{64767DA8-D04F-4BFF-8FD5-B566FDF561E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45ADE02-04C2-4B6E-8056-A7479332AE55}" srcId="{9BCF9C9D-9E76-4629-97A0-198B5997613E}" destId="{0619EF52-44BC-42C2-9002-E8BCDE651BAF}" srcOrd="1" destOrd="0" parTransId="{84BBE18E-7347-49FB-804A-E7303EEACE4E}" sibTransId="{CE129631-BB8E-49C9-B9C1-1DF6C46CBB93}"/>
    <dgm:cxn modelId="{2C853C03-B605-4F6D-8916-88B7DF021F0E}" type="presOf" srcId="{83F7F199-6CB8-438E-8BCB-9E0CBF77A8A5}" destId="{BBC88138-FDF6-4E37-BB36-9ECB5DFE6182}" srcOrd="0" destOrd="0" presId="urn:microsoft.com/office/officeart/2005/8/layout/vList2"/>
    <dgm:cxn modelId="{A6DF9905-84D8-4605-A2BA-B352F1CDE0DA}" type="presOf" srcId="{7E8927AB-5ADC-4A40-B6B3-226881DE1783}" destId="{54E52DC0-0993-4C3D-A5DD-44A23EDB04B9}" srcOrd="0" destOrd="0" presId="urn:microsoft.com/office/officeart/2005/8/layout/vList2"/>
    <dgm:cxn modelId="{5B806C10-F40E-4E09-8EAD-20591CE1D53D}" srcId="{28C8FFB7-464D-45FA-963C-714994C5D323}" destId="{753EE0B7-BBBC-4C5F-9397-201A7BA55A89}" srcOrd="0" destOrd="0" parTransId="{BB579310-4524-4497-A6DC-D7371A152285}" sibTransId="{61D18E8B-62CD-4195-8D8E-5313E6ADED4C}"/>
    <dgm:cxn modelId="{D98D631B-2CC7-4E2A-B1AD-F79A77DE8075}" type="presOf" srcId="{753EE0B7-BBBC-4C5F-9397-201A7BA55A89}" destId="{5B591A35-674B-4752-8B9C-D5CCFF93E21F}" srcOrd="0" destOrd="0" presId="urn:microsoft.com/office/officeart/2005/8/layout/vList2"/>
    <dgm:cxn modelId="{97FFAB5D-9313-4E2E-9D53-DD370B07704E}" type="presOf" srcId="{0619EF52-44BC-42C2-9002-E8BCDE651BAF}" destId="{CE22FD74-155F-426A-B667-BA84C558E7D4}" srcOrd="0" destOrd="0" presId="urn:microsoft.com/office/officeart/2005/8/layout/vList2"/>
    <dgm:cxn modelId="{8AB2A347-0875-43BF-9533-5559837A34B4}" srcId="{9BCF9C9D-9E76-4629-97A0-198B5997613E}" destId="{28C8FFB7-464D-45FA-963C-714994C5D323}" srcOrd="2" destOrd="0" parTransId="{C59F40FD-FBB6-4AD7-858C-03DFF3AB919A}" sibTransId="{70DC0068-039C-4D2B-91DB-FA82E84C1DE6}"/>
    <dgm:cxn modelId="{36E0626B-FB70-4323-BEB1-FE1EDEA46AB9}" srcId="{83F7F199-6CB8-438E-8BCB-9E0CBF77A8A5}" destId="{396C3697-3C40-40A4-9A65-B5FC38840B32}" srcOrd="0" destOrd="0" parTransId="{56E25C9D-1B7C-465F-9DFE-7F03C8F7FFB7}" sibTransId="{B3283AE0-C0D0-498D-BC38-18C7E7F1D05B}"/>
    <dgm:cxn modelId="{F906C873-8B99-414D-8D36-6CB2E5E28D50}" type="presOf" srcId="{28C8FFB7-464D-45FA-963C-714994C5D323}" destId="{D26AB2D6-D732-4885-9F22-3F230EB1F7B7}" srcOrd="0" destOrd="0" presId="urn:microsoft.com/office/officeart/2005/8/layout/vList2"/>
    <dgm:cxn modelId="{578C8D79-9D05-4DAA-AA81-668DF9BA4F09}" type="presOf" srcId="{9BCF9C9D-9E76-4629-97A0-198B5997613E}" destId="{9BB30A88-BB52-4C6E-B6A8-2592B1C7FCA3}" srcOrd="0" destOrd="0" presId="urn:microsoft.com/office/officeart/2005/8/layout/vList2"/>
    <dgm:cxn modelId="{FD91268E-A30F-4797-9C4E-CC974334C919}" srcId="{64767DA8-D04F-4BFF-8FD5-B566FDF561EB}" destId="{8665123F-07DC-438C-9B89-EB84DDC283B9}" srcOrd="0" destOrd="0" parTransId="{892B48B6-A064-448A-8C4F-38FE3BB0AA57}" sibTransId="{20EDA0CF-5A55-472A-B08C-61483107B6E6}"/>
    <dgm:cxn modelId="{B9A20F9E-7884-4931-B3F3-9DCF30DDFB2E}" srcId="{9BCF9C9D-9E76-4629-97A0-198B5997613E}" destId="{64767DA8-D04F-4BFF-8FD5-B566FDF561EB}" srcOrd="3" destOrd="0" parTransId="{0C0BD371-D94C-4426-9D8E-F710DA1458F9}" sibTransId="{8C96091B-68A5-409F-BF51-A9C516376DA0}"/>
    <dgm:cxn modelId="{8629BBA2-EDFC-4435-9EBD-4A2756D5D639}" type="presOf" srcId="{396C3697-3C40-40A4-9A65-B5FC38840B32}" destId="{8D5D180B-1EF5-4040-BCB4-79C65933BAE3}" srcOrd="0" destOrd="0" presId="urn:microsoft.com/office/officeart/2005/8/layout/vList2"/>
    <dgm:cxn modelId="{BA0027BF-577A-42E1-8F2C-A61312E75499}" srcId="{9BCF9C9D-9E76-4629-97A0-198B5997613E}" destId="{83F7F199-6CB8-438E-8BCB-9E0CBF77A8A5}" srcOrd="0" destOrd="0" parTransId="{1C908DAF-05D3-436E-AC17-AC4D5A20A62A}" sibTransId="{C98EA055-057E-404F-A4ED-4E7FF0DF0F74}"/>
    <dgm:cxn modelId="{8D34BFC1-44E2-4BB5-AD46-1FD198B55284}" type="presOf" srcId="{64767DA8-D04F-4BFF-8FD5-B566FDF561EB}" destId="{7EDFA7C7-14C4-44B6-929A-438782496505}" srcOrd="0" destOrd="0" presId="urn:microsoft.com/office/officeart/2005/8/layout/vList2"/>
    <dgm:cxn modelId="{4206F4DF-0CBD-457E-991F-B85A8E1F48AE}" srcId="{0619EF52-44BC-42C2-9002-E8BCDE651BAF}" destId="{7E8927AB-5ADC-4A40-B6B3-226881DE1783}" srcOrd="0" destOrd="0" parTransId="{70496B35-A49B-4FA0-892F-E9AC25CF6A47}" sibTransId="{0886459A-01E3-47B3-AEC0-2E0D7C62FA6F}"/>
    <dgm:cxn modelId="{B6BA8BF3-1FAD-4C7F-B333-105F536256DF}" type="presOf" srcId="{8665123F-07DC-438C-9B89-EB84DDC283B9}" destId="{2BB1C600-C31E-46F4-844C-4BE63BE07B47}" srcOrd="0" destOrd="0" presId="urn:microsoft.com/office/officeart/2005/8/layout/vList2"/>
    <dgm:cxn modelId="{203A71C9-3EBE-4AB6-A3DE-42AD9ECB578F}" type="presParOf" srcId="{9BB30A88-BB52-4C6E-B6A8-2592B1C7FCA3}" destId="{BBC88138-FDF6-4E37-BB36-9ECB5DFE6182}" srcOrd="0" destOrd="0" presId="urn:microsoft.com/office/officeart/2005/8/layout/vList2"/>
    <dgm:cxn modelId="{87343CC3-F2E9-46FD-B828-E510F252DC38}" type="presParOf" srcId="{9BB30A88-BB52-4C6E-B6A8-2592B1C7FCA3}" destId="{8D5D180B-1EF5-4040-BCB4-79C65933BAE3}" srcOrd="1" destOrd="0" presId="urn:microsoft.com/office/officeart/2005/8/layout/vList2"/>
    <dgm:cxn modelId="{B47CDA17-9326-4319-A43D-049DACF97CF5}" type="presParOf" srcId="{9BB30A88-BB52-4C6E-B6A8-2592B1C7FCA3}" destId="{CE22FD74-155F-426A-B667-BA84C558E7D4}" srcOrd="2" destOrd="0" presId="urn:microsoft.com/office/officeart/2005/8/layout/vList2"/>
    <dgm:cxn modelId="{A132D9F3-971E-4259-801F-93138CEB8EF9}" type="presParOf" srcId="{9BB30A88-BB52-4C6E-B6A8-2592B1C7FCA3}" destId="{54E52DC0-0993-4C3D-A5DD-44A23EDB04B9}" srcOrd="3" destOrd="0" presId="urn:microsoft.com/office/officeart/2005/8/layout/vList2"/>
    <dgm:cxn modelId="{31B07A1F-CC87-4C21-90C0-B5C25DDFC717}" type="presParOf" srcId="{9BB30A88-BB52-4C6E-B6A8-2592B1C7FCA3}" destId="{D26AB2D6-D732-4885-9F22-3F230EB1F7B7}" srcOrd="4" destOrd="0" presId="urn:microsoft.com/office/officeart/2005/8/layout/vList2"/>
    <dgm:cxn modelId="{ABFA9731-A86B-437C-91E7-C79A84152728}" type="presParOf" srcId="{9BB30A88-BB52-4C6E-B6A8-2592B1C7FCA3}" destId="{5B591A35-674B-4752-8B9C-D5CCFF93E21F}" srcOrd="5" destOrd="0" presId="urn:microsoft.com/office/officeart/2005/8/layout/vList2"/>
    <dgm:cxn modelId="{E2653212-01F7-4B15-A79F-9899E1036C56}" type="presParOf" srcId="{9BB30A88-BB52-4C6E-B6A8-2592B1C7FCA3}" destId="{7EDFA7C7-14C4-44B6-929A-438782496505}" srcOrd="6" destOrd="0" presId="urn:microsoft.com/office/officeart/2005/8/layout/vList2"/>
    <dgm:cxn modelId="{90A2FC5C-3207-46CB-B134-825159B3D4D6}" type="presParOf" srcId="{9BB30A88-BB52-4C6E-B6A8-2592B1C7FCA3}" destId="{2BB1C600-C31E-46F4-844C-4BE63BE07B4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4BD690-9FE0-4627-8E98-9476F3DDAF38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FD77EE0-2026-4E81-AB91-E257292AA5E5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SPECULUM</a:t>
          </a:r>
          <a:r>
            <a:rPr lang="it-IT" dirty="0">
              <a:solidFill>
                <a:schemeClr val="bg2"/>
              </a:solidFill>
            </a:rPr>
            <a:t> </a:t>
          </a:r>
          <a:r>
            <a:rPr lang="it-IT" b="0" dirty="0">
              <a:solidFill>
                <a:schemeClr val="tx1"/>
              </a:solidFill>
            </a:rPr>
            <a:t>&gt; </a:t>
          </a:r>
          <a:r>
            <a:rPr lang="it-IT" b="0" dirty="0" err="1">
              <a:solidFill>
                <a:srgbClr val="FF0000"/>
              </a:solidFill>
            </a:rPr>
            <a:t>speclum</a:t>
          </a:r>
          <a:r>
            <a:rPr lang="it-IT" b="0" dirty="0">
              <a:solidFill>
                <a:schemeClr val="tx1"/>
              </a:solidFill>
            </a:rPr>
            <a:t> &gt; </a:t>
          </a:r>
          <a:r>
            <a:rPr lang="it-IT" b="0" dirty="0" err="1">
              <a:solidFill>
                <a:schemeClr val="tx1"/>
              </a:solidFill>
            </a:rPr>
            <a:t>speclu</a:t>
          </a:r>
          <a:r>
            <a:rPr lang="it-IT" b="0" dirty="0">
              <a:solidFill>
                <a:schemeClr val="tx1"/>
              </a:solidFill>
            </a:rPr>
            <a:t> &gt; </a:t>
          </a:r>
          <a:r>
            <a:rPr lang="it-IT" b="0" dirty="0" err="1">
              <a:solidFill>
                <a:schemeClr val="tx1"/>
              </a:solidFill>
            </a:rPr>
            <a:t>speclo</a:t>
          </a:r>
          <a:r>
            <a:rPr lang="it-IT" b="0" dirty="0">
              <a:solidFill>
                <a:schemeClr val="tx1"/>
              </a:solidFill>
            </a:rPr>
            <a:t> &gt; </a:t>
          </a:r>
          <a:r>
            <a:rPr lang="it-IT" b="0" dirty="0" err="1">
              <a:solidFill>
                <a:schemeClr val="tx1"/>
              </a:solidFill>
            </a:rPr>
            <a:t>it</a:t>
          </a:r>
          <a:r>
            <a:rPr lang="it-IT" b="0" dirty="0">
              <a:solidFill>
                <a:schemeClr val="tx1"/>
              </a:solidFill>
            </a:rPr>
            <a:t>. </a:t>
          </a:r>
          <a:r>
            <a:rPr lang="it-IT" b="0" i="1" dirty="0">
              <a:solidFill>
                <a:schemeClr val="tx1"/>
              </a:solidFill>
            </a:rPr>
            <a:t>specchio</a:t>
          </a:r>
          <a:r>
            <a:rPr lang="it-IT" b="0" dirty="0">
              <a:solidFill>
                <a:schemeClr val="tx1"/>
              </a:solidFill>
            </a:rPr>
            <a:t>; </a:t>
          </a:r>
          <a:r>
            <a:rPr lang="it-IT" b="0" dirty="0" err="1">
              <a:solidFill>
                <a:schemeClr val="tx1"/>
              </a:solidFill>
            </a:rPr>
            <a:t>sp</a:t>
          </a:r>
          <a:r>
            <a:rPr lang="it-IT" b="0" dirty="0">
              <a:solidFill>
                <a:schemeClr val="tx1"/>
              </a:solidFill>
            </a:rPr>
            <a:t>. </a:t>
          </a:r>
          <a:r>
            <a:rPr lang="it-IT" b="0" i="1" dirty="0" err="1">
              <a:solidFill>
                <a:schemeClr val="tx1"/>
              </a:solidFill>
            </a:rPr>
            <a:t>espejo</a:t>
          </a:r>
          <a:r>
            <a:rPr lang="it-IT" b="0" dirty="0">
              <a:solidFill>
                <a:schemeClr val="tx1"/>
              </a:solidFill>
            </a:rPr>
            <a:t>; por. </a:t>
          </a:r>
          <a:r>
            <a:rPr lang="it-IT" b="0" i="1" dirty="0" err="1">
              <a:solidFill>
                <a:schemeClr val="tx1"/>
              </a:solidFill>
            </a:rPr>
            <a:t>espelho</a:t>
          </a:r>
          <a:r>
            <a:rPr lang="it-IT" b="0" dirty="0">
              <a:solidFill>
                <a:schemeClr val="tx1"/>
              </a:solidFill>
            </a:rPr>
            <a:t> </a:t>
          </a:r>
          <a:endParaRPr lang="en-US" b="0" dirty="0">
            <a:solidFill>
              <a:schemeClr val="tx1"/>
            </a:solidFill>
          </a:endParaRPr>
        </a:p>
      </dgm:t>
    </dgm:pt>
    <dgm:pt modelId="{EA88A3C5-4F11-4197-AECC-ADA17B203088}" type="parTrans" cxnId="{1C6CC783-FCC9-4E5E-A291-256D27A4772A}">
      <dgm:prSet/>
      <dgm:spPr/>
      <dgm:t>
        <a:bodyPr/>
        <a:lstStyle/>
        <a:p>
          <a:endParaRPr lang="en-US"/>
        </a:p>
      </dgm:t>
    </dgm:pt>
    <dgm:pt modelId="{BD127DAB-B1C9-4528-AF8F-21D42000E77D}" type="sibTrans" cxnId="{1C6CC783-FCC9-4E5E-A291-256D27A4772A}">
      <dgm:prSet/>
      <dgm:spPr/>
      <dgm:t>
        <a:bodyPr/>
        <a:lstStyle/>
        <a:p>
          <a:endParaRPr lang="en-US"/>
        </a:p>
      </dgm:t>
    </dgm:pt>
    <dgm:pt modelId="{B3936219-BC3E-4125-B63D-050BF2D459A5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VETULUS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&gt;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vectus</a:t>
          </a:r>
          <a:r>
            <a:rPr lang="en-GB" dirty="0">
              <a:solidFill>
                <a:schemeClr val="tx1"/>
              </a:solidFill>
            </a:rPr>
            <a:t> &gt; </a:t>
          </a:r>
          <a:r>
            <a:rPr lang="en-GB" dirty="0" err="1">
              <a:solidFill>
                <a:schemeClr val="tx1"/>
              </a:solidFill>
            </a:rPr>
            <a:t>veclu</a:t>
          </a:r>
          <a:r>
            <a:rPr lang="en-GB" dirty="0">
              <a:solidFill>
                <a:schemeClr val="tx1"/>
              </a:solidFill>
            </a:rPr>
            <a:t> &gt; it. </a:t>
          </a:r>
          <a:r>
            <a:rPr lang="en-GB" b="0" i="1" dirty="0" err="1">
              <a:solidFill>
                <a:schemeClr val="tx1"/>
              </a:solidFill>
            </a:rPr>
            <a:t>vecchio</a:t>
          </a:r>
          <a:r>
            <a:rPr lang="en-GB" dirty="0">
              <a:solidFill>
                <a:schemeClr val="tx1"/>
              </a:solidFill>
            </a:rPr>
            <a:t>; sp. </a:t>
          </a:r>
          <a:r>
            <a:rPr lang="en-GB" i="1" dirty="0" err="1">
              <a:solidFill>
                <a:schemeClr val="tx1"/>
              </a:solidFill>
            </a:rPr>
            <a:t>viejo</a:t>
          </a:r>
          <a:r>
            <a:rPr lang="en-GB" i="1" dirty="0">
              <a:solidFill>
                <a:schemeClr val="tx1"/>
              </a:solidFill>
            </a:rPr>
            <a:t>; por. </a:t>
          </a:r>
          <a:r>
            <a:rPr lang="en-GB" i="1" dirty="0" err="1">
              <a:solidFill>
                <a:schemeClr val="tx1"/>
              </a:solidFill>
            </a:rPr>
            <a:t>velho</a:t>
          </a:r>
          <a:endParaRPr lang="en-US" dirty="0">
            <a:solidFill>
              <a:schemeClr val="tx1"/>
            </a:solidFill>
          </a:endParaRPr>
        </a:p>
      </dgm:t>
    </dgm:pt>
    <dgm:pt modelId="{1E6B7284-7568-4C60-B755-5D98FA0700E0}" type="parTrans" cxnId="{97D6B0BA-7816-435F-9646-E295A564D097}">
      <dgm:prSet/>
      <dgm:spPr/>
      <dgm:t>
        <a:bodyPr/>
        <a:lstStyle/>
        <a:p>
          <a:endParaRPr lang="en-US"/>
        </a:p>
      </dgm:t>
    </dgm:pt>
    <dgm:pt modelId="{A991F705-BA35-4568-8CCE-FB6C69B7B831}" type="sibTrans" cxnId="{97D6B0BA-7816-435F-9646-E295A564D097}">
      <dgm:prSet/>
      <dgm:spPr/>
      <dgm:t>
        <a:bodyPr/>
        <a:lstStyle/>
        <a:p>
          <a:endParaRPr lang="en-US"/>
        </a:p>
      </dgm:t>
    </dgm:pt>
    <dgm:pt modelId="{DFC15072-1177-4199-BBDF-FE3AB24C7964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COLUMNA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&gt;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colomna</a:t>
          </a:r>
          <a:r>
            <a:rPr lang="en-GB" dirty="0">
              <a:solidFill>
                <a:schemeClr val="tx1"/>
              </a:solidFill>
            </a:rPr>
            <a:t> &gt; it. </a:t>
          </a:r>
          <a:r>
            <a:rPr lang="en-GB" b="0" i="1" dirty="0" err="1">
              <a:solidFill>
                <a:schemeClr val="tx1"/>
              </a:solidFill>
            </a:rPr>
            <a:t>colonna</a:t>
          </a:r>
          <a:r>
            <a:rPr lang="en-GB" dirty="0">
              <a:solidFill>
                <a:schemeClr val="tx1"/>
              </a:solidFill>
            </a:rPr>
            <a:t>; sp. </a:t>
          </a:r>
          <a:r>
            <a:rPr lang="en-GB" i="1" dirty="0" err="1">
              <a:solidFill>
                <a:schemeClr val="tx1"/>
              </a:solidFill>
            </a:rPr>
            <a:t>columna</a:t>
          </a:r>
          <a:r>
            <a:rPr lang="en-GB" dirty="0">
              <a:solidFill>
                <a:schemeClr val="tx1"/>
              </a:solidFill>
            </a:rPr>
            <a:t>; por. </a:t>
          </a:r>
          <a:r>
            <a:rPr lang="en-GB" i="1" dirty="0" err="1">
              <a:solidFill>
                <a:schemeClr val="tx1"/>
              </a:solidFill>
            </a:rPr>
            <a:t>coluna</a:t>
          </a:r>
          <a:endParaRPr lang="en-US" dirty="0">
            <a:solidFill>
              <a:schemeClr val="tx1"/>
            </a:solidFill>
          </a:endParaRPr>
        </a:p>
      </dgm:t>
    </dgm:pt>
    <dgm:pt modelId="{C7A47470-9118-4ED5-8CE1-E6665BAA8C4D}" type="parTrans" cxnId="{B2334B48-EA50-4864-94E1-485BAFEC2FE3}">
      <dgm:prSet/>
      <dgm:spPr/>
      <dgm:t>
        <a:bodyPr/>
        <a:lstStyle/>
        <a:p>
          <a:endParaRPr lang="en-US"/>
        </a:p>
      </dgm:t>
    </dgm:pt>
    <dgm:pt modelId="{41F352A7-8DFB-4B35-9AFD-1F7A06C4B732}" type="sibTrans" cxnId="{B2334B48-EA50-4864-94E1-485BAFEC2FE3}">
      <dgm:prSet/>
      <dgm:spPr/>
      <dgm:t>
        <a:bodyPr/>
        <a:lstStyle/>
        <a:p>
          <a:endParaRPr lang="en-US"/>
        </a:p>
      </dgm:t>
    </dgm:pt>
    <dgm:pt modelId="{3A2A9CCA-43FA-4316-AA35-0750098003F4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AURICOLA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&gt;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auricla</a:t>
          </a:r>
          <a:r>
            <a:rPr lang="en-GB" dirty="0">
              <a:solidFill>
                <a:schemeClr val="tx1"/>
              </a:solidFill>
            </a:rPr>
            <a:t> &gt; </a:t>
          </a:r>
          <a:r>
            <a:rPr lang="en-GB" dirty="0" err="1">
              <a:solidFill>
                <a:srgbClr val="FF0000"/>
              </a:solidFill>
            </a:rPr>
            <a:t>oricla</a:t>
          </a:r>
          <a:r>
            <a:rPr lang="en-GB" dirty="0">
              <a:solidFill>
                <a:schemeClr val="tx1"/>
              </a:solidFill>
            </a:rPr>
            <a:t> &gt; it. ant. </a:t>
          </a:r>
          <a:r>
            <a:rPr lang="it-IT" b="0" i="1" dirty="0">
              <a:solidFill>
                <a:schemeClr val="tx1"/>
              </a:solidFill>
            </a:rPr>
            <a:t>orecchia</a:t>
          </a:r>
          <a:r>
            <a:rPr lang="it-IT" dirty="0">
              <a:solidFill>
                <a:schemeClr val="tx1"/>
              </a:solidFill>
            </a:rPr>
            <a:t>;</a:t>
          </a:r>
          <a:r>
            <a:rPr lang="en-GB" dirty="0">
              <a:solidFill>
                <a:schemeClr val="tx1"/>
              </a:solidFill>
            </a:rPr>
            <a:t> sp. </a:t>
          </a:r>
          <a:r>
            <a:rPr lang="en-GB" i="1" dirty="0" err="1">
              <a:solidFill>
                <a:schemeClr val="tx1"/>
              </a:solidFill>
            </a:rPr>
            <a:t>oreja</a:t>
          </a:r>
          <a:r>
            <a:rPr lang="en-GB" dirty="0">
              <a:solidFill>
                <a:schemeClr val="tx1"/>
              </a:solidFill>
            </a:rPr>
            <a:t>; por. </a:t>
          </a:r>
          <a:r>
            <a:rPr lang="en-GB" i="1" dirty="0" err="1">
              <a:solidFill>
                <a:schemeClr val="tx1"/>
              </a:solidFill>
            </a:rPr>
            <a:t>orelha</a:t>
          </a:r>
          <a:r>
            <a:rPr lang="en-GB" i="1" dirty="0">
              <a:solidFill>
                <a:schemeClr val="tx1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6F1F8D5-7420-4026-9A9F-453622BAF9C0}" type="parTrans" cxnId="{F03A75D2-6419-484A-8C55-982B22B12037}">
      <dgm:prSet/>
      <dgm:spPr/>
      <dgm:t>
        <a:bodyPr/>
        <a:lstStyle/>
        <a:p>
          <a:endParaRPr lang="en-US"/>
        </a:p>
      </dgm:t>
    </dgm:pt>
    <dgm:pt modelId="{1B7713F5-C15F-4646-A302-E8AFFE04233C}" type="sibTrans" cxnId="{F03A75D2-6419-484A-8C55-982B22B12037}">
      <dgm:prSet/>
      <dgm:spPr/>
      <dgm:t>
        <a:bodyPr/>
        <a:lstStyle/>
        <a:p>
          <a:endParaRPr lang="en-US"/>
        </a:p>
      </dgm:t>
    </dgm:pt>
    <dgm:pt modelId="{235E51CB-D04C-46BA-AB76-5067985B835B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OCULUS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&gt; 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oclus</a:t>
          </a:r>
          <a:r>
            <a:rPr lang="en-GB" dirty="0">
              <a:solidFill>
                <a:schemeClr val="tx1"/>
              </a:solidFill>
            </a:rPr>
            <a:t> &gt; </a:t>
          </a:r>
          <a:r>
            <a:rPr lang="en-GB" dirty="0" err="1">
              <a:solidFill>
                <a:schemeClr val="tx1"/>
              </a:solidFill>
            </a:rPr>
            <a:t>oclo</a:t>
          </a:r>
          <a:r>
            <a:rPr lang="en-GB" dirty="0">
              <a:solidFill>
                <a:schemeClr val="tx1"/>
              </a:solidFill>
            </a:rPr>
            <a:t> &gt; it. </a:t>
          </a:r>
          <a:r>
            <a:rPr lang="en-GB" b="0" i="1" dirty="0" err="1">
              <a:solidFill>
                <a:schemeClr val="tx1"/>
              </a:solidFill>
            </a:rPr>
            <a:t>occhio</a:t>
          </a:r>
          <a:r>
            <a:rPr lang="en-GB" dirty="0">
              <a:solidFill>
                <a:schemeClr val="tx1"/>
              </a:solidFill>
            </a:rPr>
            <a:t>; sp. </a:t>
          </a:r>
          <a:r>
            <a:rPr lang="en-GB" i="1" dirty="0" err="1">
              <a:solidFill>
                <a:schemeClr val="tx1"/>
              </a:solidFill>
            </a:rPr>
            <a:t>ojo</a:t>
          </a:r>
          <a:r>
            <a:rPr lang="en-GB" dirty="0">
              <a:solidFill>
                <a:schemeClr val="tx1"/>
              </a:solidFill>
            </a:rPr>
            <a:t>; por. </a:t>
          </a:r>
          <a:r>
            <a:rPr lang="en-GB" i="1" dirty="0" err="1">
              <a:solidFill>
                <a:schemeClr val="tx1"/>
              </a:solidFill>
            </a:rPr>
            <a:t>olho</a:t>
          </a:r>
          <a:endParaRPr lang="en-US" dirty="0">
            <a:solidFill>
              <a:schemeClr val="tx1"/>
            </a:solidFill>
          </a:endParaRPr>
        </a:p>
      </dgm:t>
    </dgm:pt>
    <dgm:pt modelId="{48A273C2-D150-45BF-9B82-F1E1FC323DBB}" type="parTrans" cxnId="{FD211E2B-2376-40CF-B82F-69F81CD910B1}">
      <dgm:prSet/>
      <dgm:spPr/>
      <dgm:t>
        <a:bodyPr/>
        <a:lstStyle/>
        <a:p>
          <a:endParaRPr lang="en-US"/>
        </a:p>
      </dgm:t>
    </dgm:pt>
    <dgm:pt modelId="{9C4B4B50-D3BD-4A76-8663-0100FF1383B5}" type="sibTrans" cxnId="{FD211E2B-2376-40CF-B82F-69F81CD910B1}">
      <dgm:prSet/>
      <dgm:spPr/>
      <dgm:t>
        <a:bodyPr/>
        <a:lstStyle/>
        <a:p>
          <a:endParaRPr lang="en-US"/>
        </a:p>
      </dgm:t>
    </dgm:pt>
    <dgm:pt modelId="{97C02D10-9A1C-4E40-8797-860F1C9E3679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VIRIDIS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&gt;</a:t>
          </a:r>
          <a:r>
            <a:rPr lang="en-GB" dirty="0">
              <a:solidFill>
                <a:schemeClr val="bg2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virdis</a:t>
          </a:r>
          <a:r>
            <a:rPr lang="en-GB" dirty="0">
              <a:solidFill>
                <a:schemeClr val="tx1"/>
              </a:solidFill>
            </a:rPr>
            <a:t> &gt; </a:t>
          </a:r>
          <a:r>
            <a:rPr lang="en-GB" dirty="0" err="1">
              <a:solidFill>
                <a:schemeClr val="tx1"/>
              </a:solidFill>
            </a:rPr>
            <a:t>virdi</a:t>
          </a:r>
          <a:r>
            <a:rPr lang="en-GB" dirty="0">
              <a:solidFill>
                <a:schemeClr val="tx1"/>
              </a:solidFill>
            </a:rPr>
            <a:t> &gt; it. </a:t>
          </a:r>
          <a:r>
            <a:rPr lang="en-GB" b="0" i="1" dirty="0" err="1">
              <a:solidFill>
                <a:schemeClr val="tx1"/>
              </a:solidFill>
            </a:rPr>
            <a:t>verde</a:t>
          </a:r>
          <a:r>
            <a:rPr lang="en-GB" dirty="0">
              <a:solidFill>
                <a:schemeClr val="tx1"/>
              </a:solidFill>
            </a:rPr>
            <a:t>; sp. </a:t>
          </a:r>
          <a:r>
            <a:rPr lang="en-GB" i="1" dirty="0" err="1">
              <a:solidFill>
                <a:schemeClr val="tx1"/>
              </a:solidFill>
            </a:rPr>
            <a:t>verde</a:t>
          </a:r>
          <a:r>
            <a:rPr lang="en-GB" dirty="0">
              <a:solidFill>
                <a:schemeClr val="tx1"/>
              </a:solidFill>
            </a:rPr>
            <a:t>; por. </a:t>
          </a:r>
          <a:r>
            <a:rPr lang="en-GB" i="1" dirty="0" err="1">
              <a:solidFill>
                <a:schemeClr val="tx1"/>
              </a:solidFill>
            </a:rPr>
            <a:t>verde</a:t>
          </a:r>
          <a:r>
            <a:rPr lang="en-GB" dirty="0">
              <a:solidFill>
                <a:schemeClr val="tx1"/>
              </a:solidFill>
            </a:rPr>
            <a:t>    </a:t>
          </a:r>
          <a:r>
            <a:rPr lang="en-GB" i="1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620128EB-33A4-4360-9744-32E4C0737DC7}" type="parTrans" cxnId="{FB21EE40-C21E-42F5-B253-D45FD271418B}">
      <dgm:prSet/>
      <dgm:spPr/>
      <dgm:t>
        <a:bodyPr/>
        <a:lstStyle/>
        <a:p>
          <a:endParaRPr lang="en-US"/>
        </a:p>
      </dgm:t>
    </dgm:pt>
    <dgm:pt modelId="{24B5BDCD-8E12-4603-BE27-A2B27713DE53}" type="sibTrans" cxnId="{FB21EE40-C21E-42F5-B253-D45FD271418B}">
      <dgm:prSet/>
      <dgm:spPr/>
      <dgm:t>
        <a:bodyPr/>
        <a:lstStyle/>
        <a:p>
          <a:endParaRPr lang="en-US"/>
        </a:p>
      </dgm:t>
    </dgm:pt>
    <dgm:pt modelId="{C8FF751F-B66D-4F4B-A06D-2315715D0CAA}" type="pres">
      <dgm:prSet presAssocID="{D04BD690-9FE0-4627-8E98-9476F3DDAF38}" presName="vert0" presStyleCnt="0">
        <dgm:presLayoutVars>
          <dgm:dir/>
          <dgm:animOne val="branch"/>
          <dgm:animLvl val="lvl"/>
        </dgm:presLayoutVars>
      </dgm:prSet>
      <dgm:spPr/>
    </dgm:pt>
    <dgm:pt modelId="{D981BAD2-B7B9-407A-B01D-4BF0321BC67E}" type="pres">
      <dgm:prSet presAssocID="{DFD77EE0-2026-4E81-AB91-E257292AA5E5}" presName="thickLine" presStyleLbl="alignNode1" presStyleIdx="0" presStyleCnt="6"/>
      <dgm:spPr/>
    </dgm:pt>
    <dgm:pt modelId="{21D97323-4346-425C-BE33-59419FE39A94}" type="pres">
      <dgm:prSet presAssocID="{DFD77EE0-2026-4E81-AB91-E257292AA5E5}" presName="horz1" presStyleCnt="0"/>
      <dgm:spPr/>
    </dgm:pt>
    <dgm:pt modelId="{50213F33-638C-480E-AD20-931D0DC28F10}" type="pres">
      <dgm:prSet presAssocID="{DFD77EE0-2026-4E81-AB91-E257292AA5E5}" presName="tx1" presStyleLbl="revTx" presStyleIdx="0" presStyleCnt="6"/>
      <dgm:spPr/>
    </dgm:pt>
    <dgm:pt modelId="{EF9B8DD9-6FB4-425A-B754-D4579195C7DA}" type="pres">
      <dgm:prSet presAssocID="{DFD77EE0-2026-4E81-AB91-E257292AA5E5}" presName="vert1" presStyleCnt="0"/>
      <dgm:spPr/>
    </dgm:pt>
    <dgm:pt modelId="{9B1E1660-565C-44D6-8D2A-DC005909F8C1}" type="pres">
      <dgm:prSet presAssocID="{B3936219-BC3E-4125-B63D-050BF2D459A5}" presName="thickLine" presStyleLbl="alignNode1" presStyleIdx="1" presStyleCnt="6"/>
      <dgm:spPr/>
    </dgm:pt>
    <dgm:pt modelId="{86E58AAB-CF7B-4C49-8993-9CB4B6238037}" type="pres">
      <dgm:prSet presAssocID="{B3936219-BC3E-4125-B63D-050BF2D459A5}" presName="horz1" presStyleCnt="0"/>
      <dgm:spPr/>
    </dgm:pt>
    <dgm:pt modelId="{749D6F4E-EED7-4799-9B57-D0D4A8FC5BED}" type="pres">
      <dgm:prSet presAssocID="{B3936219-BC3E-4125-B63D-050BF2D459A5}" presName="tx1" presStyleLbl="revTx" presStyleIdx="1" presStyleCnt="6"/>
      <dgm:spPr/>
    </dgm:pt>
    <dgm:pt modelId="{F6D574EB-D9F5-4B60-93AF-EF1F4F42AF50}" type="pres">
      <dgm:prSet presAssocID="{B3936219-BC3E-4125-B63D-050BF2D459A5}" presName="vert1" presStyleCnt="0"/>
      <dgm:spPr/>
    </dgm:pt>
    <dgm:pt modelId="{9978324A-39D3-4BBB-9885-766B20F3C770}" type="pres">
      <dgm:prSet presAssocID="{DFC15072-1177-4199-BBDF-FE3AB24C7964}" presName="thickLine" presStyleLbl="alignNode1" presStyleIdx="2" presStyleCnt="6"/>
      <dgm:spPr/>
    </dgm:pt>
    <dgm:pt modelId="{545AEBE7-8E1B-4C37-B4DA-1AFCFBB06AA1}" type="pres">
      <dgm:prSet presAssocID="{DFC15072-1177-4199-BBDF-FE3AB24C7964}" presName="horz1" presStyleCnt="0"/>
      <dgm:spPr/>
    </dgm:pt>
    <dgm:pt modelId="{2EA14279-E13E-45B7-9FCE-B9BFCD995080}" type="pres">
      <dgm:prSet presAssocID="{DFC15072-1177-4199-BBDF-FE3AB24C7964}" presName="tx1" presStyleLbl="revTx" presStyleIdx="2" presStyleCnt="6"/>
      <dgm:spPr/>
    </dgm:pt>
    <dgm:pt modelId="{B31A2B97-23CE-4E83-829A-2C128CC9FDC7}" type="pres">
      <dgm:prSet presAssocID="{DFC15072-1177-4199-BBDF-FE3AB24C7964}" presName="vert1" presStyleCnt="0"/>
      <dgm:spPr/>
    </dgm:pt>
    <dgm:pt modelId="{BA574019-AA76-4CE4-9AC6-5D840B1A967D}" type="pres">
      <dgm:prSet presAssocID="{3A2A9CCA-43FA-4316-AA35-0750098003F4}" presName="thickLine" presStyleLbl="alignNode1" presStyleIdx="3" presStyleCnt="6"/>
      <dgm:spPr/>
    </dgm:pt>
    <dgm:pt modelId="{6801F3C2-F510-4C2E-82B4-A700072B43F4}" type="pres">
      <dgm:prSet presAssocID="{3A2A9CCA-43FA-4316-AA35-0750098003F4}" presName="horz1" presStyleCnt="0"/>
      <dgm:spPr/>
    </dgm:pt>
    <dgm:pt modelId="{F5151214-313B-409F-95F4-123DC571FDBF}" type="pres">
      <dgm:prSet presAssocID="{3A2A9CCA-43FA-4316-AA35-0750098003F4}" presName="tx1" presStyleLbl="revTx" presStyleIdx="3" presStyleCnt="6"/>
      <dgm:spPr/>
    </dgm:pt>
    <dgm:pt modelId="{F1CAF8A1-DBC5-4176-932D-1EE5871849E7}" type="pres">
      <dgm:prSet presAssocID="{3A2A9CCA-43FA-4316-AA35-0750098003F4}" presName="vert1" presStyleCnt="0"/>
      <dgm:spPr/>
    </dgm:pt>
    <dgm:pt modelId="{1CFECDD8-9D50-4474-88FE-BC88687F7311}" type="pres">
      <dgm:prSet presAssocID="{235E51CB-D04C-46BA-AB76-5067985B835B}" presName="thickLine" presStyleLbl="alignNode1" presStyleIdx="4" presStyleCnt="6"/>
      <dgm:spPr/>
    </dgm:pt>
    <dgm:pt modelId="{024390CF-CB59-48A8-A39D-817BDC87B3D5}" type="pres">
      <dgm:prSet presAssocID="{235E51CB-D04C-46BA-AB76-5067985B835B}" presName="horz1" presStyleCnt="0"/>
      <dgm:spPr/>
    </dgm:pt>
    <dgm:pt modelId="{99B0DA44-0593-46BF-8BE2-B3983190AE4A}" type="pres">
      <dgm:prSet presAssocID="{235E51CB-D04C-46BA-AB76-5067985B835B}" presName="tx1" presStyleLbl="revTx" presStyleIdx="4" presStyleCnt="6"/>
      <dgm:spPr/>
    </dgm:pt>
    <dgm:pt modelId="{77225CF2-FBB3-4899-B73F-3D52CBA09F9D}" type="pres">
      <dgm:prSet presAssocID="{235E51CB-D04C-46BA-AB76-5067985B835B}" presName="vert1" presStyleCnt="0"/>
      <dgm:spPr/>
    </dgm:pt>
    <dgm:pt modelId="{30B36776-C75A-4F87-B4B6-A971591E2A00}" type="pres">
      <dgm:prSet presAssocID="{97C02D10-9A1C-4E40-8797-860F1C9E3679}" presName="thickLine" presStyleLbl="alignNode1" presStyleIdx="5" presStyleCnt="6"/>
      <dgm:spPr/>
    </dgm:pt>
    <dgm:pt modelId="{959077CC-C12C-4684-A488-6F7592DD9BE2}" type="pres">
      <dgm:prSet presAssocID="{97C02D10-9A1C-4E40-8797-860F1C9E3679}" presName="horz1" presStyleCnt="0"/>
      <dgm:spPr/>
    </dgm:pt>
    <dgm:pt modelId="{B997AD58-B8B5-44C9-901E-65750FA931ED}" type="pres">
      <dgm:prSet presAssocID="{97C02D10-9A1C-4E40-8797-860F1C9E3679}" presName="tx1" presStyleLbl="revTx" presStyleIdx="5" presStyleCnt="6"/>
      <dgm:spPr/>
    </dgm:pt>
    <dgm:pt modelId="{89EB2217-42B4-4C59-AD98-A0D5FA5D686C}" type="pres">
      <dgm:prSet presAssocID="{97C02D10-9A1C-4E40-8797-860F1C9E3679}" presName="vert1" presStyleCnt="0"/>
      <dgm:spPr/>
    </dgm:pt>
  </dgm:ptLst>
  <dgm:cxnLst>
    <dgm:cxn modelId="{E1672715-1AE9-485F-89AE-E7348FE74D36}" type="presOf" srcId="{3A2A9CCA-43FA-4316-AA35-0750098003F4}" destId="{F5151214-313B-409F-95F4-123DC571FDBF}" srcOrd="0" destOrd="0" presId="urn:microsoft.com/office/officeart/2008/layout/LinedList"/>
    <dgm:cxn modelId="{FD211E2B-2376-40CF-B82F-69F81CD910B1}" srcId="{D04BD690-9FE0-4627-8E98-9476F3DDAF38}" destId="{235E51CB-D04C-46BA-AB76-5067985B835B}" srcOrd="4" destOrd="0" parTransId="{48A273C2-D150-45BF-9B82-F1E1FC323DBB}" sibTransId="{9C4B4B50-D3BD-4A76-8663-0100FF1383B5}"/>
    <dgm:cxn modelId="{FB21EE40-C21E-42F5-B253-D45FD271418B}" srcId="{D04BD690-9FE0-4627-8E98-9476F3DDAF38}" destId="{97C02D10-9A1C-4E40-8797-860F1C9E3679}" srcOrd="5" destOrd="0" parTransId="{620128EB-33A4-4360-9744-32E4C0737DC7}" sibTransId="{24B5BDCD-8E12-4603-BE27-A2B27713DE53}"/>
    <dgm:cxn modelId="{F92CD15C-C74A-4894-8A42-7CC677DD6A1D}" type="presOf" srcId="{235E51CB-D04C-46BA-AB76-5067985B835B}" destId="{99B0DA44-0593-46BF-8BE2-B3983190AE4A}" srcOrd="0" destOrd="0" presId="urn:microsoft.com/office/officeart/2008/layout/LinedList"/>
    <dgm:cxn modelId="{B2334B48-EA50-4864-94E1-485BAFEC2FE3}" srcId="{D04BD690-9FE0-4627-8E98-9476F3DDAF38}" destId="{DFC15072-1177-4199-BBDF-FE3AB24C7964}" srcOrd="2" destOrd="0" parTransId="{C7A47470-9118-4ED5-8CE1-E6665BAA8C4D}" sibTransId="{41F352A7-8DFB-4B35-9AFD-1F7A06C4B732}"/>
    <dgm:cxn modelId="{7AE22C6F-2B6D-45C2-B0EF-F439971F3F67}" type="presOf" srcId="{DFC15072-1177-4199-BBDF-FE3AB24C7964}" destId="{2EA14279-E13E-45B7-9FCE-B9BFCD995080}" srcOrd="0" destOrd="0" presId="urn:microsoft.com/office/officeart/2008/layout/LinedList"/>
    <dgm:cxn modelId="{1C6CC783-FCC9-4E5E-A291-256D27A4772A}" srcId="{D04BD690-9FE0-4627-8E98-9476F3DDAF38}" destId="{DFD77EE0-2026-4E81-AB91-E257292AA5E5}" srcOrd="0" destOrd="0" parTransId="{EA88A3C5-4F11-4197-AECC-ADA17B203088}" sibTransId="{BD127DAB-B1C9-4528-AF8F-21D42000E77D}"/>
    <dgm:cxn modelId="{7F490184-D902-4DE6-A3CF-0D6C50B2B388}" type="presOf" srcId="{D04BD690-9FE0-4627-8E98-9476F3DDAF38}" destId="{C8FF751F-B66D-4F4B-A06D-2315715D0CAA}" srcOrd="0" destOrd="0" presId="urn:microsoft.com/office/officeart/2008/layout/LinedList"/>
    <dgm:cxn modelId="{97D6B0BA-7816-435F-9646-E295A564D097}" srcId="{D04BD690-9FE0-4627-8E98-9476F3DDAF38}" destId="{B3936219-BC3E-4125-B63D-050BF2D459A5}" srcOrd="1" destOrd="0" parTransId="{1E6B7284-7568-4C60-B755-5D98FA0700E0}" sibTransId="{A991F705-BA35-4568-8CCE-FB6C69B7B831}"/>
    <dgm:cxn modelId="{DF4D66BC-7E42-41DF-91A0-B3976E62A4EB}" type="presOf" srcId="{B3936219-BC3E-4125-B63D-050BF2D459A5}" destId="{749D6F4E-EED7-4799-9B57-D0D4A8FC5BED}" srcOrd="0" destOrd="0" presId="urn:microsoft.com/office/officeart/2008/layout/LinedList"/>
    <dgm:cxn modelId="{F03A75D2-6419-484A-8C55-982B22B12037}" srcId="{D04BD690-9FE0-4627-8E98-9476F3DDAF38}" destId="{3A2A9CCA-43FA-4316-AA35-0750098003F4}" srcOrd="3" destOrd="0" parTransId="{16F1F8D5-7420-4026-9A9F-453622BAF9C0}" sibTransId="{1B7713F5-C15F-4646-A302-E8AFFE04233C}"/>
    <dgm:cxn modelId="{DD49D7DF-37EC-43FC-9EA8-8E7C44D2B341}" type="presOf" srcId="{DFD77EE0-2026-4E81-AB91-E257292AA5E5}" destId="{50213F33-638C-480E-AD20-931D0DC28F10}" srcOrd="0" destOrd="0" presId="urn:microsoft.com/office/officeart/2008/layout/LinedList"/>
    <dgm:cxn modelId="{3AD69FF1-2B83-4CC2-B7C0-CC85610E7225}" type="presOf" srcId="{97C02D10-9A1C-4E40-8797-860F1C9E3679}" destId="{B997AD58-B8B5-44C9-901E-65750FA931ED}" srcOrd="0" destOrd="0" presId="urn:microsoft.com/office/officeart/2008/layout/LinedList"/>
    <dgm:cxn modelId="{97C73DE6-2851-494B-A6BE-6BF09621F95B}" type="presParOf" srcId="{C8FF751F-B66D-4F4B-A06D-2315715D0CAA}" destId="{D981BAD2-B7B9-407A-B01D-4BF0321BC67E}" srcOrd="0" destOrd="0" presId="urn:microsoft.com/office/officeart/2008/layout/LinedList"/>
    <dgm:cxn modelId="{F6C04E67-07FD-43DF-91B8-74B4B99C9BC9}" type="presParOf" srcId="{C8FF751F-B66D-4F4B-A06D-2315715D0CAA}" destId="{21D97323-4346-425C-BE33-59419FE39A94}" srcOrd="1" destOrd="0" presId="urn:microsoft.com/office/officeart/2008/layout/LinedList"/>
    <dgm:cxn modelId="{087990B6-14AB-437A-B367-093AED621CD1}" type="presParOf" srcId="{21D97323-4346-425C-BE33-59419FE39A94}" destId="{50213F33-638C-480E-AD20-931D0DC28F10}" srcOrd="0" destOrd="0" presId="urn:microsoft.com/office/officeart/2008/layout/LinedList"/>
    <dgm:cxn modelId="{0C7AA049-5448-4CF4-895B-CC12693AFAA6}" type="presParOf" srcId="{21D97323-4346-425C-BE33-59419FE39A94}" destId="{EF9B8DD9-6FB4-425A-B754-D4579195C7DA}" srcOrd="1" destOrd="0" presId="urn:microsoft.com/office/officeart/2008/layout/LinedList"/>
    <dgm:cxn modelId="{3CCD1772-76E0-408B-B944-A63C94574DB8}" type="presParOf" srcId="{C8FF751F-B66D-4F4B-A06D-2315715D0CAA}" destId="{9B1E1660-565C-44D6-8D2A-DC005909F8C1}" srcOrd="2" destOrd="0" presId="urn:microsoft.com/office/officeart/2008/layout/LinedList"/>
    <dgm:cxn modelId="{5ACE15A8-8A5D-44E3-B09C-C1EED12EB1C1}" type="presParOf" srcId="{C8FF751F-B66D-4F4B-A06D-2315715D0CAA}" destId="{86E58AAB-CF7B-4C49-8993-9CB4B6238037}" srcOrd="3" destOrd="0" presId="urn:microsoft.com/office/officeart/2008/layout/LinedList"/>
    <dgm:cxn modelId="{B501CA9C-C4A3-4578-8A21-3FFD6870DE95}" type="presParOf" srcId="{86E58AAB-CF7B-4C49-8993-9CB4B6238037}" destId="{749D6F4E-EED7-4799-9B57-D0D4A8FC5BED}" srcOrd="0" destOrd="0" presId="urn:microsoft.com/office/officeart/2008/layout/LinedList"/>
    <dgm:cxn modelId="{00A10A17-5C54-4651-8352-B158577D94BB}" type="presParOf" srcId="{86E58AAB-CF7B-4C49-8993-9CB4B6238037}" destId="{F6D574EB-D9F5-4B60-93AF-EF1F4F42AF50}" srcOrd="1" destOrd="0" presId="urn:microsoft.com/office/officeart/2008/layout/LinedList"/>
    <dgm:cxn modelId="{97DBA1E4-A930-4BD2-95BD-17CD010B5DAA}" type="presParOf" srcId="{C8FF751F-B66D-4F4B-A06D-2315715D0CAA}" destId="{9978324A-39D3-4BBB-9885-766B20F3C770}" srcOrd="4" destOrd="0" presId="urn:microsoft.com/office/officeart/2008/layout/LinedList"/>
    <dgm:cxn modelId="{ADD77D41-E776-469E-B292-0A672AFCD504}" type="presParOf" srcId="{C8FF751F-B66D-4F4B-A06D-2315715D0CAA}" destId="{545AEBE7-8E1B-4C37-B4DA-1AFCFBB06AA1}" srcOrd="5" destOrd="0" presId="urn:microsoft.com/office/officeart/2008/layout/LinedList"/>
    <dgm:cxn modelId="{9996EB4A-6B54-47EA-B865-8A3C1CB906FB}" type="presParOf" srcId="{545AEBE7-8E1B-4C37-B4DA-1AFCFBB06AA1}" destId="{2EA14279-E13E-45B7-9FCE-B9BFCD995080}" srcOrd="0" destOrd="0" presId="urn:microsoft.com/office/officeart/2008/layout/LinedList"/>
    <dgm:cxn modelId="{9A5D9941-AA64-4888-A3E7-663EF622D2E5}" type="presParOf" srcId="{545AEBE7-8E1B-4C37-B4DA-1AFCFBB06AA1}" destId="{B31A2B97-23CE-4E83-829A-2C128CC9FDC7}" srcOrd="1" destOrd="0" presId="urn:microsoft.com/office/officeart/2008/layout/LinedList"/>
    <dgm:cxn modelId="{2CF2442D-980D-4077-8049-19C62B5DC10C}" type="presParOf" srcId="{C8FF751F-B66D-4F4B-A06D-2315715D0CAA}" destId="{BA574019-AA76-4CE4-9AC6-5D840B1A967D}" srcOrd="6" destOrd="0" presId="urn:microsoft.com/office/officeart/2008/layout/LinedList"/>
    <dgm:cxn modelId="{33F6D51C-71E1-41E7-A009-0647919C163F}" type="presParOf" srcId="{C8FF751F-B66D-4F4B-A06D-2315715D0CAA}" destId="{6801F3C2-F510-4C2E-82B4-A700072B43F4}" srcOrd="7" destOrd="0" presId="urn:microsoft.com/office/officeart/2008/layout/LinedList"/>
    <dgm:cxn modelId="{A7268906-B693-4092-AE2A-D85494DA8250}" type="presParOf" srcId="{6801F3C2-F510-4C2E-82B4-A700072B43F4}" destId="{F5151214-313B-409F-95F4-123DC571FDBF}" srcOrd="0" destOrd="0" presId="urn:microsoft.com/office/officeart/2008/layout/LinedList"/>
    <dgm:cxn modelId="{7027896C-8B99-4D3E-874D-6E32BBDC835A}" type="presParOf" srcId="{6801F3C2-F510-4C2E-82B4-A700072B43F4}" destId="{F1CAF8A1-DBC5-4176-932D-1EE5871849E7}" srcOrd="1" destOrd="0" presId="urn:microsoft.com/office/officeart/2008/layout/LinedList"/>
    <dgm:cxn modelId="{D465EFD7-C0EF-482B-AAC1-D44EC0E7E05D}" type="presParOf" srcId="{C8FF751F-B66D-4F4B-A06D-2315715D0CAA}" destId="{1CFECDD8-9D50-4474-88FE-BC88687F7311}" srcOrd="8" destOrd="0" presId="urn:microsoft.com/office/officeart/2008/layout/LinedList"/>
    <dgm:cxn modelId="{BCBDA403-25B6-4A40-A1A2-2D4167A50001}" type="presParOf" srcId="{C8FF751F-B66D-4F4B-A06D-2315715D0CAA}" destId="{024390CF-CB59-48A8-A39D-817BDC87B3D5}" srcOrd="9" destOrd="0" presId="urn:microsoft.com/office/officeart/2008/layout/LinedList"/>
    <dgm:cxn modelId="{9D8FE47B-F219-4182-A9DC-5CACC51C0C95}" type="presParOf" srcId="{024390CF-CB59-48A8-A39D-817BDC87B3D5}" destId="{99B0DA44-0593-46BF-8BE2-B3983190AE4A}" srcOrd="0" destOrd="0" presId="urn:microsoft.com/office/officeart/2008/layout/LinedList"/>
    <dgm:cxn modelId="{C326CD0D-BB5C-4C3F-A2BE-6534AA58543C}" type="presParOf" srcId="{024390CF-CB59-48A8-A39D-817BDC87B3D5}" destId="{77225CF2-FBB3-4899-B73F-3D52CBA09F9D}" srcOrd="1" destOrd="0" presId="urn:microsoft.com/office/officeart/2008/layout/LinedList"/>
    <dgm:cxn modelId="{7199E967-0F7D-4E5E-9008-A78D681D63D1}" type="presParOf" srcId="{C8FF751F-B66D-4F4B-A06D-2315715D0CAA}" destId="{30B36776-C75A-4F87-B4B6-A971591E2A00}" srcOrd="10" destOrd="0" presId="urn:microsoft.com/office/officeart/2008/layout/LinedList"/>
    <dgm:cxn modelId="{00F1B794-79E9-42F6-9BD2-DEFA2FC5FA98}" type="presParOf" srcId="{C8FF751F-B66D-4F4B-A06D-2315715D0CAA}" destId="{959077CC-C12C-4684-A488-6F7592DD9BE2}" srcOrd="11" destOrd="0" presId="urn:microsoft.com/office/officeart/2008/layout/LinedList"/>
    <dgm:cxn modelId="{7B3ABCCA-DD74-4683-8E7B-558A1013CDDD}" type="presParOf" srcId="{959077CC-C12C-4684-A488-6F7592DD9BE2}" destId="{B997AD58-B8B5-44C9-901E-65750FA931ED}" srcOrd="0" destOrd="0" presId="urn:microsoft.com/office/officeart/2008/layout/LinedList"/>
    <dgm:cxn modelId="{72B7249A-B4FA-4112-96B4-014D06141B3F}" type="presParOf" srcId="{959077CC-C12C-4684-A488-6F7592DD9BE2}" destId="{89EB2217-42B4-4C59-AD98-A0D5FA5D68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CA3D-01A2-44C6-A45A-58DF7C4CF45A}">
      <dsp:nvSpPr>
        <dsp:cNvPr id="0" name=""/>
        <dsp:cNvSpPr/>
      </dsp:nvSpPr>
      <dsp:spPr>
        <a:xfrm>
          <a:off x="1283" y="41210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8DA40-6BD4-416B-901F-3464EFB8AD27}">
      <dsp:nvSpPr>
        <dsp:cNvPr id="0" name=""/>
        <dsp:cNvSpPr/>
      </dsp:nvSpPr>
      <dsp:spPr>
        <a:xfrm>
          <a:off x="501904" y="88768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Course Presentation (MED49)</a:t>
          </a:r>
        </a:p>
      </dsp:txBody>
      <dsp:txXfrm>
        <a:off x="585701" y="971486"/>
        <a:ext cx="4337991" cy="2693452"/>
      </dsp:txXfrm>
    </dsp:sp>
    <dsp:sp modelId="{00654C9D-D6A3-4A9F-A455-626AE2C0F834}">
      <dsp:nvSpPr>
        <dsp:cNvPr id="0" name=""/>
        <dsp:cNvSpPr/>
      </dsp:nvSpPr>
      <dsp:spPr>
        <a:xfrm>
          <a:off x="5508110" y="41210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0F0D2-B77F-4CB0-94F7-0D149B52C8F9}">
      <dsp:nvSpPr>
        <dsp:cNvPr id="0" name=""/>
        <dsp:cNvSpPr/>
      </dsp:nvSpPr>
      <dsp:spPr>
        <a:xfrm>
          <a:off x="6008730" y="88768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Introduction to the Romance Context</a:t>
          </a:r>
        </a:p>
      </dsp:txBody>
      <dsp:txXfrm>
        <a:off x="6092527" y="971486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4CC8-B070-4E06-9F3B-9DFF89291777}">
      <dsp:nvSpPr>
        <dsp:cNvPr id="0" name=""/>
        <dsp:cNvSpPr/>
      </dsp:nvSpPr>
      <dsp:spPr>
        <a:xfrm>
          <a:off x="0" y="150079"/>
          <a:ext cx="6651253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Course Duration: </a:t>
          </a:r>
        </a:p>
      </dsp:txBody>
      <dsp:txXfrm>
        <a:off x="38638" y="188717"/>
        <a:ext cx="6573977" cy="714229"/>
      </dsp:txXfrm>
    </dsp:sp>
    <dsp:sp modelId="{D616D7EA-0CAD-40DC-8A78-5DE3B367BEEC}">
      <dsp:nvSpPr>
        <dsp:cNvPr id="0" name=""/>
        <dsp:cNvSpPr/>
      </dsp:nvSpPr>
      <dsp:spPr>
        <a:xfrm>
          <a:off x="0" y="941584"/>
          <a:ext cx="665125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12 weeks, 1.5 hours per session</a:t>
          </a:r>
        </a:p>
      </dsp:txBody>
      <dsp:txXfrm>
        <a:off x="0" y="941584"/>
        <a:ext cx="6651253" cy="546480"/>
      </dsp:txXfrm>
    </dsp:sp>
    <dsp:sp modelId="{7B7DDF5F-3988-4997-9765-5C18D94922AC}">
      <dsp:nvSpPr>
        <dsp:cNvPr id="0" name=""/>
        <dsp:cNvSpPr/>
      </dsp:nvSpPr>
      <dsp:spPr>
        <a:xfrm>
          <a:off x="0" y="1488064"/>
          <a:ext cx="6651253" cy="791505"/>
        </a:xfrm>
        <a:prstGeom prst="roundRect">
          <a:avLst/>
        </a:prstGeom>
        <a:solidFill>
          <a:schemeClr val="accent2">
            <a:hueOff val="-748562"/>
            <a:satOff val="-37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Materials: </a:t>
          </a:r>
        </a:p>
      </dsp:txBody>
      <dsp:txXfrm>
        <a:off x="38638" y="1526702"/>
        <a:ext cx="6573977" cy="714229"/>
      </dsp:txXfrm>
    </dsp:sp>
    <dsp:sp modelId="{C5BF033A-DB1A-4056-8B80-2EDA73FDE90A}">
      <dsp:nvSpPr>
        <dsp:cNvPr id="0" name=""/>
        <dsp:cNvSpPr/>
      </dsp:nvSpPr>
      <dsp:spPr>
        <a:xfrm>
          <a:off x="0" y="2279569"/>
          <a:ext cx="665125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i="1" kern="1200" dirty="0"/>
            <a:t>EuRom5</a:t>
          </a:r>
          <a:r>
            <a:rPr lang="en-US" sz="2600" kern="1200" dirty="0"/>
            <a:t> &amp; </a:t>
          </a:r>
          <a:r>
            <a:rPr lang="en-US" sz="2600" i="1" kern="1200" dirty="0"/>
            <a:t>PanromanIC</a:t>
          </a:r>
          <a:r>
            <a:rPr lang="en-US" sz="2600" kern="1200" dirty="0"/>
            <a:t> manuals</a:t>
          </a:r>
        </a:p>
      </dsp:txBody>
      <dsp:txXfrm>
        <a:off x="0" y="2279569"/>
        <a:ext cx="6651253" cy="546480"/>
      </dsp:txXfrm>
    </dsp:sp>
    <dsp:sp modelId="{74FE6A20-224B-4245-9A83-6979019A66ED}">
      <dsp:nvSpPr>
        <dsp:cNvPr id="0" name=""/>
        <dsp:cNvSpPr/>
      </dsp:nvSpPr>
      <dsp:spPr>
        <a:xfrm>
          <a:off x="0" y="2826049"/>
          <a:ext cx="6651253" cy="791505"/>
        </a:xfrm>
        <a:prstGeom prst="roundRect">
          <a:avLst/>
        </a:prstGeom>
        <a:solidFill>
          <a:schemeClr val="accent2">
            <a:hueOff val="-1497123"/>
            <a:satOff val="-7488"/>
            <a:lumOff val="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Objective: </a:t>
          </a:r>
        </a:p>
      </dsp:txBody>
      <dsp:txXfrm>
        <a:off x="38638" y="2864687"/>
        <a:ext cx="6573977" cy="714229"/>
      </dsp:txXfrm>
    </dsp:sp>
    <dsp:sp modelId="{D9302504-C899-43BE-8153-FBC6F4837419}">
      <dsp:nvSpPr>
        <dsp:cNvPr id="0" name=""/>
        <dsp:cNvSpPr/>
      </dsp:nvSpPr>
      <dsp:spPr>
        <a:xfrm>
          <a:off x="0" y="3617554"/>
          <a:ext cx="6651253" cy="15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To develop the ability to understand multiple Romance languages through comparative study and intercomprehension techniques.</a:t>
          </a:r>
        </a:p>
      </dsp:txBody>
      <dsp:txXfrm>
        <a:off x="0" y="3617554"/>
        <a:ext cx="6651253" cy="1571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AA07F-D342-4054-B394-1B33B8959BF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22984-7BD3-4706-B22B-FD29297CADEF}">
      <dsp:nvSpPr>
        <dsp:cNvPr id="0" name=""/>
        <dsp:cNvSpPr/>
      </dsp:nvSpPr>
      <dsp:spPr>
        <a:xfrm>
          <a:off x="0" y="0"/>
          <a:ext cx="2103120" cy="208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Definition: </a:t>
          </a:r>
        </a:p>
      </dsp:txBody>
      <dsp:txXfrm>
        <a:off x="0" y="0"/>
        <a:ext cx="2103120" cy="2080418"/>
      </dsp:txXfrm>
    </dsp:sp>
    <dsp:sp modelId="{3471220B-5C17-4BCC-87A2-528ABBE1CBFB}">
      <dsp:nvSpPr>
        <dsp:cNvPr id="0" name=""/>
        <dsp:cNvSpPr/>
      </dsp:nvSpPr>
      <dsp:spPr>
        <a:xfrm>
          <a:off x="2260854" y="94472"/>
          <a:ext cx="8254746" cy="1889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ability to understand a language by comparing it with other related languages, often without prior study of the language in question.</a:t>
          </a:r>
        </a:p>
      </dsp:txBody>
      <dsp:txXfrm>
        <a:off x="2260854" y="94472"/>
        <a:ext cx="8254746" cy="1889442"/>
      </dsp:txXfrm>
    </dsp:sp>
    <dsp:sp modelId="{EB79BDF7-8A1E-4771-A1A3-EA7066C84055}">
      <dsp:nvSpPr>
        <dsp:cNvPr id="0" name=""/>
        <dsp:cNvSpPr/>
      </dsp:nvSpPr>
      <dsp:spPr>
        <a:xfrm>
          <a:off x="2103120" y="1983914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DB40B-DA57-48DC-B146-1143B2ED909D}">
      <dsp:nvSpPr>
        <dsp:cNvPr id="0" name=""/>
        <dsp:cNvSpPr/>
      </dsp:nvSpPr>
      <dsp:spPr>
        <a:xfrm>
          <a:off x="0" y="208041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EDE83-CB06-4101-BD7A-7B4FDA76BB22}">
      <dsp:nvSpPr>
        <dsp:cNvPr id="0" name=""/>
        <dsp:cNvSpPr/>
      </dsp:nvSpPr>
      <dsp:spPr>
        <a:xfrm>
          <a:off x="0" y="2080418"/>
          <a:ext cx="2103120" cy="208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Focus: </a:t>
          </a:r>
        </a:p>
      </dsp:txBody>
      <dsp:txXfrm>
        <a:off x="0" y="2080418"/>
        <a:ext cx="2103120" cy="2080418"/>
      </dsp:txXfrm>
    </dsp:sp>
    <dsp:sp modelId="{25DAE0ED-E8FD-407E-95DF-F4E05C45FE68}">
      <dsp:nvSpPr>
        <dsp:cNvPr id="0" name=""/>
        <dsp:cNvSpPr/>
      </dsp:nvSpPr>
      <dsp:spPr>
        <a:xfrm>
          <a:off x="2260854" y="2174890"/>
          <a:ext cx="8254746" cy="1889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 this course, the focus is on Romance languages (e.g., Spanish, Portuguese, French, Italian, Romanian).</a:t>
          </a:r>
        </a:p>
      </dsp:txBody>
      <dsp:txXfrm>
        <a:off x="2260854" y="2174890"/>
        <a:ext cx="8254746" cy="1889442"/>
      </dsp:txXfrm>
    </dsp:sp>
    <dsp:sp modelId="{6F173D07-C264-4ADC-A787-9BB4C8ED0BB4}">
      <dsp:nvSpPr>
        <dsp:cNvPr id="0" name=""/>
        <dsp:cNvSpPr/>
      </dsp:nvSpPr>
      <dsp:spPr>
        <a:xfrm>
          <a:off x="2103120" y="4064333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D8EF6-FC3C-41B8-B5AC-C0B92DFDF9EA}">
      <dsp:nvSpPr>
        <dsp:cNvPr id="0" name=""/>
        <dsp:cNvSpPr/>
      </dsp:nvSpPr>
      <dsp:spPr>
        <a:xfrm>
          <a:off x="0" y="427118"/>
          <a:ext cx="10515600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Easier travel and communication in Romance-speaking countries.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Broadened linguistic and cultural understanding.</a:t>
          </a:r>
        </a:p>
      </dsp:txBody>
      <dsp:txXfrm>
        <a:off x="0" y="427118"/>
        <a:ext cx="10515600" cy="1593900"/>
      </dsp:txXfrm>
    </dsp:sp>
    <dsp:sp modelId="{E217A15C-2F3F-4148-9F4E-450D849849DE}">
      <dsp:nvSpPr>
        <dsp:cNvPr id="0" name=""/>
        <dsp:cNvSpPr/>
      </dsp:nvSpPr>
      <dsp:spPr>
        <a:xfrm>
          <a:off x="525780" y="102398"/>
          <a:ext cx="736092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Practical Benefits: </a:t>
          </a:r>
        </a:p>
      </dsp:txBody>
      <dsp:txXfrm>
        <a:off x="557483" y="134101"/>
        <a:ext cx="7297514" cy="586034"/>
      </dsp:txXfrm>
    </dsp:sp>
    <dsp:sp modelId="{F478B030-17B8-4C8F-9F36-2070F2AD8F6E}">
      <dsp:nvSpPr>
        <dsp:cNvPr id="0" name=""/>
        <dsp:cNvSpPr/>
      </dsp:nvSpPr>
      <dsp:spPr>
        <a:xfrm>
          <a:off x="0" y="2464538"/>
          <a:ext cx="10515600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Useful for careers in translation, linguistics, and international relations.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Opens up access to literature and media in multiple languages.</a:t>
          </a:r>
        </a:p>
      </dsp:txBody>
      <dsp:txXfrm>
        <a:off x="0" y="2464538"/>
        <a:ext cx="10515600" cy="1593900"/>
      </dsp:txXfrm>
    </dsp:sp>
    <dsp:sp modelId="{7839CACD-6C77-4040-A31B-016950AD794C}">
      <dsp:nvSpPr>
        <dsp:cNvPr id="0" name=""/>
        <dsp:cNvSpPr/>
      </dsp:nvSpPr>
      <dsp:spPr>
        <a:xfrm>
          <a:off x="525780" y="2139818"/>
          <a:ext cx="736092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Academic and Career Advantages: </a:t>
          </a:r>
        </a:p>
      </dsp:txBody>
      <dsp:txXfrm>
        <a:off x="557483" y="2171521"/>
        <a:ext cx="729751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2171-7928-4D74-B30B-15D11D43B35C}">
      <dsp:nvSpPr>
        <dsp:cNvPr id="0" name=""/>
        <dsp:cNvSpPr/>
      </dsp:nvSpPr>
      <dsp:spPr>
        <a:xfrm>
          <a:off x="0" y="487781"/>
          <a:ext cx="6651253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11" tIns="499872" rIns="51621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Improved ability to understand and compare Romance languages.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Enhanced reading comprehension across languages.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Familiarity with linguistic similarities and differences.</a:t>
          </a:r>
        </a:p>
      </dsp:txBody>
      <dsp:txXfrm>
        <a:off x="0" y="487781"/>
        <a:ext cx="6651253" cy="2872800"/>
      </dsp:txXfrm>
    </dsp:sp>
    <dsp:sp modelId="{CE3F46F8-3AFC-4EB4-A6AE-237F11418A77}">
      <dsp:nvSpPr>
        <dsp:cNvPr id="0" name=""/>
        <dsp:cNvSpPr/>
      </dsp:nvSpPr>
      <dsp:spPr>
        <a:xfrm>
          <a:off x="332562" y="133541"/>
          <a:ext cx="465587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Skills Developed: </a:t>
          </a:r>
        </a:p>
      </dsp:txBody>
      <dsp:txXfrm>
        <a:off x="367147" y="168126"/>
        <a:ext cx="4586707" cy="639310"/>
      </dsp:txXfrm>
    </dsp:sp>
    <dsp:sp modelId="{496A901D-AD34-4228-B9EE-7C522FCE3CD2}">
      <dsp:nvSpPr>
        <dsp:cNvPr id="0" name=""/>
        <dsp:cNvSpPr/>
      </dsp:nvSpPr>
      <dsp:spPr>
        <a:xfrm>
          <a:off x="0" y="3844422"/>
          <a:ext cx="6651253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11" tIns="499872" rIns="51621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Parodical review of contains and exercises in classroom and at home.</a:t>
          </a:r>
        </a:p>
      </dsp:txBody>
      <dsp:txXfrm>
        <a:off x="0" y="3844422"/>
        <a:ext cx="6651253" cy="1360800"/>
      </dsp:txXfrm>
    </dsp:sp>
    <dsp:sp modelId="{3F1B2134-26C2-4EF2-9AA0-1F993B405E81}">
      <dsp:nvSpPr>
        <dsp:cNvPr id="0" name=""/>
        <dsp:cNvSpPr/>
      </dsp:nvSpPr>
      <dsp:spPr>
        <a:xfrm>
          <a:off x="332562" y="3490182"/>
          <a:ext cx="465587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Assessments: </a:t>
          </a:r>
          <a:endParaRPr lang="en-US" sz="2400" kern="1200" dirty="0"/>
        </a:p>
      </dsp:txBody>
      <dsp:txXfrm>
        <a:off x="367147" y="3524767"/>
        <a:ext cx="4586707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88138-FDF6-4E37-BB36-9ECB5DFE6182}">
      <dsp:nvSpPr>
        <dsp:cNvPr id="0" name=""/>
        <dsp:cNvSpPr/>
      </dsp:nvSpPr>
      <dsp:spPr>
        <a:xfrm>
          <a:off x="0" y="74501"/>
          <a:ext cx="665125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Ibero-romance: </a:t>
          </a:r>
          <a:endParaRPr lang="en-US" sz="3200" kern="1200"/>
        </a:p>
      </dsp:txBody>
      <dsp:txXfrm>
        <a:off x="37467" y="111968"/>
        <a:ext cx="6576319" cy="692586"/>
      </dsp:txXfrm>
    </dsp:sp>
    <dsp:sp modelId="{8D5D180B-1EF5-4040-BCB4-79C65933BAE3}">
      <dsp:nvSpPr>
        <dsp:cNvPr id="0" name=""/>
        <dsp:cNvSpPr/>
      </dsp:nvSpPr>
      <dsp:spPr>
        <a:xfrm>
          <a:off x="0" y="842021"/>
          <a:ext cx="665125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 dirty="0" err="1"/>
            <a:t>Español</a:t>
          </a:r>
          <a:r>
            <a:rPr lang="it-IT" sz="2500" kern="1200" dirty="0"/>
            <a:t>, </a:t>
          </a:r>
          <a:r>
            <a:rPr lang="it-IT" sz="2500" kern="1200" dirty="0" err="1"/>
            <a:t>Purtugu</a:t>
          </a:r>
          <a:r>
            <a:rPr lang="pt-PT" sz="2500" b="0" kern="1200" dirty="0"/>
            <a:t>ê</a:t>
          </a:r>
          <a:r>
            <a:rPr lang="it-IT" sz="2500" kern="1200" dirty="0"/>
            <a:t>s, </a:t>
          </a:r>
          <a:r>
            <a:rPr lang="it-IT" sz="2500" kern="1200" dirty="0" err="1"/>
            <a:t>Catalá</a:t>
          </a:r>
          <a:r>
            <a:rPr lang="it-IT" sz="2500" kern="1200" dirty="0"/>
            <a:t>, Galego</a:t>
          </a:r>
          <a:endParaRPr lang="en-US" sz="2500" kern="1200" dirty="0"/>
        </a:p>
      </dsp:txBody>
      <dsp:txXfrm>
        <a:off x="0" y="842021"/>
        <a:ext cx="6651253" cy="529920"/>
      </dsp:txXfrm>
    </dsp:sp>
    <dsp:sp modelId="{CE22FD74-155F-426A-B667-BA84C558E7D4}">
      <dsp:nvSpPr>
        <dsp:cNvPr id="0" name=""/>
        <dsp:cNvSpPr/>
      </dsp:nvSpPr>
      <dsp:spPr>
        <a:xfrm>
          <a:off x="0" y="1371941"/>
          <a:ext cx="6651253" cy="767520"/>
        </a:xfrm>
        <a:prstGeom prst="roundRect">
          <a:avLst/>
        </a:prstGeom>
        <a:solidFill>
          <a:schemeClr val="accent5">
            <a:hueOff val="-498445"/>
            <a:satOff val="2417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Gallo-romance: </a:t>
          </a:r>
          <a:endParaRPr lang="en-US" sz="3200" kern="1200"/>
        </a:p>
      </dsp:txBody>
      <dsp:txXfrm>
        <a:off x="37467" y="1409408"/>
        <a:ext cx="6576319" cy="692586"/>
      </dsp:txXfrm>
    </dsp:sp>
    <dsp:sp modelId="{54E52DC0-0993-4C3D-A5DD-44A23EDB04B9}">
      <dsp:nvSpPr>
        <dsp:cNvPr id="0" name=""/>
        <dsp:cNvSpPr/>
      </dsp:nvSpPr>
      <dsp:spPr>
        <a:xfrm>
          <a:off x="0" y="2139462"/>
          <a:ext cx="665125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Français, Occitanic</a:t>
          </a:r>
          <a:endParaRPr lang="en-US" sz="2500" kern="1200"/>
        </a:p>
      </dsp:txBody>
      <dsp:txXfrm>
        <a:off x="0" y="2139462"/>
        <a:ext cx="6651253" cy="529920"/>
      </dsp:txXfrm>
    </dsp:sp>
    <dsp:sp modelId="{D26AB2D6-D732-4885-9F22-3F230EB1F7B7}">
      <dsp:nvSpPr>
        <dsp:cNvPr id="0" name=""/>
        <dsp:cNvSpPr/>
      </dsp:nvSpPr>
      <dsp:spPr>
        <a:xfrm>
          <a:off x="0" y="2669382"/>
          <a:ext cx="6651253" cy="767520"/>
        </a:xfrm>
        <a:prstGeom prst="roundRect">
          <a:avLst/>
        </a:prstGeom>
        <a:solidFill>
          <a:schemeClr val="accent5">
            <a:hueOff val="-996890"/>
            <a:satOff val="4833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Italo-romance: </a:t>
          </a:r>
          <a:endParaRPr lang="en-US" sz="3200" kern="1200"/>
        </a:p>
      </dsp:txBody>
      <dsp:txXfrm>
        <a:off x="37467" y="2706849"/>
        <a:ext cx="6576319" cy="692586"/>
      </dsp:txXfrm>
    </dsp:sp>
    <dsp:sp modelId="{5B591A35-674B-4752-8B9C-D5CCFF93E21F}">
      <dsp:nvSpPr>
        <dsp:cNvPr id="0" name=""/>
        <dsp:cNvSpPr/>
      </dsp:nvSpPr>
      <dsp:spPr>
        <a:xfrm>
          <a:off x="0" y="3436902"/>
          <a:ext cx="665125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Italiano, Romancio</a:t>
          </a:r>
          <a:endParaRPr lang="en-US" sz="2500" kern="1200"/>
        </a:p>
      </dsp:txBody>
      <dsp:txXfrm>
        <a:off x="0" y="3436902"/>
        <a:ext cx="6651253" cy="529920"/>
      </dsp:txXfrm>
    </dsp:sp>
    <dsp:sp modelId="{7EDFA7C7-14C4-44B6-929A-438782496505}">
      <dsp:nvSpPr>
        <dsp:cNvPr id="0" name=""/>
        <dsp:cNvSpPr/>
      </dsp:nvSpPr>
      <dsp:spPr>
        <a:xfrm>
          <a:off x="0" y="3966822"/>
          <a:ext cx="6651253" cy="767520"/>
        </a:xfrm>
        <a:prstGeom prst="roundRect">
          <a:avLst/>
        </a:prstGeom>
        <a:solidFill>
          <a:schemeClr val="accent5">
            <a:hueOff val="-1495334"/>
            <a:satOff val="7250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Eastern romance: </a:t>
          </a:r>
          <a:endParaRPr lang="en-US" sz="3200" kern="1200"/>
        </a:p>
      </dsp:txBody>
      <dsp:txXfrm>
        <a:off x="37467" y="4004289"/>
        <a:ext cx="6576319" cy="692586"/>
      </dsp:txXfrm>
    </dsp:sp>
    <dsp:sp modelId="{2BB1C600-C31E-46F4-844C-4BE63BE07B47}">
      <dsp:nvSpPr>
        <dsp:cNvPr id="0" name=""/>
        <dsp:cNvSpPr/>
      </dsp:nvSpPr>
      <dsp:spPr>
        <a:xfrm>
          <a:off x="0" y="4734342"/>
          <a:ext cx="665125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Romanesc</a:t>
          </a:r>
          <a:endParaRPr lang="en-US" sz="2500" kern="1200"/>
        </a:p>
      </dsp:txBody>
      <dsp:txXfrm>
        <a:off x="0" y="4734342"/>
        <a:ext cx="6651253" cy="529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BAD2-B7B9-407A-B01D-4BF0321BC67E}">
      <dsp:nvSpPr>
        <dsp:cNvPr id="0" name=""/>
        <dsp:cNvSpPr/>
      </dsp:nvSpPr>
      <dsp:spPr>
        <a:xfrm>
          <a:off x="0" y="224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13F33-638C-480E-AD20-931D0DC28F10}">
      <dsp:nvSpPr>
        <dsp:cNvPr id="0" name=""/>
        <dsp:cNvSpPr/>
      </dsp:nvSpPr>
      <dsp:spPr>
        <a:xfrm>
          <a:off x="0" y="2241"/>
          <a:ext cx="10515600" cy="76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chemeClr val="tx1"/>
              </a:solidFill>
            </a:rPr>
            <a:t>SPECULUM</a:t>
          </a:r>
          <a:r>
            <a:rPr lang="it-IT" sz="2100" kern="1200" dirty="0">
              <a:solidFill>
                <a:schemeClr val="bg2"/>
              </a:solidFill>
            </a:rPr>
            <a:t> </a:t>
          </a:r>
          <a:r>
            <a:rPr lang="it-IT" sz="2100" b="0" kern="1200" dirty="0">
              <a:solidFill>
                <a:schemeClr val="tx1"/>
              </a:solidFill>
            </a:rPr>
            <a:t>&gt; </a:t>
          </a:r>
          <a:r>
            <a:rPr lang="it-IT" sz="2100" b="0" kern="1200" dirty="0" err="1">
              <a:solidFill>
                <a:srgbClr val="FF0000"/>
              </a:solidFill>
            </a:rPr>
            <a:t>speclum</a:t>
          </a:r>
          <a:r>
            <a:rPr lang="it-IT" sz="2100" b="0" kern="1200" dirty="0">
              <a:solidFill>
                <a:schemeClr val="tx1"/>
              </a:solidFill>
            </a:rPr>
            <a:t> &gt; </a:t>
          </a:r>
          <a:r>
            <a:rPr lang="it-IT" sz="2100" b="0" kern="1200" dirty="0" err="1">
              <a:solidFill>
                <a:schemeClr val="tx1"/>
              </a:solidFill>
            </a:rPr>
            <a:t>speclu</a:t>
          </a:r>
          <a:r>
            <a:rPr lang="it-IT" sz="2100" b="0" kern="1200" dirty="0">
              <a:solidFill>
                <a:schemeClr val="tx1"/>
              </a:solidFill>
            </a:rPr>
            <a:t> &gt; </a:t>
          </a:r>
          <a:r>
            <a:rPr lang="it-IT" sz="2100" b="0" kern="1200" dirty="0" err="1">
              <a:solidFill>
                <a:schemeClr val="tx1"/>
              </a:solidFill>
            </a:rPr>
            <a:t>speclo</a:t>
          </a:r>
          <a:r>
            <a:rPr lang="it-IT" sz="2100" b="0" kern="1200" dirty="0">
              <a:solidFill>
                <a:schemeClr val="tx1"/>
              </a:solidFill>
            </a:rPr>
            <a:t> &gt; </a:t>
          </a:r>
          <a:r>
            <a:rPr lang="it-IT" sz="2100" b="0" kern="1200" dirty="0" err="1">
              <a:solidFill>
                <a:schemeClr val="tx1"/>
              </a:solidFill>
            </a:rPr>
            <a:t>it</a:t>
          </a:r>
          <a:r>
            <a:rPr lang="it-IT" sz="2100" b="0" kern="1200" dirty="0">
              <a:solidFill>
                <a:schemeClr val="tx1"/>
              </a:solidFill>
            </a:rPr>
            <a:t>. </a:t>
          </a:r>
          <a:r>
            <a:rPr lang="it-IT" sz="2100" b="0" i="1" kern="1200" dirty="0">
              <a:solidFill>
                <a:schemeClr val="tx1"/>
              </a:solidFill>
            </a:rPr>
            <a:t>specchio</a:t>
          </a:r>
          <a:r>
            <a:rPr lang="it-IT" sz="2100" b="0" kern="1200" dirty="0">
              <a:solidFill>
                <a:schemeClr val="tx1"/>
              </a:solidFill>
            </a:rPr>
            <a:t>; </a:t>
          </a:r>
          <a:r>
            <a:rPr lang="it-IT" sz="2100" b="0" kern="1200" dirty="0" err="1">
              <a:solidFill>
                <a:schemeClr val="tx1"/>
              </a:solidFill>
            </a:rPr>
            <a:t>sp</a:t>
          </a:r>
          <a:r>
            <a:rPr lang="it-IT" sz="2100" b="0" kern="1200" dirty="0">
              <a:solidFill>
                <a:schemeClr val="tx1"/>
              </a:solidFill>
            </a:rPr>
            <a:t>. </a:t>
          </a:r>
          <a:r>
            <a:rPr lang="it-IT" sz="2100" b="0" i="1" kern="1200" dirty="0" err="1">
              <a:solidFill>
                <a:schemeClr val="tx1"/>
              </a:solidFill>
            </a:rPr>
            <a:t>espejo</a:t>
          </a:r>
          <a:r>
            <a:rPr lang="it-IT" sz="2100" b="0" kern="1200" dirty="0">
              <a:solidFill>
                <a:schemeClr val="tx1"/>
              </a:solidFill>
            </a:rPr>
            <a:t>; por. </a:t>
          </a:r>
          <a:r>
            <a:rPr lang="it-IT" sz="2100" b="0" i="1" kern="1200" dirty="0" err="1">
              <a:solidFill>
                <a:schemeClr val="tx1"/>
              </a:solidFill>
            </a:rPr>
            <a:t>espelho</a:t>
          </a:r>
          <a:r>
            <a:rPr lang="it-IT" sz="2100" b="0" kern="1200" dirty="0">
              <a:solidFill>
                <a:schemeClr val="tx1"/>
              </a:solidFill>
            </a:rPr>
            <a:t> 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0" y="2241"/>
        <a:ext cx="10515600" cy="764353"/>
      </dsp:txXfrm>
    </dsp:sp>
    <dsp:sp modelId="{9B1E1660-565C-44D6-8D2A-DC005909F8C1}">
      <dsp:nvSpPr>
        <dsp:cNvPr id="0" name=""/>
        <dsp:cNvSpPr/>
      </dsp:nvSpPr>
      <dsp:spPr>
        <a:xfrm>
          <a:off x="0" y="766595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D6F4E-EED7-4799-9B57-D0D4A8FC5BED}">
      <dsp:nvSpPr>
        <dsp:cNvPr id="0" name=""/>
        <dsp:cNvSpPr/>
      </dsp:nvSpPr>
      <dsp:spPr>
        <a:xfrm>
          <a:off x="0" y="766595"/>
          <a:ext cx="10515600" cy="76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VETULUS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>
              <a:solidFill>
                <a:schemeClr val="tx1"/>
              </a:solidFill>
            </a:rPr>
            <a:t>&gt;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vectus</a:t>
          </a:r>
          <a:r>
            <a:rPr lang="en-GB" sz="2100" kern="1200" dirty="0">
              <a:solidFill>
                <a:schemeClr val="tx1"/>
              </a:solidFill>
            </a:rPr>
            <a:t> &gt; </a:t>
          </a:r>
          <a:r>
            <a:rPr lang="en-GB" sz="2100" kern="1200" dirty="0" err="1">
              <a:solidFill>
                <a:schemeClr val="tx1"/>
              </a:solidFill>
            </a:rPr>
            <a:t>veclu</a:t>
          </a:r>
          <a:r>
            <a:rPr lang="en-GB" sz="2100" kern="1200" dirty="0">
              <a:solidFill>
                <a:schemeClr val="tx1"/>
              </a:solidFill>
            </a:rPr>
            <a:t> &gt; it. </a:t>
          </a:r>
          <a:r>
            <a:rPr lang="en-GB" sz="2100" b="0" i="1" kern="1200" dirty="0" err="1">
              <a:solidFill>
                <a:schemeClr val="tx1"/>
              </a:solidFill>
            </a:rPr>
            <a:t>vecchio</a:t>
          </a:r>
          <a:r>
            <a:rPr lang="en-GB" sz="2100" kern="1200" dirty="0">
              <a:solidFill>
                <a:schemeClr val="tx1"/>
              </a:solidFill>
            </a:rPr>
            <a:t>; sp. </a:t>
          </a:r>
          <a:r>
            <a:rPr lang="en-GB" sz="2100" i="1" kern="1200" dirty="0" err="1">
              <a:solidFill>
                <a:schemeClr val="tx1"/>
              </a:solidFill>
            </a:rPr>
            <a:t>viejo</a:t>
          </a:r>
          <a:r>
            <a:rPr lang="en-GB" sz="2100" i="1" kern="1200" dirty="0">
              <a:solidFill>
                <a:schemeClr val="tx1"/>
              </a:solidFill>
            </a:rPr>
            <a:t>; por. </a:t>
          </a:r>
          <a:r>
            <a:rPr lang="en-GB" sz="2100" i="1" kern="1200" dirty="0" err="1">
              <a:solidFill>
                <a:schemeClr val="tx1"/>
              </a:solidFill>
            </a:rPr>
            <a:t>velho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766595"/>
        <a:ext cx="10515600" cy="764353"/>
      </dsp:txXfrm>
    </dsp:sp>
    <dsp:sp modelId="{9978324A-39D3-4BBB-9885-766B20F3C770}">
      <dsp:nvSpPr>
        <dsp:cNvPr id="0" name=""/>
        <dsp:cNvSpPr/>
      </dsp:nvSpPr>
      <dsp:spPr>
        <a:xfrm>
          <a:off x="0" y="153094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14279-E13E-45B7-9FCE-B9BFCD995080}">
      <dsp:nvSpPr>
        <dsp:cNvPr id="0" name=""/>
        <dsp:cNvSpPr/>
      </dsp:nvSpPr>
      <dsp:spPr>
        <a:xfrm>
          <a:off x="0" y="1530948"/>
          <a:ext cx="10515600" cy="76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COLUMNA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>
              <a:solidFill>
                <a:schemeClr val="tx1"/>
              </a:solidFill>
            </a:rPr>
            <a:t>&gt;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colomna</a:t>
          </a:r>
          <a:r>
            <a:rPr lang="en-GB" sz="2100" kern="1200" dirty="0">
              <a:solidFill>
                <a:schemeClr val="tx1"/>
              </a:solidFill>
            </a:rPr>
            <a:t> &gt; it. </a:t>
          </a:r>
          <a:r>
            <a:rPr lang="en-GB" sz="2100" b="0" i="1" kern="1200" dirty="0" err="1">
              <a:solidFill>
                <a:schemeClr val="tx1"/>
              </a:solidFill>
            </a:rPr>
            <a:t>colonna</a:t>
          </a:r>
          <a:r>
            <a:rPr lang="en-GB" sz="2100" kern="1200" dirty="0">
              <a:solidFill>
                <a:schemeClr val="tx1"/>
              </a:solidFill>
            </a:rPr>
            <a:t>; sp. </a:t>
          </a:r>
          <a:r>
            <a:rPr lang="en-GB" sz="2100" i="1" kern="1200" dirty="0" err="1">
              <a:solidFill>
                <a:schemeClr val="tx1"/>
              </a:solidFill>
            </a:rPr>
            <a:t>columna</a:t>
          </a:r>
          <a:r>
            <a:rPr lang="en-GB" sz="2100" kern="1200" dirty="0">
              <a:solidFill>
                <a:schemeClr val="tx1"/>
              </a:solidFill>
            </a:rPr>
            <a:t>; por. </a:t>
          </a:r>
          <a:r>
            <a:rPr lang="en-GB" sz="2100" i="1" kern="1200" dirty="0" err="1">
              <a:solidFill>
                <a:schemeClr val="tx1"/>
              </a:solidFill>
            </a:rPr>
            <a:t>coluna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1530948"/>
        <a:ext cx="10515600" cy="764353"/>
      </dsp:txXfrm>
    </dsp:sp>
    <dsp:sp modelId="{BA574019-AA76-4CE4-9AC6-5D840B1A967D}">
      <dsp:nvSpPr>
        <dsp:cNvPr id="0" name=""/>
        <dsp:cNvSpPr/>
      </dsp:nvSpPr>
      <dsp:spPr>
        <a:xfrm>
          <a:off x="0" y="2295302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1214-313B-409F-95F4-123DC571FDBF}">
      <dsp:nvSpPr>
        <dsp:cNvPr id="0" name=""/>
        <dsp:cNvSpPr/>
      </dsp:nvSpPr>
      <dsp:spPr>
        <a:xfrm>
          <a:off x="0" y="2295302"/>
          <a:ext cx="10515600" cy="76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AURICOLA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>
              <a:solidFill>
                <a:schemeClr val="tx1"/>
              </a:solidFill>
            </a:rPr>
            <a:t>&gt;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auricla</a:t>
          </a:r>
          <a:r>
            <a:rPr lang="en-GB" sz="2100" kern="1200" dirty="0">
              <a:solidFill>
                <a:schemeClr val="tx1"/>
              </a:solidFill>
            </a:rPr>
            <a:t> &gt; </a:t>
          </a:r>
          <a:r>
            <a:rPr lang="en-GB" sz="2100" kern="1200" dirty="0" err="1">
              <a:solidFill>
                <a:srgbClr val="FF0000"/>
              </a:solidFill>
            </a:rPr>
            <a:t>oricla</a:t>
          </a:r>
          <a:r>
            <a:rPr lang="en-GB" sz="2100" kern="1200" dirty="0">
              <a:solidFill>
                <a:schemeClr val="tx1"/>
              </a:solidFill>
            </a:rPr>
            <a:t> &gt; it. ant. </a:t>
          </a:r>
          <a:r>
            <a:rPr lang="it-IT" sz="2100" b="0" i="1" kern="1200" dirty="0">
              <a:solidFill>
                <a:schemeClr val="tx1"/>
              </a:solidFill>
            </a:rPr>
            <a:t>orecchia</a:t>
          </a:r>
          <a:r>
            <a:rPr lang="it-IT" sz="2100" kern="1200" dirty="0">
              <a:solidFill>
                <a:schemeClr val="tx1"/>
              </a:solidFill>
            </a:rPr>
            <a:t>;</a:t>
          </a:r>
          <a:r>
            <a:rPr lang="en-GB" sz="2100" kern="1200" dirty="0">
              <a:solidFill>
                <a:schemeClr val="tx1"/>
              </a:solidFill>
            </a:rPr>
            <a:t> sp. </a:t>
          </a:r>
          <a:r>
            <a:rPr lang="en-GB" sz="2100" i="1" kern="1200" dirty="0" err="1">
              <a:solidFill>
                <a:schemeClr val="tx1"/>
              </a:solidFill>
            </a:rPr>
            <a:t>oreja</a:t>
          </a:r>
          <a:r>
            <a:rPr lang="en-GB" sz="2100" kern="1200" dirty="0">
              <a:solidFill>
                <a:schemeClr val="tx1"/>
              </a:solidFill>
            </a:rPr>
            <a:t>; por. </a:t>
          </a:r>
          <a:r>
            <a:rPr lang="en-GB" sz="2100" i="1" kern="1200" dirty="0" err="1">
              <a:solidFill>
                <a:schemeClr val="tx1"/>
              </a:solidFill>
            </a:rPr>
            <a:t>orelha</a:t>
          </a:r>
          <a:r>
            <a:rPr lang="en-GB" sz="2100" i="1" kern="1200" dirty="0">
              <a:solidFill>
                <a:schemeClr val="tx1"/>
              </a:solidFill>
            </a:rPr>
            <a:t> </a:t>
          </a:r>
          <a:r>
            <a:rPr lang="en-GB" sz="2100" kern="1200" dirty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2295302"/>
        <a:ext cx="10515600" cy="764353"/>
      </dsp:txXfrm>
    </dsp:sp>
    <dsp:sp modelId="{1CFECDD8-9D50-4474-88FE-BC88687F7311}">
      <dsp:nvSpPr>
        <dsp:cNvPr id="0" name=""/>
        <dsp:cNvSpPr/>
      </dsp:nvSpPr>
      <dsp:spPr>
        <a:xfrm>
          <a:off x="0" y="305965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0DA44-0593-46BF-8BE2-B3983190AE4A}">
      <dsp:nvSpPr>
        <dsp:cNvPr id="0" name=""/>
        <dsp:cNvSpPr/>
      </dsp:nvSpPr>
      <dsp:spPr>
        <a:xfrm>
          <a:off x="0" y="3059656"/>
          <a:ext cx="10515600" cy="76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OCULUS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>
              <a:solidFill>
                <a:schemeClr val="tx1"/>
              </a:solidFill>
            </a:rPr>
            <a:t>&gt; 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oclus</a:t>
          </a:r>
          <a:r>
            <a:rPr lang="en-GB" sz="2100" kern="1200" dirty="0">
              <a:solidFill>
                <a:schemeClr val="tx1"/>
              </a:solidFill>
            </a:rPr>
            <a:t> &gt; </a:t>
          </a:r>
          <a:r>
            <a:rPr lang="en-GB" sz="2100" kern="1200" dirty="0" err="1">
              <a:solidFill>
                <a:schemeClr val="tx1"/>
              </a:solidFill>
            </a:rPr>
            <a:t>oclo</a:t>
          </a:r>
          <a:r>
            <a:rPr lang="en-GB" sz="2100" kern="1200" dirty="0">
              <a:solidFill>
                <a:schemeClr val="tx1"/>
              </a:solidFill>
            </a:rPr>
            <a:t> &gt; it. </a:t>
          </a:r>
          <a:r>
            <a:rPr lang="en-GB" sz="2100" b="0" i="1" kern="1200" dirty="0" err="1">
              <a:solidFill>
                <a:schemeClr val="tx1"/>
              </a:solidFill>
            </a:rPr>
            <a:t>occhio</a:t>
          </a:r>
          <a:r>
            <a:rPr lang="en-GB" sz="2100" kern="1200" dirty="0">
              <a:solidFill>
                <a:schemeClr val="tx1"/>
              </a:solidFill>
            </a:rPr>
            <a:t>; sp. </a:t>
          </a:r>
          <a:r>
            <a:rPr lang="en-GB" sz="2100" i="1" kern="1200" dirty="0" err="1">
              <a:solidFill>
                <a:schemeClr val="tx1"/>
              </a:solidFill>
            </a:rPr>
            <a:t>ojo</a:t>
          </a:r>
          <a:r>
            <a:rPr lang="en-GB" sz="2100" kern="1200" dirty="0">
              <a:solidFill>
                <a:schemeClr val="tx1"/>
              </a:solidFill>
            </a:rPr>
            <a:t>; por. </a:t>
          </a:r>
          <a:r>
            <a:rPr lang="en-GB" sz="2100" i="1" kern="1200" dirty="0" err="1">
              <a:solidFill>
                <a:schemeClr val="tx1"/>
              </a:solidFill>
            </a:rPr>
            <a:t>olho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3059656"/>
        <a:ext cx="10515600" cy="764353"/>
      </dsp:txXfrm>
    </dsp:sp>
    <dsp:sp modelId="{30B36776-C75A-4F87-B4B6-A971591E2A00}">
      <dsp:nvSpPr>
        <dsp:cNvPr id="0" name=""/>
        <dsp:cNvSpPr/>
      </dsp:nvSpPr>
      <dsp:spPr>
        <a:xfrm>
          <a:off x="0" y="382400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7AD58-B8B5-44C9-901E-65750FA931ED}">
      <dsp:nvSpPr>
        <dsp:cNvPr id="0" name=""/>
        <dsp:cNvSpPr/>
      </dsp:nvSpPr>
      <dsp:spPr>
        <a:xfrm>
          <a:off x="0" y="3824009"/>
          <a:ext cx="10515600" cy="76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VIRIDIS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>
              <a:solidFill>
                <a:schemeClr val="tx1"/>
              </a:solidFill>
            </a:rPr>
            <a:t>&gt;</a:t>
          </a:r>
          <a:r>
            <a:rPr lang="en-GB" sz="2100" kern="1200" dirty="0">
              <a:solidFill>
                <a:schemeClr val="bg2"/>
              </a:solidFill>
            </a:rPr>
            <a:t> </a:t>
          </a:r>
          <a:r>
            <a:rPr lang="en-GB" sz="2100" kern="1200" dirty="0" err="1">
              <a:solidFill>
                <a:srgbClr val="FF0000"/>
              </a:solidFill>
            </a:rPr>
            <a:t>virdis</a:t>
          </a:r>
          <a:r>
            <a:rPr lang="en-GB" sz="2100" kern="1200" dirty="0">
              <a:solidFill>
                <a:schemeClr val="tx1"/>
              </a:solidFill>
            </a:rPr>
            <a:t> &gt; </a:t>
          </a:r>
          <a:r>
            <a:rPr lang="en-GB" sz="2100" kern="1200" dirty="0" err="1">
              <a:solidFill>
                <a:schemeClr val="tx1"/>
              </a:solidFill>
            </a:rPr>
            <a:t>virdi</a:t>
          </a:r>
          <a:r>
            <a:rPr lang="en-GB" sz="2100" kern="1200" dirty="0">
              <a:solidFill>
                <a:schemeClr val="tx1"/>
              </a:solidFill>
            </a:rPr>
            <a:t> &gt; it. </a:t>
          </a:r>
          <a:r>
            <a:rPr lang="en-GB" sz="2100" b="0" i="1" kern="1200" dirty="0" err="1">
              <a:solidFill>
                <a:schemeClr val="tx1"/>
              </a:solidFill>
            </a:rPr>
            <a:t>verde</a:t>
          </a:r>
          <a:r>
            <a:rPr lang="en-GB" sz="2100" kern="1200" dirty="0">
              <a:solidFill>
                <a:schemeClr val="tx1"/>
              </a:solidFill>
            </a:rPr>
            <a:t>; sp. </a:t>
          </a:r>
          <a:r>
            <a:rPr lang="en-GB" sz="2100" i="1" kern="1200" dirty="0" err="1">
              <a:solidFill>
                <a:schemeClr val="tx1"/>
              </a:solidFill>
            </a:rPr>
            <a:t>verde</a:t>
          </a:r>
          <a:r>
            <a:rPr lang="en-GB" sz="2100" kern="1200" dirty="0">
              <a:solidFill>
                <a:schemeClr val="tx1"/>
              </a:solidFill>
            </a:rPr>
            <a:t>; por. </a:t>
          </a:r>
          <a:r>
            <a:rPr lang="en-GB" sz="2100" i="1" kern="1200" dirty="0" err="1">
              <a:solidFill>
                <a:schemeClr val="tx1"/>
              </a:solidFill>
            </a:rPr>
            <a:t>verde</a:t>
          </a:r>
          <a:r>
            <a:rPr lang="en-GB" sz="2100" kern="1200" dirty="0">
              <a:solidFill>
                <a:schemeClr val="tx1"/>
              </a:solidFill>
            </a:rPr>
            <a:t>    </a:t>
          </a:r>
          <a:r>
            <a:rPr lang="en-GB" sz="2100" i="1" kern="1200" dirty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3824009"/>
        <a:ext cx="10515600" cy="764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5B65-D583-48DA-BCF8-7C2F0FA08FF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83E-C3C9-45B4-A1D7-DE58022FD0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7283E-C3C9-45B4-A1D7-DE58022FD0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9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vanillamagazine.it/un-albero-genealogico-mostra-la-comune-origine-delle-lingue-di-tutto-il-mondo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.wikipedia.org/wiki/Lingue_romanze#/media/File:Map_Length_of_Roman_Rule_Neo_Latin_Languages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eddit.com/r/etymologymaps/comments/gqdxdh/how_major_romance_languages_evolved_from_latin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.wikipedia.org/wiki/Lingue_romanze#/media/File:Romance_14c_it.sv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t.wikipedia.org/wiki/Lingue_romanze#/media/File:Map-Romance_Language_World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lgundiaenalgunaparte.com/tag/umberto-ec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universita.zanichelli.it/panromanic/" TargetMode="External"/><Relationship Id="rId2" Type="http://schemas.openxmlformats.org/officeDocument/2006/relationships/hyperlink" Target="http://www.eurom5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130/2037-3597/4695" TargetMode="External"/><Relationship Id="rId2" Type="http://schemas.openxmlformats.org/officeDocument/2006/relationships/hyperlink" Target="https://ciccre.uvt.ro/pt-pt/node/82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riadi.net/sites/default/files/livro-book_miriadi_-_v.01-08_-_final.pdf" TargetMode="External"/><Relationship Id="rId4" Type="http://schemas.openxmlformats.org/officeDocument/2006/relationships/hyperlink" Target="https://edizionicafoscari.unive.it/it/edizioni/libri/978-88-6969-135-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Immagine che contiene disegno, diagramma, arte, mappa&#10;&#10;Descrizione generata automaticamente">
            <a:extLst>
              <a:ext uri="{FF2B5EF4-FFF2-40B4-BE49-F238E27FC236}">
                <a16:creationId xmlns:a16="http://schemas.microsoft.com/office/drawing/2014/main" id="{75ABF1C2-2EB2-A4F1-50A2-6ACE6BE1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8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A1F8C5F-60B6-AF13-0A2B-6062E8B48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3700" dirty="0"/>
              <a:t>Intercomprehension Between Romance Languages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F37896-45DD-2C35-D374-CD6EC8C35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Based on </a:t>
            </a:r>
            <a:r>
              <a:rPr lang="en-US" sz="2000" i="1" dirty="0" err="1"/>
              <a:t>PanRomanic</a:t>
            </a:r>
            <a:r>
              <a:rPr lang="en-US" sz="2000" dirty="0"/>
              <a:t> and </a:t>
            </a:r>
            <a:r>
              <a:rPr lang="en-US" sz="2000" i="1" dirty="0"/>
              <a:t>EuRom5</a:t>
            </a:r>
            <a:r>
              <a:rPr lang="en-US" sz="2000" dirty="0"/>
              <a:t> Manuals</a:t>
            </a:r>
          </a:p>
        </p:txBody>
      </p:sp>
    </p:spTree>
    <p:extLst>
      <p:ext uri="{BB962C8B-B14F-4D97-AF65-F5344CB8AC3E}">
        <p14:creationId xmlns:p14="http://schemas.microsoft.com/office/powerpoint/2010/main" val="183101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3AE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BD5E5C-D260-7010-A0BE-329D7D57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US" sz="2800"/>
              <a:t>Course Outcomes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813689A-0C5B-BA21-FD67-056627283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4813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83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43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780CDB0-22CA-507F-E816-1596A4E9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Introduction to the Romance Context</a:t>
            </a:r>
          </a:p>
        </p:txBody>
      </p:sp>
    </p:spTree>
    <p:extLst>
      <p:ext uri="{BB962C8B-B14F-4D97-AF65-F5344CB8AC3E}">
        <p14:creationId xmlns:p14="http://schemas.microsoft.com/office/powerpoint/2010/main" val="403540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19">
            <a:hlinkClick r:id="rId2"/>
            <a:extLst>
              <a:ext uri="{FF2B5EF4-FFF2-40B4-BE49-F238E27FC236}">
                <a16:creationId xmlns:a16="http://schemas.microsoft.com/office/drawing/2014/main" id="{32076B85-0932-AE41-4872-E9A596727D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264" y="0"/>
            <a:ext cx="92234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2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54ED929-FD76-DFAF-F2BD-FEE318229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082" y="658622"/>
            <a:ext cx="3886200" cy="785813"/>
          </a:xfrm>
        </p:spPr>
        <p:txBody>
          <a:bodyPr>
            <a:normAutofit/>
          </a:bodyPr>
          <a:lstStyle/>
          <a:p>
            <a:r>
              <a:rPr lang="it" sz="3600" dirty="0"/>
              <a:t>Romània antica</a:t>
            </a:r>
            <a:endParaRPr lang="en-US" sz="360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6E59034-5B6A-475B-393D-142513A78B7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99051" y="2295716"/>
            <a:ext cx="3626262" cy="390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/>
              <a:t>Romanization zone </a:t>
            </a:r>
            <a:r>
              <a:rPr lang="en-US" sz="2800" dirty="0"/>
              <a:t>of Western Europe, i.e. the territories in which Roman civilization was dominant, even for a short period (see Dacia).</a:t>
            </a:r>
          </a:p>
        </p:txBody>
      </p:sp>
      <p:pic>
        <p:nvPicPr>
          <p:cNvPr id="8" name="Google Shape;72;p15">
            <a:hlinkClick r:id="rId2"/>
            <a:extLst>
              <a:ext uri="{FF2B5EF4-FFF2-40B4-BE49-F238E27FC236}">
                <a16:creationId xmlns:a16="http://schemas.microsoft.com/office/drawing/2014/main" id="{C9AA790C-1AA1-991E-7700-2AF5AE84905F}"/>
              </a:ext>
            </a:extLst>
          </p:cNvPr>
          <p:cNvPicPr preferRelativeResize="0">
            <a:picLocks noGrp="1"/>
          </p:cNvPicPr>
          <p:nvPr>
            <p:ph idx="4294967295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870" y="0"/>
            <a:ext cx="776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21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 descr="Immagine che contiene mappa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04B44576-212F-5053-21EB-1C344DB9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94" y="0"/>
            <a:ext cx="871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8;p16">
            <a:hlinkClick r:id="rId2"/>
            <a:extLst>
              <a:ext uri="{FF2B5EF4-FFF2-40B4-BE49-F238E27FC236}">
                <a16:creationId xmlns:a16="http://schemas.microsoft.com/office/drawing/2014/main" id="{82C62107-B861-9556-8371-A189EB832F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460" y="0"/>
            <a:ext cx="967507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24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7">
            <a:hlinkClick r:id="rId2"/>
            <a:extLst>
              <a:ext uri="{FF2B5EF4-FFF2-40B4-BE49-F238E27FC236}">
                <a16:creationId xmlns:a16="http://schemas.microsoft.com/office/drawing/2014/main" id="{DE1E29F5-00D7-7A26-87F1-E384ECE4E1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12191999" cy="564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7">
            <a:extLst>
              <a:ext uri="{FF2B5EF4-FFF2-40B4-BE49-F238E27FC236}">
                <a16:creationId xmlns:a16="http://schemas.microsoft.com/office/drawing/2014/main" id="{DEB3E83A-C607-5746-2EAA-AE2028C2725E}"/>
              </a:ext>
            </a:extLst>
          </p:cNvPr>
          <p:cNvSpPr txBox="1">
            <a:spLocks/>
          </p:cNvSpPr>
          <p:nvPr/>
        </p:nvSpPr>
        <p:spPr>
          <a:xfrm>
            <a:off x="451600" y="5642277"/>
            <a:ext cx="11288800" cy="1094888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133" b="1" u="sng" dirty="0"/>
              <a:t>Legenda</a:t>
            </a:r>
            <a:r>
              <a:rPr lang="it-IT" sz="2133" dirty="0"/>
              <a:t>: </a:t>
            </a:r>
            <a:r>
              <a:rPr lang="es-ES" sz="2133" b="1" dirty="0">
                <a:solidFill>
                  <a:srgbClr val="38761D"/>
                </a:solidFill>
              </a:rPr>
              <a:t>Español</a:t>
            </a:r>
            <a:r>
              <a:rPr lang="it-IT" sz="2133" b="1" dirty="0">
                <a:solidFill>
                  <a:srgbClr val="38761D"/>
                </a:solidFill>
              </a:rPr>
              <a:t> </a:t>
            </a:r>
            <a:r>
              <a:rPr lang="it-IT" sz="2133" b="1" dirty="0"/>
              <a:t>-</a:t>
            </a:r>
            <a:r>
              <a:rPr lang="it-IT" sz="2133" b="1" dirty="0">
                <a:solidFill>
                  <a:srgbClr val="38761D"/>
                </a:solidFill>
              </a:rPr>
              <a:t> </a:t>
            </a:r>
            <a:r>
              <a:rPr lang="pt-PT" sz="2133" b="1" dirty="0">
                <a:solidFill>
                  <a:srgbClr val="FF9900"/>
                </a:solidFill>
              </a:rPr>
              <a:t>Purtuguês</a:t>
            </a:r>
            <a:r>
              <a:rPr lang="it-IT" sz="2133" b="1" dirty="0">
                <a:solidFill>
                  <a:srgbClr val="FF9900"/>
                </a:solidFill>
              </a:rPr>
              <a:t> </a:t>
            </a:r>
            <a:r>
              <a:rPr lang="it-IT" sz="2133" b="1" dirty="0"/>
              <a:t>-</a:t>
            </a:r>
            <a:r>
              <a:rPr lang="it-IT" sz="2133" b="1" dirty="0">
                <a:solidFill>
                  <a:srgbClr val="38761D"/>
                </a:solidFill>
              </a:rPr>
              <a:t> </a:t>
            </a:r>
            <a:r>
              <a:rPr lang="it-IT" sz="2133" b="1" dirty="0">
                <a:solidFill>
                  <a:srgbClr val="FF9900"/>
                </a:solidFill>
              </a:rPr>
              <a:t> </a:t>
            </a:r>
            <a:r>
              <a:rPr lang="fr-FR" sz="2133" b="1" dirty="0">
                <a:solidFill>
                  <a:srgbClr val="0000FF"/>
                </a:solidFill>
              </a:rPr>
              <a:t>Français</a:t>
            </a:r>
            <a:r>
              <a:rPr lang="it-IT" sz="2133" b="1" dirty="0">
                <a:solidFill>
                  <a:srgbClr val="0000FF"/>
                </a:solidFill>
              </a:rPr>
              <a:t> </a:t>
            </a:r>
            <a:r>
              <a:rPr lang="it-IT" sz="2133" b="1" dirty="0"/>
              <a:t>-</a:t>
            </a:r>
            <a:r>
              <a:rPr lang="it-IT" sz="2133" b="1" dirty="0">
                <a:solidFill>
                  <a:srgbClr val="38761D"/>
                </a:solidFill>
              </a:rPr>
              <a:t> </a:t>
            </a:r>
            <a:r>
              <a:rPr lang="it-IT" sz="2133" b="1" dirty="0">
                <a:solidFill>
                  <a:srgbClr val="0000FF"/>
                </a:solidFill>
              </a:rPr>
              <a:t> </a:t>
            </a:r>
            <a:r>
              <a:rPr lang="it-IT" sz="2133" b="1" dirty="0">
                <a:solidFill>
                  <a:srgbClr val="FFFF00"/>
                </a:solidFill>
                <a:highlight>
                  <a:srgbClr val="C0C0C0"/>
                </a:highlight>
              </a:rPr>
              <a:t>Italiano</a:t>
            </a:r>
            <a:r>
              <a:rPr lang="it-IT" sz="2133" b="1" dirty="0">
                <a:solidFill>
                  <a:srgbClr val="FFFF00"/>
                </a:solidFill>
              </a:rPr>
              <a:t> </a:t>
            </a:r>
            <a:r>
              <a:rPr lang="it-IT" sz="2133" b="1" dirty="0"/>
              <a:t>-</a:t>
            </a:r>
            <a:r>
              <a:rPr lang="it-IT" sz="2133" b="1" dirty="0">
                <a:solidFill>
                  <a:srgbClr val="38761D"/>
                </a:solidFill>
              </a:rPr>
              <a:t> </a:t>
            </a:r>
            <a:r>
              <a:rPr lang="ro-RO" sz="2133" b="1" dirty="0">
                <a:solidFill>
                  <a:srgbClr val="FF0000"/>
                </a:solidFill>
              </a:rPr>
              <a:t>Romanesc</a:t>
            </a:r>
            <a:r>
              <a:rPr lang="it-IT" sz="2133" b="1" dirty="0">
                <a:solidFill>
                  <a:srgbClr val="38761D"/>
                </a:solidFill>
              </a:rPr>
              <a:t> </a:t>
            </a:r>
            <a:r>
              <a:rPr lang="en-US" sz="1800" dirty="0"/>
              <a:t>(dark color indicates that the language is official; light color indicates that the language is in common or administrative use).</a:t>
            </a:r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18482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09326-D9E2-4C13-ED97-C19D4D54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256032"/>
            <a:ext cx="9796272" cy="1325563"/>
          </a:xfrm>
        </p:spPr>
        <p:txBody>
          <a:bodyPr/>
          <a:lstStyle/>
          <a:p>
            <a:r>
              <a:rPr lang="en-US" dirty="0"/>
              <a:t>Phylogeny of the Romance languages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1A00DD-F8A6-F112-5072-7AB84540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" y="2039112"/>
            <a:ext cx="11274552" cy="456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Indo-European*</a:t>
            </a:r>
          </a:p>
          <a:p>
            <a:pPr marL="0" indent="0">
              <a:buNone/>
            </a:pPr>
            <a:r>
              <a:rPr lang="en-US" sz="3200" dirty="0"/>
              <a:t>	Italian languages</a:t>
            </a:r>
          </a:p>
          <a:p>
            <a:pPr marL="0" indent="0">
              <a:buNone/>
            </a:pPr>
            <a:r>
              <a:rPr lang="en-US" sz="3200" dirty="0"/>
              <a:t>		Latino-Faliscan languages</a:t>
            </a:r>
          </a:p>
          <a:p>
            <a:pPr marL="0" indent="0">
              <a:buNone/>
            </a:pPr>
            <a:r>
              <a:rPr lang="en-US" sz="3200" dirty="0"/>
              <a:t>			</a:t>
            </a:r>
            <a:r>
              <a:rPr lang="en-US" sz="3200" u="sng" dirty="0"/>
              <a:t>Latin</a:t>
            </a:r>
          </a:p>
          <a:p>
            <a:pPr marL="0" indent="0">
              <a:buNone/>
            </a:pPr>
            <a:r>
              <a:rPr lang="en-US" sz="3200" dirty="0"/>
              <a:t>				</a:t>
            </a:r>
            <a:r>
              <a:rPr lang="en-US" sz="3200" b="1" u="sng" dirty="0"/>
              <a:t>Romance languages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s-ES" sz="3200" b="1" dirty="0">
                <a:solidFill>
                  <a:srgbClr val="38761D"/>
                </a:solidFill>
              </a:rPr>
              <a:t> 				</a:t>
            </a:r>
            <a:r>
              <a:rPr lang="es-ES" sz="3200" b="1" dirty="0"/>
              <a:t>Español</a:t>
            </a:r>
            <a:r>
              <a:rPr lang="it-IT" sz="3200" b="1" dirty="0"/>
              <a:t>, </a:t>
            </a:r>
            <a:r>
              <a:rPr lang="pt-PT" sz="3200" b="1" dirty="0"/>
              <a:t>Purtuguês</a:t>
            </a:r>
            <a:r>
              <a:rPr lang="it-IT" sz="3200" b="1" dirty="0"/>
              <a:t>, </a:t>
            </a:r>
            <a:r>
              <a:rPr lang="fr-FR" sz="3200" b="1" dirty="0"/>
              <a:t>Français</a:t>
            </a:r>
            <a:r>
              <a:rPr lang="it-IT" sz="3200" b="1" dirty="0"/>
              <a:t>, 						Italiano, </a:t>
            </a:r>
            <a:r>
              <a:rPr lang="ca-ES" sz="3200" b="1" dirty="0"/>
              <a:t>Catalá</a:t>
            </a:r>
            <a:r>
              <a:rPr lang="it-IT" sz="3200" b="1" dirty="0"/>
              <a:t>, </a:t>
            </a:r>
            <a:r>
              <a:rPr lang="ro-RO" sz="3200" b="1" dirty="0"/>
              <a:t>Romanesc</a:t>
            </a:r>
            <a:r>
              <a:rPr lang="it-IT" sz="3200" b="1" dirty="0"/>
              <a:t>, etc. </a:t>
            </a:r>
            <a:endParaRPr lang="en-US" sz="3200" dirty="0"/>
          </a:p>
        </p:txBody>
      </p:sp>
      <p:sp>
        <p:nvSpPr>
          <p:cNvPr id="9" name="Google Shape;139;p26">
            <a:extLst>
              <a:ext uri="{FF2B5EF4-FFF2-40B4-BE49-F238E27FC236}">
                <a16:creationId xmlns:a16="http://schemas.microsoft.com/office/drawing/2014/main" id="{8BCC6CC7-84AE-3B97-61AC-D86823AE515A}"/>
              </a:ext>
            </a:extLst>
          </p:cNvPr>
          <p:cNvSpPr txBox="1"/>
          <p:nvPr/>
        </p:nvSpPr>
        <p:spPr>
          <a:xfrm>
            <a:off x="8808267" y="2039112"/>
            <a:ext cx="2925009" cy="46163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* = 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reconstructed language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690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3AE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FC99F6-C274-6E5F-3F77-4C356F8D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US" sz="2800"/>
              <a:t>Main Romance Areas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73E9B685-1EC9-1369-9AC1-2E4A6404A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397965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A8085-1F39-BCF7-C77A-65AAB7B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752"/>
            <a:ext cx="10515600" cy="1325563"/>
          </a:xfrm>
        </p:spPr>
        <p:txBody>
          <a:bodyPr/>
          <a:lstStyle/>
          <a:p>
            <a:r>
              <a:rPr lang="en-US" dirty="0"/>
              <a:t>Some comparisons</a:t>
            </a:r>
          </a:p>
        </p:txBody>
      </p:sp>
      <p:graphicFrame>
        <p:nvGraphicFramePr>
          <p:cNvPr id="4" name="Google Shape;103;p20">
            <a:extLst>
              <a:ext uri="{FF2B5EF4-FFF2-40B4-BE49-F238E27FC236}">
                <a16:creationId xmlns:a16="http://schemas.microsoft.com/office/drawing/2014/main" id="{D7B2A074-1155-B459-26A2-B27D67D9E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773536"/>
              </p:ext>
            </p:extLst>
          </p:nvPr>
        </p:nvGraphicFramePr>
        <p:xfrm>
          <a:off x="486551" y="1938528"/>
          <a:ext cx="11218898" cy="4504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2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34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u="sng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Italiano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Français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u="sng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Occitanic</a:t>
                      </a:r>
                      <a:endParaRPr b="1" u="sng"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 dirty="0" err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Español</a:t>
                      </a:r>
                      <a:endParaRPr b="1" u="sng"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 dirty="0" err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Purtugu</a:t>
                      </a:r>
                      <a:r>
                        <a:rPr lang="pt-PT" sz="1800" b="1" u="sng" dirty="0"/>
                        <a:t>ê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s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 dirty="0" err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Catalá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u="sng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Latin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padre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père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paire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padre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pai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pare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pătrĕm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madre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mère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maire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madre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mãe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mare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mātrěm</a:t>
                      </a:r>
                      <a:endParaRPr b="1" u="sng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famiglia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famille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familha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familia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família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família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fămĭlĭam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pane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pain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pan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pan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pão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pa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pānĕm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acqua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eau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aiga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agua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água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aigua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ăquăm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re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roi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rei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rey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rei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rei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rĕgĕm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8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terra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terre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tèrra</a:t>
                      </a:r>
                      <a:endParaRPr>
                        <a:solidFill>
                          <a:schemeClr val="tx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tierra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terra</a:t>
                      </a:r>
                      <a:endParaRPr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terra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Proxima Nova"/>
                          <a:sym typeface="Proxima Nova"/>
                        </a:rPr>
                        <a:t>&lt; tĕrrăm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43AE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7416E2-5ED5-214F-E501-A94F477C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Index of the </a:t>
            </a:r>
            <a:r>
              <a:rPr lang="it-IT" dirty="0" err="1"/>
              <a:t>presentation</a:t>
            </a:r>
            <a:endParaRPr lang="en-US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BD658E1-0FFF-12BD-F8F0-D0E30B031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87230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560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E4361-3D3A-729F-E691-CAF97F6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i="1" dirty="0"/>
              <a:t>Appendix Probi</a:t>
            </a:r>
            <a:r>
              <a:rPr lang="it" dirty="0"/>
              <a:t> (about 5th century D.C.)</a:t>
            </a:r>
            <a:endParaRPr lang="en-US" dirty="0"/>
          </a:p>
        </p:txBody>
      </p:sp>
      <p:sp>
        <p:nvSpPr>
          <p:cNvPr id="6" name="Google Shape;187;p34">
            <a:extLst>
              <a:ext uri="{FF2B5EF4-FFF2-40B4-BE49-F238E27FC236}">
                <a16:creationId xmlns:a16="http://schemas.microsoft.com/office/drawing/2014/main" id="{77E26E66-722F-EB9A-90EB-6605D5949ECF}"/>
              </a:ext>
            </a:extLst>
          </p:cNvPr>
          <p:cNvSpPr txBox="1">
            <a:spLocks/>
          </p:cNvSpPr>
          <p:nvPr/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400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endParaRPr lang="it-IT" sz="2667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speculum non </a:t>
            </a:r>
            <a:r>
              <a:rPr lang="it-IT" sz="3200" i="1" dirty="0" err="1"/>
              <a:t>speclum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vetulus</a:t>
            </a:r>
            <a:r>
              <a:rPr lang="it-IT" sz="3200" i="1" dirty="0"/>
              <a:t> non </a:t>
            </a:r>
            <a:r>
              <a:rPr lang="it-IT" sz="3200" i="1" dirty="0" err="1"/>
              <a:t>veclus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columna</a:t>
            </a:r>
            <a:r>
              <a:rPr lang="it-IT" sz="3200" i="1" dirty="0"/>
              <a:t> non </a:t>
            </a:r>
            <a:r>
              <a:rPr lang="it-IT" sz="3200" i="1" dirty="0" err="1"/>
              <a:t>colomna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frigida non </a:t>
            </a:r>
            <a:r>
              <a:rPr lang="it-IT" sz="3200" i="1" dirty="0" err="1"/>
              <a:t>fricda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turma non torma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it-IT" sz="2133" dirty="0"/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140FF998-8AFF-B16A-D8BD-5A73C5FA80A0}"/>
              </a:ext>
            </a:extLst>
          </p:cNvPr>
          <p:cNvSpPr txBox="1">
            <a:spLocks/>
          </p:cNvSpPr>
          <p:nvPr/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400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endParaRPr lang="it-IT" sz="2667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solea non </a:t>
            </a:r>
            <a:r>
              <a:rPr lang="it-IT" sz="3200" i="1" dirty="0" err="1"/>
              <a:t>solia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auris</a:t>
            </a:r>
            <a:r>
              <a:rPr lang="it-IT" sz="3200" i="1" dirty="0"/>
              <a:t> non </a:t>
            </a:r>
            <a:r>
              <a:rPr lang="it-IT" sz="3200" i="1" dirty="0" err="1"/>
              <a:t>oricla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oculus</a:t>
            </a:r>
            <a:r>
              <a:rPr lang="it-IT" sz="3200" i="1" dirty="0"/>
              <a:t> non </a:t>
            </a:r>
            <a:r>
              <a:rPr lang="it-IT" sz="3200" i="1" dirty="0" err="1"/>
              <a:t>oclus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vinea non </a:t>
            </a:r>
            <a:r>
              <a:rPr lang="it-IT" sz="3200" i="1" dirty="0" err="1"/>
              <a:t>vinia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viridis</a:t>
            </a:r>
            <a:r>
              <a:rPr lang="it-IT" sz="3200" i="1" dirty="0"/>
              <a:t> non </a:t>
            </a:r>
            <a:r>
              <a:rPr lang="it-IT" sz="3200" i="1" dirty="0" err="1"/>
              <a:t>virdis</a:t>
            </a:r>
            <a:endParaRPr lang="it-IT" sz="3200" i="1" dirty="0"/>
          </a:p>
          <a:p>
            <a:pPr marL="0" indent="0" algn="ctr">
              <a:spcBef>
                <a:spcPts val="1333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3721289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E4361-3D3A-729F-E691-CAF97F6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i="1" dirty="0"/>
              <a:t>Appendix Probi</a:t>
            </a:r>
            <a:r>
              <a:rPr lang="it" dirty="0"/>
              <a:t> (about 5th century D.C.)</a:t>
            </a:r>
            <a:endParaRPr lang="en-US" dirty="0"/>
          </a:p>
        </p:txBody>
      </p:sp>
      <p:sp>
        <p:nvSpPr>
          <p:cNvPr id="6" name="Google Shape;187;p34">
            <a:extLst>
              <a:ext uri="{FF2B5EF4-FFF2-40B4-BE49-F238E27FC236}">
                <a16:creationId xmlns:a16="http://schemas.microsoft.com/office/drawing/2014/main" id="{77E26E66-722F-EB9A-90EB-6605D5949ECF}"/>
              </a:ext>
            </a:extLst>
          </p:cNvPr>
          <p:cNvSpPr txBox="1">
            <a:spLocks/>
          </p:cNvSpPr>
          <p:nvPr/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400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endParaRPr lang="it-IT" sz="2667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speculum non </a:t>
            </a:r>
            <a:r>
              <a:rPr lang="it-IT" sz="3200" b="1" i="1" dirty="0" err="1">
                <a:solidFill>
                  <a:srgbClr val="FF0000"/>
                </a:solidFill>
              </a:rPr>
              <a:t>speclum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vetulus</a:t>
            </a:r>
            <a:r>
              <a:rPr lang="it-IT" sz="3200" i="1" dirty="0"/>
              <a:t> non </a:t>
            </a:r>
            <a:r>
              <a:rPr lang="it-IT" sz="3200" b="1" i="1" dirty="0" err="1">
                <a:solidFill>
                  <a:srgbClr val="FF0000"/>
                </a:solidFill>
              </a:rPr>
              <a:t>veclus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columna</a:t>
            </a:r>
            <a:r>
              <a:rPr lang="it-IT" sz="3200" i="1" dirty="0"/>
              <a:t> non </a:t>
            </a:r>
            <a:r>
              <a:rPr lang="it-IT" sz="3200" b="1" i="1" dirty="0" err="1">
                <a:solidFill>
                  <a:srgbClr val="FF0000"/>
                </a:solidFill>
              </a:rPr>
              <a:t>colomna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frigida non </a:t>
            </a:r>
            <a:r>
              <a:rPr lang="it-IT" sz="3200" b="1" i="1" dirty="0" err="1">
                <a:solidFill>
                  <a:srgbClr val="FF0000"/>
                </a:solidFill>
              </a:rPr>
              <a:t>fricda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turma non </a:t>
            </a:r>
            <a:r>
              <a:rPr lang="it-IT" sz="3200" b="1" i="1" dirty="0">
                <a:solidFill>
                  <a:srgbClr val="FF0000"/>
                </a:solidFill>
              </a:rPr>
              <a:t>torma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it-IT" sz="2133" dirty="0"/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140FF998-8AFF-B16A-D8BD-5A73C5FA80A0}"/>
              </a:ext>
            </a:extLst>
          </p:cNvPr>
          <p:cNvSpPr txBox="1">
            <a:spLocks/>
          </p:cNvSpPr>
          <p:nvPr/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400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endParaRPr lang="it-IT" sz="2667" i="1" dirty="0"/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solea non </a:t>
            </a:r>
            <a:r>
              <a:rPr lang="it-IT" sz="3200" b="1" i="1" dirty="0" err="1">
                <a:solidFill>
                  <a:srgbClr val="FF0000"/>
                </a:solidFill>
              </a:rPr>
              <a:t>solia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auris</a:t>
            </a:r>
            <a:r>
              <a:rPr lang="it-IT" sz="3200" i="1" dirty="0"/>
              <a:t> non </a:t>
            </a:r>
            <a:r>
              <a:rPr lang="it-IT" sz="3200" b="1" i="1" dirty="0" err="1">
                <a:solidFill>
                  <a:srgbClr val="FF0000"/>
                </a:solidFill>
              </a:rPr>
              <a:t>oricla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oculus</a:t>
            </a:r>
            <a:r>
              <a:rPr lang="it-IT" sz="3200" i="1" dirty="0"/>
              <a:t> non </a:t>
            </a:r>
            <a:r>
              <a:rPr lang="it-IT" sz="3200" b="1" i="1" dirty="0" err="1">
                <a:solidFill>
                  <a:srgbClr val="FF0000"/>
                </a:solidFill>
              </a:rPr>
              <a:t>oclus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/>
              <a:t>vinea non </a:t>
            </a:r>
            <a:r>
              <a:rPr lang="it-IT" sz="3200" b="1" i="1" dirty="0" err="1">
                <a:solidFill>
                  <a:srgbClr val="FF0000"/>
                </a:solidFill>
              </a:rPr>
              <a:t>vinia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it-IT" sz="3200" i="1" dirty="0" err="1"/>
              <a:t>viridis</a:t>
            </a:r>
            <a:r>
              <a:rPr lang="it-IT" sz="3200" i="1" dirty="0"/>
              <a:t> non </a:t>
            </a:r>
            <a:r>
              <a:rPr lang="it-IT" sz="3200" b="1" i="1" dirty="0" err="1">
                <a:solidFill>
                  <a:srgbClr val="FF0000"/>
                </a:solidFill>
              </a:rPr>
              <a:t>virdis</a:t>
            </a:r>
            <a:endParaRPr lang="it-IT" sz="32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1333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it-IT" sz="2133" dirty="0"/>
          </a:p>
        </p:txBody>
      </p:sp>
    </p:spTree>
    <p:extLst>
      <p:ext uri="{BB962C8B-B14F-4D97-AF65-F5344CB8AC3E}">
        <p14:creationId xmlns:p14="http://schemas.microsoft.com/office/powerpoint/2010/main" val="2384585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40B80-A30B-2701-3A6E-D3637E18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Latin &gt; romance </a:t>
            </a:r>
            <a:r>
              <a:rPr lang="it-IT" dirty="0" err="1"/>
              <a:t>laguages</a:t>
            </a:r>
            <a:endParaRPr lang="en-US" dirty="0"/>
          </a:p>
        </p:txBody>
      </p:sp>
      <p:graphicFrame>
        <p:nvGraphicFramePr>
          <p:cNvPr id="5" name="Segnaposto contenuto 5">
            <a:extLst>
              <a:ext uri="{FF2B5EF4-FFF2-40B4-BE49-F238E27FC236}">
                <a16:creationId xmlns:a16="http://schemas.microsoft.com/office/drawing/2014/main" id="{931DE4D6-3E99-71AD-63B5-0CE398A41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127144"/>
              </p:ext>
            </p:extLst>
          </p:nvPr>
        </p:nvGraphicFramePr>
        <p:xfrm>
          <a:off x="838200" y="2011363"/>
          <a:ext cx="10515600" cy="459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53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90FAE134-DE71-F7C1-35FF-DEBEC9DA4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" t="931" r="748" b="515"/>
          <a:stretch/>
        </p:blipFill>
        <p:spPr>
          <a:xfrm>
            <a:off x="1205449" y="64168"/>
            <a:ext cx="9781101" cy="67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14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54D82-1A9F-4D1A-B52A-88C6532D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84" y="285067"/>
            <a:ext cx="11224951" cy="1038688"/>
          </a:xfrm>
        </p:spPr>
        <p:txBody>
          <a:bodyPr>
            <a:normAutofit/>
          </a:bodyPr>
          <a:lstStyle/>
          <a:p>
            <a:r>
              <a:rPr lang="en-US" dirty="0"/>
              <a:t>From Latin to the Romance Languages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3CC702-ABF4-467A-A958-AEB86B435AD4}"/>
              </a:ext>
            </a:extLst>
          </p:cNvPr>
          <p:cNvSpPr txBox="1"/>
          <p:nvPr/>
        </p:nvSpPr>
        <p:spPr>
          <a:xfrm>
            <a:off x="4826447" y="1644315"/>
            <a:ext cx="253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Archaic Latin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9DF41C-EC73-4B21-9576-200FE6793DB6}"/>
              </a:ext>
            </a:extLst>
          </p:cNvPr>
          <p:cNvSpPr txBox="1"/>
          <p:nvPr/>
        </p:nvSpPr>
        <p:spPr>
          <a:xfrm>
            <a:off x="1349303" y="3167390"/>
            <a:ext cx="23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Vulgar Latin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CB1F0E-99D2-4179-8615-B9A11551F3F6}"/>
              </a:ext>
            </a:extLst>
          </p:cNvPr>
          <p:cNvSpPr txBox="1"/>
          <p:nvPr/>
        </p:nvSpPr>
        <p:spPr>
          <a:xfrm>
            <a:off x="8542069" y="316739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Classic Latin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52B9E2-A2CE-4B11-AA2C-DA843E462B6B}"/>
              </a:ext>
            </a:extLst>
          </p:cNvPr>
          <p:cNvSpPr txBox="1"/>
          <p:nvPr/>
        </p:nvSpPr>
        <p:spPr>
          <a:xfrm>
            <a:off x="3809263" y="4818482"/>
            <a:ext cx="50375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Romance Languages: </a:t>
            </a:r>
            <a:r>
              <a:rPr lang="es-ES" sz="2400" b="1" dirty="0"/>
              <a:t>Español</a:t>
            </a:r>
            <a:r>
              <a:rPr lang="it-IT" sz="2400" b="1" dirty="0"/>
              <a:t>, </a:t>
            </a:r>
            <a:r>
              <a:rPr lang="pt-PT" sz="2400" b="1" dirty="0"/>
              <a:t>Purtuguês</a:t>
            </a:r>
            <a:r>
              <a:rPr lang="it-IT" sz="2400" b="1" dirty="0"/>
              <a:t>, </a:t>
            </a:r>
            <a:r>
              <a:rPr lang="fr-FR" sz="2400" b="1" dirty="0"/>
              <a:t>Français</a:t>
            </a:r>
            <a:r>
              <a:rPr lang="it-IT" sz="2400" b="1" dirty="0"/>
              <a:t>, Italiano, </a:t>
            </a:r>
            <a:r>
              <a:rPr lang="ca-ES" sz="2400" b="1" dirty="0"/>
              <a:t>Catalá</a:t>
            </a:r>
            <a:r>
              <a:rPr lang="it-IT" sz="2400" b="1" dirty="0"/>
              <a:t>, </a:t>
            </a:r>
            <a:r>
              <a:rPr lang="ro-RO" sz="2400" b="1" dirty="0"/>
              <a:t>Romanesc</a:t>
            </a:r>
            <a:r>
              <a:rPr lang="it-IT" sz="2400" b="1" dirty="0"/>
              <a:t>, etc.</a:t>
            </a:r>
            <a:endParaRPr lang="it-IT" sz="2800" b="1" u="sng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92DB83D-DBE5-4965-BEAF-D69B15EA23B8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flipH="1">
            <a:off x="2499618" y="1905925"/>
            <a:ext cx="2326829" cy="126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F506E48-5E39-4230-896C-4A42C40E8740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>
            <a:off x="7365553" y="1905925"/>
            <a:ext cx="2326831" cy="126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DC651DB-C400-4AD7-A550-1D8A5D199DF7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499618" y="3690610"/>
            <a:ext cx="3828404" cy="1127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0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BDEBD-7CEF-CF74-7AFA-4D479784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 journey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19D29C-552E-79A5-296C-DF5B10C1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5632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Romance languages ​​derive from Vulgar Latin</a:t>
            </a:r>
            <a:r>
              <a:rPr lang="en-US" dirty="0"/>
              <a:t>, which is the Latin spoken by most of the European population dominated by the Roman Empire.</a:t>
            </a:r>
          </a:p>
          <a:p>
            <a:r>
              <a:rPr lang="en-US" dirty="0"/>
              <a:t>Over the centuries, the </a:t>
            </a:r>
            <a:r>
              <a:rPr lang="en-US" b="1" dirty="0"/>
              <a:t>pre-Roman languages </a:t>
            </a:r>
            <a:r>
              <a:rPr lang="en-US" dirty="0"/>
              <a:t>​​spoken in those areas </a:t>
            </a:r>
            <a:r>
              <a:rPr lang="en-US" b="1" dirty="0"/>
              <a:t>transformed popular Latin</a:t>
            </a:r>
            <a:r>
              <a:rPr lang="en-US" dirty="0"/>
              <a:t>, triggering various phenomena.</a:t>
            </a:r>
          </a:p>
          <a:p>
            <a:r>
              <a:rPr lang="en-US" b="1" dirty="0"/>
              <a:t>Literary Latin</a:t>
            </a:r>
            <a:r>
              <a:rPr lang="en-US" dirty="0"/>
              <a:t>, however, will continue to be the </a:t>
            </a:r>
            <a:r>
              <a:rPr lang="en-US" b="1" dirty="0"/>
              <a:t>language of culture </a:t>
            </a:r>
            <a:r>
              <a:rPr lang="en-US" dirty="0"/>
              <a:t>and the </a:t>
            </a:r>
            <a:r>
              <a:rPr lang="en-US" b="1" dirty="0"/>
              <a:t>common vehicle</a:t>
            </a:r>
            <a:r>
              <a:rPr lang="en-US" dirty="0"/>
              <a:t> with which intellectuals of every territory could communicate for centuries.</a:t>
            </a:r>
          </a:p>
          <a:p>
            <a:r>
              <a:rPr lang="en-US" dirty="0"/>
              <a:t>Undergoing increasingly </a:t>
            </a:r>
            <a:r>
              <a:rPr lang="en-US" b="1" dirty="0"/>
              <a:t>profound modifications </a:t>
            </a:r>
            <a:r>
              <a:rPr lang="en-US" dirty="0"/>
              <a:t>(of a phonetic, morphosyntactic and semantic nature), at a certain moment (around the </a:t>
            </a:r>
            <a:r>
              <a:rPr lang="en-US" b="1" dirty="0"/>
              <a:t>7th century</a:t>
            </a:r>
            <a:r>
              <a:rPr lang="en-US" dirty="0"/>
              <a:t>) the </a:t>
            </a:r>
            <a:r>
              <a:rPr lang="en-US" b="1" dirty="0"/>
              <a:t>Romance languages ​​became totally distinct from Latin</a:t>
            </a:r>
            <a:r>
              <a:rPr lang="en-US" dirty="0"/>
              <a:t>.</a:t>
            </a:r>
            <a:r>
              <a:rPr lang="it-IT" dirty="0"/>
              <a:t>  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C4BD2F-0912-36E2-4D6D-F69C9EF4D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44251"/>
            <a:ext cx="4467013" cy="559784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it-IT" dirty="0"/>
              <a:t>«Una Europa di poliglotti non è un’Europa di persone che parlano correntemente molte lingue, ma nel migliore dei casi di persone che possono incontrarsi parlando ciascuno la propria lingua e intendendo quella dell’altro».</a:t>
            </a:r>
          </a:p>
          <a:p>
            <a:pPr>
              <a:lnSpc>
                <a:spcPct val="90000"/>
              </a:lnSpc>
            </a:pPr>
            <a:r>
              <a:rPr lang="it-IT" dirty="0"/>
              <a:t>Umberto Eco, </a:t>
            </a:r>
            <a:r>
              <a:rPr lang="it-IT" i="1" dirty="0"/>
              <a:t>La ricerca della lingua perfetta nella cultura europea </a:t>
            </a:r>
            <a:r>
              <a:rPr lang="it-IT" dirty="0"/>
              <a:t>(1993).</a:t>
            </a:r>
            <a:endParaRPr lang="en-US" dirty="0"/>
          </a:p>
        </p:txBody>
      </p:sp>
      <p:pic>
        <p:nvPicPr>
          <p:cNvPr id="8" name="Immagine 7" descr="Immagine che contiene Viso umano, persona, Barba umana, ritratto&#10;&#10;Descrizione generata automaticamente">
            <a:extLst>
              <a:ext uri="{FF2B5EF4-FFF2-40B4-BE49-F238E27FC236}">
                <a16:creationId xmlns:a16="http://schemas.microsoft.com/office/drawing/2014/main" id="{CABF8F56-76B0-7E5C-57F6-2BA1182B7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696" r="11695" b="-1"/>
          <a:stretch/>
        </p:blipFill>
        <p:spPr>
          <a:xfrm>
            <a:off x="6800986" y="801421"/>
            <a:ext cx="4747547" cy="528350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F2D21-C490-FFB9-44B8-7E30779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DF98CC-160E-494C-8C3C-8CDC5FA257DE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43AEBF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10045C6-2A85-6246-861B-CEB1DC1E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i="1" dirty="0" err="1">
                <a:solidFill>
                  <a:srgbClr val="FFFFFF"/>
                </a:solidFill>
              </a:rPr>
              <a:t>Grazie</a:t>
            </a:r>
            <a:r>
              <a:rPr lang="en-US" sz="4400" i="1" dirty="0">
                <a:solidFill>
                  <a:srgbClr val="FFFFFF"/>
                </a:solidFill>
              </a:rPr>
              <a:t>, Merci, Gracias, </a:t>
            </a:r>
            <a:r>
              <a:rPr lang="en-US" sz="4400" i="1" dirty="0" err="1">
                <a:solidFill>
                  <a:srgbClr val="FFFFFF"/>
                </a:solidFill>
              </a:rPr>
              <a:t>Obrigado</a:t>
            </a:r>
            <a:r>
              <a:rPr lang="en-US" sz="4400" i="1" dirty="0">
                <a:solidFill>
                  <a:srgbClr val="FFFFFF"/>
                </a:solidFill>
              </a:rPr>
              <a:t>, </a:t>
            </a:r>
            <a:r>
              <a:rPr lang="en-US" sz="4400" i="1" dirty="0" err="1">
                <a:solidFill>
                  <a:srgbClr val="FFFFFF"/>
                </a:solidFill>
              </a:rPr>
              <a:t>Gràcies</a:t>
            </a:r>
            <a:r>
              <a:rPr lang="en-US" sz="4400" i="1" dirty="0">
                <a:solidFill>
                  <a:srgbClr val="FFFFFF"/>
                </a:solidFill>
              </a:rPr>
              <a:t>, </a:t>
            </a:r>
            <a:r>
              <a:rPr lang="en-US" sz="4400" i="1" dirty="0" err="1">
                <a:solidFill>
                  <a:srgbClr val="FFFFFF"/>
                </a:solidFill>
              </a:rPr>
              <a:t>Multumesc</a:t>
            </a:r>
            <a:r>
              <a:rPr lang="en-US" sz="4400" i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991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43AEBF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AD9743D-81BE-7D05-982B-860B1F1D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Essential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bibliography</a:t>
            </a:r>
            <a:r>
              <a:rPr lang="it-IT" dirty="0">
                <a:solidFill>
                  <a:srgbClr val="FFFFFF"/>
                </a:solidFill>
              </a:rPr>
              <a:t> / the </a:t>
            </a:r>
            <a:r>
              <a:rPr lang="it-IT" dirty="0" err="1">
                <a:solidFill>
                  <a:srgbClr val="FFFFFF"/>
                </a:solidFill>
              </a:rPr>
              <a:t>Manuals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8AE02B-7345-5FA8-CF09-8EAF33F3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593" y="713312"/>
            <a:ext cx="5980176" cy="5815503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Elisabetta Bonvino, Sandrine </a:t>
            </a:r>
            <a:r>
              <a:rPr lang="en-US" sz="2400" dirty="0" err="1"/>
              <a:t>Caddeo</a:t>
            </a:r>
            <a:r>
              <a:rPr lang="en-US" sz="2400" dirty="0"/>
              <a:t>, Eulalia </a:t>
            </a:r>
            <a:r>
              <a:rPr lang="en-US" sz="2400" dirty="0" err="1"/>
              <a:t>Vilagines</a:t>
            </a:r>
            <a:r>
              <a:rPr lang="en-US" sz="2400" dirty="0"/>
              <a:t> Serra, Salvador </a:t>
            </a:r>
            <a:r>
              <a:rPr lang="en-US" sz="2400" dirty="0" err="1"/>
              <a:t>pippa</a:t>
            </a:r>
            <a:r>
              <a:rPr lang="en-US" sz="2400" dirty="0"/>
              <a:t>, </a:t>
            </a:r>
            <a:r>
              <a:rPr lang="en-US" sz="2400" b="1" i="1" dirty="0"/>
              <a:t>EuRom5. </a:t>
            </a:r>
            <a:r>
              <a:rPr lang="en-US" sz="2400" b="1" i="1" dirty="0" err="1"/>
              <a:t>Leggere</a:t>
            </a:r>
            <a:r>
              <a:rPr lang="en-US" sz="2400" b="1" i="1" dirty="0"/>
              <a:t> e </a:t>
            </a:r>
            <a:r>
              <a:rPr lang="en-US" sz="2400" b="1" i="1" dirty="0" err="1"/>
              <a:t>capire</a:t>
            </a:r>
            <a:r>
              <a:rPr lang="en-US" sz="2400" b="1" i="1" dirty="0"/>
              <a:t> 5 lingue </a:t>
            </a:r>
            <a:r>
              <a:rPr lang="en-US" sz="2400" b="1" i="1" dirty="0" err="1"/>
              <a:t>romanze</a:t>
            </a:r>
            <a:r>
              <a:rPr lang="en-US" sz="2400" b="1" i="1" dirty="0"/>
              <a:t> (</a:t>
            </a:r>
            <a:r>
              <a:rPr lang="en-US" sz="2400" b="1" i="1" dirty="0" err="1"/>
              <a:t>português</a:t>
            </a:r>
            <a:r>
              <a:rPr lang="en-US" sz="2400" b="1" i="1" dirty="0"/>
              <a:t>, </a:t>
            </a:r>
            <a:r>
              <a:rPr lang="en-US" sz="2400" b="1" i="1" dirty="0" err="1"/>
              <a:t>español</a:t>
            </a:r>
            <a:r>
              <a:rPr lang="en-US" sz="2400" b="1" i="1" dirty="0"/>
              <a:t>, </a:t>
            </a:r>
            <a:r>
              <a:rPr lang="en-US" sz="2400" b="1" i="1" dirty="0" err="1"/>
              <a:t>italiano</a:t>
            </a:r>
            <a:r>
              <a:rPr lang="en-US" sz="2400" b="1" i="1" dirty="0"/>
              <a:t>, </a:t>
            </a:r>
            <a:r>
              <a:rPr lang="en-US" sz="2400" b="1" i="1" dirty="0" err="1"/>
              <a:t>català</a:t>
            </a:r>
            <a:r>
              <a:rPr lang="en-US" sz="2400" b="1" i="1" dirty="0"/>
              <a:t>, français)</a:t>
            </a:r>
            <a:r>
              <a:rPr lang="en-US" sz="2400" dirty="0"/>
              <a:t>, Milano, </a:t>
            </a:r>
            <a:r>
              <a:rPr lang="en-US" sz="2400" dirty="0" err="1"/>
              <a:t>Hoepli</a:t>
            </a:r>
            <a:r>
              <a:rPr lang="en-US" sz="2400" dirty="0"/>
              <a:t>, 2011. </a:t>
            </a:r>
            <a:r>
              <a:rPr lang="en-US" sz="2400" dirty="0">
                <a:hlinkClick r:id="rId2"/>
              </a:rPr>
              <a:t>http://www.eurom5.com/</a:t>
            </a:r>
            <a:r>
              <a:rPr lang="en-US" sz="2400" dirty="0"/>
              <a:t>  </a:t>
            </a:r>
          </a:p>
          <a:p>
            <a:r>
              <a:rPr lang="en-US" sz="2400" dirty="0"/>
              <a:t>Susana </a:t>
            </a:r>
            <a:r>
              <a:rPr lang="en-US" sz="2400" dirty="0" err="1"/>
              <a:t>Benavente</a:t>
            </a:r>
            <a:r>
              <a:rPr lang="en-US" sz="2400" dirty="0"/>
              <a:t> </a:t>
            </a:r>
            <a:r>
              <a:rPr lang="en-US" sz="2400" dirty="0" err="1"/>
              <a:t>Ferrera</a:t>
            </a:r>
            <a:r>
              <a:rPr lang="en-US" sz="2400" dirty="0"/>
              <a:t>, Francisco Calvo del </a:t>
            </a:r>
            <a:r>
              <a:rPr lang="en-US" sz="2400" dirty="0" err="1"/>
              <a:t>Olmo</a:t>
            </a:r>
            <a:r>
              <a:rPr lang="en-US" sz="2400" dirty="0"/>
              <a:t>, Erika Hilde </a:t>
            </a:r>
            <a:r>
              <a:rPr lang="en-US" sz="2400" dirty="0" err="1"/>
              <a:t>Frisan</a:t>
            </a:r>
            <a:r>
              <a:rPr lang="en-US" sz="2400" dirty="0"/>
              <a:t> Veronica </a:t>
            </a:r>
            <a:r>
              <a:rPr lang="en-US" sz="2400" dirty="0" err="1"/>
              <a:t>Manole</a:t>
            </a:r>
            <a:r>
              <a:rPr lang="en-US" sz="2400" dirty="0"/>
              <a:t>, Karine </a:t>
            </a:r>
            <a:r>
              <a:rPr lang="en-US" sz="2400" dirty="0" err="1"/>
              <a:t>Marielly</a:t>
            </a:r>
            <a:r>
              <a:rPr lang="en-US" sz="2400" dirty="0"/>
              <a:t> Rocha da Cunha, Hugues Sheeren, </a:t>
            </a:r>
            <a:r>
              <a:rPr lang="en-US" sz="2400" b="1" i="1" dirty="0"/>
              <a:t>PanromanIC – </a:t>
            </a:r>
            <a:r>
              <a:rPr lang="en-US" sz="2400" b="1" i="1" dirty="0" err="1"/>
              <a:t>Manuale</a:t>
            </a:r>
            <a:r>
              <a:rPr lang="en-US" sz="2400" b="1" i="1" dirty="0"/>
              <a:t> di intercomprensione </a:t>
            </a:r>
            <a:r>
              <a:rPr lang="en-US" sz="2400" b="1" i="1" dirty="0" err="1"/>
              <a:t>tra</a:t>
            </a:r>
            <a:r>
              <a:rPr lang="en-US" sz="2400" b="1" i="1" dirty="0"/>
              <a:t> lingue </a:t>
            </a:r>
            <a:r>
              <a:rPr lang="en-US" sz="2400" b="1" i="1" dirty="0" err="1"/>
              <a:t>romanze</a:t>
            </a:r>
            <a:r>
              <a:rPr lang="en-US" sz="2400" dirty="0"/>
              <a:t>, Bologna, </a:t>
            </a:r>
            <a:r>
              <a:rPr lang="en-US" sz="2400" dirty="0" err="1"/>
              <a:t>Zanichelli</a:t>
            </a:r>
            <a:r>
              <a:rPr lang="en-US" sz="2400" dirty="0"/>
              <a:t>, 2022. </a:t>
            </a:r>
            <a:r>
              <a:rPr lang="en-US" sz="2400" dirty="0">
                <a:hlinkClick r:id="rId3"/>
              </a:rPr>
              <a:t>https://online.universita.zanichelli.it/panromanic/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04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FE425-7BBB-BEDA-B3E7-77C4BBD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0"/>
            <a:ext cx="10515600" cy="1325563"/>
          </a:xfrm>
        </p:spPr>
        <p:txBody>
          <a:bodyPr/>
          <a:lstStyle/>
          <a:p>
            <a:r>
              <a:rPr lang="en-US" dirty="0"/>
              <a:t>Essential Bibliography </a:t>
            </a:r>
            <a:r>
              <a:rPr lang="it-IT" dirty="0"/>
              <a:t>/ the Studies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378D42-75EC-6A0C-78D0-90ABEF68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472184"/>
            <a:ext cx="11149584" cy="5385816"/>
          </a:xfrm>
        </p:spPr>
        <p:txBody>
          <a:bodyPr>
            <a:normAutofit/>
          </a:bodyPr>
          <a:lstStyle/>
          <a:p>
            <a:r>
              <a:rPr lang="en-US" sz="1600" dirty="0"/>
              <a:t>Corina Gabriela </a:t>
            </a:r>
            <a:r>
              <a:rPr lang="en-US" sz="1600" dirty="0" err="1"/>
              <a:t>Bădeliță</a:t>
            </a:r>
            <a:r>
              <a:rPr lang="en-US" sz="1600" dirty="0"/>
              <a:t>, </a:t>
            </a:r>
            <a:r>
              <a:rPr lang="en-US" sz="1600" i="1" dirty="0" err="1"/>
              <a:t>L’intercomprensione</a:t>
            </a:r>
            <a:r>
              <a:rPr lang="en-US" sz="1600" i="1" dirty="0"/>
              <a:t> – </a:t>
            </a:r>
            <a:r>
              <a:rPr lang="en-US" sz="1600" i="1" dirty="0" err="1"/>
              <a:t>una</a:t>
            </a:r>
            <a:r>
              <a:rPr lang="en-US" sz="1600" i="1" dirty="0"/>
              <a:t> </a:t>
            </a:r>
            <a:r>
              <a:rPr lang="en-US" sz="1600" i="1" dirty="0" err="1"/>
              <a:t>possibile</a:t>
            </a:r>
            <a:r>
              <a:rPr lang="en-US" sz="1600" i="1" dirty="0"/>
              <a:t> </a:t>
            </a:r>
            <a:r>
              <a:rPr lang="en-US" sz="1600" i="1" dirty="0" err="1"/>
              <a:t>svolta</a:t>
            </a:r>
            <a:r>
              <a:rPr lang="en-US" sz="1600" i="1" dirty="0"/>
              <a:t> </a:t>
            </a:r>
            <a:r>
              <a:rPr lang="en-US" sz="1600" i="1" dirty="0" err="1"/>
              <a:t>comunicativa</a:t>
            </a:r>
            <a:r>
              <a:rPr lang="en-US" sz="1600" i="1" dirty="0"/>
              <a:t> in </a:t>
            </a:r>
            <a:r>
              <a:rPr lang="en-US" sz="1600" i="1" dirty="0" err="1"/>
              <a:t>ambito</a:t>
            </a:r>
            <a:r>
              <a:rPr lang="en-US" sz="1600" i="1" dirty="0"/>
              <a:t> </a:t>
            </a:r>
            <a:r>
              <a:rPr lang="en-US" sz="1600" i="1" dirty="0" err="1"/>
              <a:t>romanzo</a:t>
            </a:r>
            <a:r>
              <a:rPr lang="en-US" sz="1600" dirty="0"/>
              <a:t>, in «Quaestiones </a:t>
            </a:r>
            <a:r>
              <a:rPr lang="en-US" sz="1600" dirty="0" err="1"/>
              <a:t>Romanicae</a:t>
            </a:r>
            <a:r>
              <a:rPr lang="en-US" sz="1600" dirty="0"/>
              <a:t> IV», 2015, pp. 274-282. Online: </a:t>
            </a:r>
            <a:r>
              <a:rPr lang="en-US" sz="1600" dirty="0">
                <a:hlinkClick r:id="rId2"/>
              </a:rPr>
              <a:t>https://ciccre.uvt.ro/pt-pt/node/824</a:t>
            </a:r>
            <a:r>
              <a:rPr lang="en-US" sz="1600" dirty="0"/>
              <a:t>   </a:t>
            </a:r>
          </a:p>
          <a:p>
            <a:r>
              <a:rPr lang="en-US" sz="1600" dirty="0"/>
              <a:t>Marcello </a:t>
            </a:r>
            <a:r>
              <a:rPr lang="en-US" sz="1600" dirty="0" err="1"/>
              <a:t>Belotti</a:t>
            </a:r>
            <a:r>
              <a:rPr lang="en-US" sz="1600" dirty="0"/>
              <a:t>, </a:t>
            </a:r>
            <a:r>
              <a:rPr lang="en-US" sz="1600" i="1" dirty="0" err="1"/>
              <a:t>Plurilinguismo</a:t>
            </a:r>
            <a:r>
              <a:rPr lang="en-US" sz="1600" i="1" dirty="0"/>
              <a:t> e intercomprensione: </a:t>
            </a:r>
            <a:r>
              <a:rPr lang="en-US" sz="1600" i="1" dirty="0" err="1"/>
              <a:t>un’analisi</a:t>
            </a:r>
            <a:r>
              <a:rPr lang="en-US" sz="1600" i="1" dirty="0"/>
              <a:t> </a:t>
            </a:r>
            <a:r>
              <a:rPr lang="en-US" sz="1600" i="1" dirty="0" err="1"/>
              <a:t>dei</a:t>
            </a:r>
            <a:r>
              <a:rPr lang="en-US" sz="1600" i="1" dirty="0"/>
              <a:t> </a:t>
            </a:r>
            <a:r>
              <a:rPr lang="en-US" sz="1600" i="1" dirty="0" err="1"/>
              <a:t>materiali</a:t>
            </a:r>
            <a:r>
              <a:rPr lang="en-US" sz="1600" i="1" dirty="0"/>
              <a:t> di EuRom5 (</a:t>
            </a:r>
            <a:r>
              <a:rPr lang="en-US" sz="1600" i="1" dirty="0" err="1"/>
              <a:t>attraverso</a:t>
            </a:r>
            <a:r>
              <a:rPr lang="en-US" sz="1600" i="1" dirty="0"/>
              <a:t> il framework di Littlejohn)</a:t>
            </a:r>
            <a:r>
              <a:rPr lang="en-US" sz="1600" dirty="0"/>
              <a:t>, in «Italiano </a:t>
            </a:r>
            <a:r>
              <a:rPr lang="en-US" sz="1600" dirty="0" err="1"/>
              <a:t>LinguaDue</a:t>
            </a:r>
            <a:r>
              <a:rPr lang="en-US" sz="1600" dirty="0"/>
              <a:t>», n. 2 (2014), 131-172. Online: </a:t>
            </a:r>
            <a:r>
              <a:rPr lang="en-US" sz="1600" dirty="0">
                <a:hlinkClick r:id="rId3"/>
              </a:rPr>
              <a:t>https://doi.org/10.13130/2037-3597/4695</a:t>
            </a:r>
            <a:r>
              <a:rPr lang="en-US" sz="1600" dirty="0"/>
              <a:t>   </a:t>
            </a:r>
          </a:p>
          <a:p>
            <a:r>
              <a:rPr lang="en-US" sz="1600" dirty="0"/>
              <a:t>Elisabetta Bonvino &amp; Marie-Christine </a:t>
            </a:r>
            <a:r>
              <a:rPr lang="en-US" sz="1600" dirty="0" err="1"/>
              <a:t>Jamet</a:t>
            </a:r>
            <a:r>
              <a:rPr lang="en-US" sz="1600" dirty="0"/>
              <a:t> (Eds.), </a:t>
            </a:r>
            <a:r>
              <a:rPr lang="en-US" sz="1600" i="1" dirty="0"/>
              <a:t>Intercomprensione: lingue, </a:t>
            </a:r>
            <a:r>
              <a:rPr lang="en-US" sz="1600" i="1" dirty="0" err="1"/>
              <a:t>processi</a:t>
            </a:r>
            <a:r>
              <a:rPr lang="en-US" sz="1600" i="1" dirty="0"/>
              <a:t> e </a:t>
            </a:r>
            <a:r>
              <a:rPr lang="en-US" sz="1600" i="1" dirty="0" err="1"/>
              <a:t>percorsi</a:t>
            </a:r>
            <a:r>
              <a:rPr lang="en-US" sz="1600" dirty="0"/>
              <a:t>, Venezia, </a:t>
            </a:r>
            <a:r>
              <a:rPr lang="en-US" sz="1600" dirty="0" err="1"/>
              <a:t>Edizioni</a:t>
            </a:r>
            <a:r>
              <a:rPr lang="en-US" sz="1600" dirty="0"/>
              <a:t> Ca’ Foscari – Digital Publishing, 2016. Online: </a:t>
            </a:r>
            <a:r>
              <a:rPr lang="en-US" sz="1600" dirty="0">
                <a:hlinkClick r:id="rId4"/>
              </a:rPr>
              <a:t>https://edizionicafoscari.unive.it/it/edizioni/libri/978-88-6969-135-5/</a:t>
            </a:r>
            <a:r>
              <a:rPr lang="en-US" sz="1600" dirty="0"/>
              <a:t>   </a:t>
            </a:r>
          </a:p>
          <a:p>
            <a:r>
              <a:rPr lang="en-US" sz="1600" dirty="0"/>
              <a:t>Maddalena De Carlo, </a:t>
            </a:r>
            <a:r>
              <a:rPr lang="en-US" sz="1600" i="1" dirty="0" err="1"/>
              <a:t>L’intercomprensione</a:t>
            </a:r>
            <a:r>
              <a:rPr lang="en-US" sz="1600" i="1" dirty="0"/>
              <a:t> </a:t>
            </a:r>
            <a:r>
              <a:rPr lang="en-US" sz="1600" i="1" dirty="0" err="1"/>
              <a:t>nell’insegnamento</a:t>
            </a:r>
            <a:r>
              <a:rPr lang="en-US" sz="1600" i="1" dirty="0"/>
              <a:t> </a:t>
            </a:r>
            <a:r>
              <a:rPr lang="en-US" sz="1600" i="1" dirty="0" err="1"/>
              <a:t>linguistico</a:t>
            </a:r>
            <a:r>
              <a:rPr lang="en-US" sz="1600" i="1" dirty="0"/>
              <a:t> e </a:t>
            </a:r>
            <a:r>
              <a:rPr lang="en-US" sz="1600" i="1" dirty="0" err="1"/>
              <a:t>nella</a:t>
            </a:r>
            <a:r>
              <a:rPr lang="en-US" sz="1600" i="1" dirty="0"/>
              <a:t> </a:t>
            </a:r>
            <a:r>
              <a:rPr lang="en-US" sz="1600" i="1" dirty="0" err="1"/>
              <a:t>formazione</a:t>
            </a:r>
            <a:r>
              <a:rPr lang="en-US" sz="1600" i="1" dirty="0"/>
              <a:t> </a:t>
            </a:r>
            <a:r>
              <a:rPr lang="en-US" sz="1600" i="1" dirty="0" err="1"/>
              <a:t>degli</a:t>
            </a:r>
            <a:r>
              <a:rPr lang="en-US" sz="1600" i="1" dirty="0"/>
              <a:t> </a:t>
            </a:r>
            <a:r>
              <a:rPr lang="en-US" sz="1600" i="1" dirty="0" err="1"/>
              <a:t>insegnanti</a:t>
            </a:r>
            <a:r>
              <a:rPr lang="en-US" sz="1600" dirty="0"/>
              <a:t>, in </a:t>
            </a:r>
            <a:r>
              <a:rPr lang="en-US" sz="1600" i="1" dirty="0"/>
              <a:t>Novas </a:t>
            </a:r>
            <a:r>
              <a:rPr lang="en-US" sz="1600" i="1" dirty="0" err="1"/>
              <a:t>tendências</a:t>
            </a:r>
            <a:r>
              <a:rPr lang="en-US" sz="1600" i="1" dirty="0"/>
              <a:t> no </a:t>
            </a:r>
            <a:r>
              <a:rPr lang="en-US" sz="1600" i="1" dirty="0" err="1"/>
              <a:t>ensino</a:t>
            </a:r>
            <a:r>
              <a:rPr lang="en-US" sz="1600" i="1" dirty="0"/>
              <a:t>/</a:t>
            </a:r>
            <a:r>
              <a:rPr lang="en-US" sz="1600" i="1" dirty="0" err="1"/>
              <a:t>aprendizagem</a:t>
            </a:r>
            <a:r>
              <a:rPr lang="en-US" sz="1600" i="1" dirty="0"/>
              <a:t> de </a:t>
            </a:r>
            <a:r>
              <a:rPr lang="en-US" sz="1600" i="1" dirty="0" err="1"/>
              <a:t>línguas</a:t>
            </a:r>
            <a:r>
              <a:rPr lang="en-US" sz="1600" i="1" dirty="0"/>
              <a:t> </a:t>
            </a:r>
            <a:r>
              <a:rPr lang="en-US" sz="1600" i="1" dirty="0" err="1"/>
              <a:t>românicas</a:t>
            </a:r>
            <a:r>
              <a:rPr lang="en-US" sz="1600" i="1" dirty="0"/>
              <a:t> e 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formação</a:t>
            </a:r>
            <a:r>
              <a:rPr lang="en-US" sz="1600" i="1" dirty="0"/>
              <a:t> de </a:t>
            </a:r>
            <a:r>
              <a:rPr lang="en-US" sz="1600" i="1" dirty="0" err="1"/>
              <a:t>professores</a:t>
            </a:r>
            <a:r>
              <a:rPr lang="en-US" sz="1600" dirty="0"/>
              <a:t>, Olga Alejandra </a:t>
            </a:r>
            <a:r>
              <a:rPr lang="en-US" sz="1600" dirty="0" err="1"/>
              <a:t>Mordente</a:t>
            </a:r>
            <a:r>
              <a:rPr lang="en-US" sz="1600" dirty="0"/>
              <a:t> &amp; Roberta </a:t>
            </a:r>
            <a:r>
              <a:rPr lang="en-US" sz="1600" dirty="0" err="1"/>
              <a:t>Ferroni</a:t>
            </a:r>
            <a:r>
              <a:rPr lang="en-US" sz="1600" dirty="0"/>
              <a:t> (Eds.), São Paulo, Humanitas, 2014, pp. 189-229. </a:t>
            </a:r>
          </a:p>
          <a:p>
            <a:r>
              <a:rPr lang="en-US" sz="1600" dirty="0"/>
              <a:t>Maddalena De Carlo (Ed.), </a:t>
            </a:r>
            <a:r>
              <a:rPr lang="en-US" sz="1600" i="1" dirty="0"/>
              <a:t>Intercomprensione e </a:t>
            </a:r>
            <a:r>
              <a:rPr lang="en-US" sz="1600" i="1" dirty="0" err="1"/>
              <a:t>educazione</a:t>
            </a:r>
            <a:r>
              <a:rPr lang="en-US" sz="1600" i="1" dirty="0"/>
              <a:t> al </a:t>
            </a:r>
            <a:r>
              <a:rPr lang="en-US" sz="1600" i="1" dirty="0" err="1"/>
              <a:t>plurilinguismo</a:t>
            </a:r>
            <a:r>
              <a:rPr lang="en-US" sz="1600" dirty="0"/>
              <a:t>, Porto </a:t>
            </a:r>
            <a:r>
              <a:rPr lang="en-US" sz="1600" dirty="0" err="1"/>
              <a:t>Sant’Elpidio</a:t>
            </a:r>
            <a:r>
              <a:rPr lang="en-US" sz="1600" dirty="0"/>
              <a:t> (FM), </a:t>
            </a:r>
            <a:r>
              <a:rPr lang="en-US" sz="1600" dirty="0" err="1"/>
              <a:t>Wizarts</a:t>
            </a:r>
            <a:r>
              <a:rPr lang="en-US" sz="1600" dirty="0"/>
              <a:t> </a:t>
            </a:r>
            <a:r>
              <a:rPr lang="en-US" sz="1600" dirty="0" err="1"/>
              <a:t>editore</a:t>
            </a:r>
            <a:r>
              <a:rPr lang="en-US" sz="1600" dirty="0"/>
              <a:t>, 2011.</a:t>
            </a:r>
          </a:p>
          <a:p>
            <a:r>
              <a:rPr lang="en-US" sz="1600" dirty="0"/>
              <a:t>Monica </a:t>
            </a:r>
            <a:r>
              <a:rPr lang="en-US" sz="1600" dirty="0" err="1"/>
              <a:t>Palmerini</a:t>
            </a:r>
            <a:r>
              <a:rPr lang="en-US" sz="1600" dirty="0"/>
              <a:t> &amp; Serena </a:t>
            </a:r>
            <a:r>
              <a:rPr lang="en-US" sz="1600" dirty="0" err="1"/>
              <a:t>Faone</a:t>
            </a:r>
            <a:r>
              <a:rPr lang="en-US" sz="1600" dirty="0"/>
              <a:t>, </a:t>
            </a:r>
            <a:r>
              <a:rPr lang="en-US" sz="1600" i="1" dirty="0"/>
              <a:t>Sul </a:t>
            </a:r>
            <a:r>
              <a:rPr lang="en-US" sz="1600" i="1" dirty="0" err="1"/>
              <a:t>cammino</a:t>
            </a:r>
            <a:r>
              <a:rPr lang="en-US" sz="1600" i="1" dirty="0"/>
              <a:t> verso </a:t>
            </a:r>
            <a:r>
              <a:rPr lang="en-US" sz="1600" i="1" dirty="0" err="1"/>
              <a:t>l’intercomprensione</a:t>
            </a:r>
            <a:r>
              <a:rPr lang="en-US" sz="1600" i="1" dirty="0"/>
              <a:t>. Una </a:t>
            </a:r>
            <a:r>
              <a:rPr lang="en-US" sz="1600" i="1" dirty="0" err="1"/>
              <a:t>riflessione</a:t>
            </a:r>
            <a:r>
              <a:rPr lang="en-US" sz="1600" i="1" dirty="0"/>
              <a:t> </a:t>
            </a:r>
            <a:r>
              <a:rPr lang="en-US" sz="1600" i="1" dirty="0" err="1"/>
              <a:t>epistemologica</a:t>
            </a:r>
            <a:r>
              <a:rPr lang="en-US" sz="1600" dirty="0"/>
              <a:t>, in «REDINTER-</a:t>
            </a:r>
            <a:r>
              <a:rPr lang="en-US" sz="1600" dirty="0" err="1"/>
              <a:t>Intercompreensão</a:t>
            </a:r>
            <a:r>
              <a:rPr lang="en-US" sz="1600" dirty="0"/>
              <a:t>», 1, </a:t>
            </a:r>
            <a:r>
              <a:rPr lang="en-US" sz="1600" dirty="0" err="1"/>
              <a:t>Chamusca</a:t>
            </a:r>
            <a:r>
              <a:rPr lang="en-US" sz="1600" dirty="0"/>
              <a:t>, </a:t>
            </a:r>
            <a:r>
              <a:rPr lang="en-US" sz="1600" dirty="0" err="1"/>
              <a:t>Edições</a:t>
            </a:r>
            <a:r>
              <a:rPr lang="en-US" sz="1600" dirty="0"/>
              <a:t> Cosmos / REDINTER, 2010, pp. 187-222.</a:t>
            </a:r>
          </a:p>
          <a:p>
            <a:r>
              <a:rPr lang="en-US" sz="1600" dirty="0"/>
              <a:t>Maria Helena Araújo e Sá e Ana Sofia Pinho (Eds), </a:t>
            </a:r>
            <a:r>
              <a:rPr lang="en-US" sz="1600" i="1" dirty="0" err="1"/>
              <a:t>Intercompreensão</a:t>
            </a:r>
            <a:r>
              <a:rPr lang="en-US" sz="1600" i="1" dirty="0"/>
              <a:t> </a:t>
            </a:r>
            <a:r>
              <a:rPr lang="en-US" sz="1600" i="1" dirty="0" err="1"/>
              <a:t>em</a:t>
            </a:r>
            <a:r>
              <a:rPr lang="en-US" sz="1600" i="1" dirty="0"/>
              <a:t> </a:t>
            </a:r>
            <a:r>
              <a:rPr lang="en-US" sz="1600" i="1" dirty="0" err="1"/>
              <a:t>contexto</a:t>
            </a:r>
            <a:r>
              <a:rPr lang="en-US" sz="1600" i="1" dirty="0"/>
              <a:t> </a:t>
            </a:r>
            <a:r>
              <a:rPr lang="en-US" sz="1600" i="1" dirty="0" err="1"/>
              <a:t>educativo</a:t>
            </a:r>
            <a:r>
              <a:rPr lang="en-US" sz="1600" i="1" dirty="0"/>
              <a:t>: </a:t>
            </a:r>
            <a:r>
              <a:rPr lang="en-US" sz="1600" i="1" dirty="0" err="1"/>
              <a:t>resultados</a:t>
            </a:r>
            <a:r>
              <a:rPr lang="en-US" sz="1600" i="1" dirty="0"/>
              <a:t> da </a:t>
            </a:r>
            <a:r>
              <a:rPr lang="en-US" sz="1600" i="1" dirty="0" err="1"/>
              <a:t>investigação</a:t>
            </a:r>
            <a:r>
              <a:rPr lang="en-US" sz="1600" dirty="0"/>
              <a:t>, Aveiro, UA </a:t>
            </a:r>
            <a:r>
              <a:rPr lang="en-US" sz="1600" dirty="0" err="1"/>
              <a:t>Editora</a:t>
            </a:r>
            <a:r>
              <a:rPr lang="en-US" sz="1600" dirty="0"/>
              <a:t> - </a:t>
            </a:r>
            <a:r>
              <a:rPr lang="en-US" sz="1600" dirty="0" err="1"/>
              <a:t>Universidade</a:t>
            </a:r>
            <a:r>
              <a:rPr lang="en-US" sz="1600" dirty="0"/>
              <a:t> de Aveiro, 2015. Online:  </a:t>
            </a:r>
            <a:r>
              <a:rPr lang="en-US" sz="1600" dirty="0">
                <a:hlinkClick r:id="rId5"/>
              </a:rPr>
              <a:t>https://www.miriadi.net/sites/default/files/livro-book_miriadi_-_v.01-08_-_final.pdf</a:t>
            </a:r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508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43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C5D535D-3042-0430-E969-EFF3B715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Course Presentation (MED49</a:t>
            </a:r>
            <a:r>
              <a:rPr lang="en-US" sz="4800" i="1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436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B267D2-9338-7734-4D1C-A5835431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en-US" sz="3600"/>
              <a:t>Course Overview</a:t>
            </a:r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94653173-92A8-F29D-B708-CF3A14D26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60055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68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43AEB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2C397F-4752-DA99-3EBA-122A932C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What is Intercomprehension?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21AFC06-6355-8C31-ABBD-620C5ABFF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4473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93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43AE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9FA555-C966-687C-A951-66466DEC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Learn Intercomprehension?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FD7615F-C0CB-26B1-7EE7-C12110F2A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8702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94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AA359C7D-4B45-49B7-B3C2-04217BBCD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11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CBBEF9-4780-43E5-7375-F489DBE8D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19" y="655050"/>
            <a:ext cx="6319521" cy="554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Similia </a:t>
            </a:r>
            <a:r>
              <a:rPr lang="en-US" b="1" dirty="0" err="1"/>
              <a:t>similibus</a:t>
            </a:r>
            <a:r>
              <a:rPr lang="en-US" b="1" dirty="0"/>
              <a:t> </a:t>
            </a:r>
            <a:r>
              <a:rPr lang="en-US" b="1" dirty="0" err="1"/>
              <a:t>curantur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pt-BR" dirty="0"/>
              <a:t>Coisas semelhantes curam-se com coisas semelhantes (PT)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 similar cura lo similar (ES)</a:t>
            </a:r>
          </a:p>
          <a:p>
            <a:pPr>
              <a:lnSpc>
                <a:spcPct val="90000"/>
              </a:lnSpc>
            </a:pPr>
            <a:r>
              <a:rPr lang="ca-ES" dirty="0"/>
              <a:t>Els similars cure els similars (CA)</a:t>
            </a:r>
          </a:p>
          <a:p>
            <a:pPr>
              <a:lnSpc>
                <a:spcPct val="90000"/>
              </a:lnSpc>
            </a:pPr>
            <a:r>
              <a:rPr lang="fr-FR" dirty="0"/>
              <a:t>Les semblables soignent les semblables (FR)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t-IT" dirty="0"/>
              <a:t>I simili curano i simili (IT)</a:t>
            </a:r>
          </a:p>
          <a:p>
            <a:pPr>
              <a:lnSpc>
                <a:spcPct val="90000"/>
              </a:lnSpc>
            </a:pPr>
            <a:r>
              <a:rPr lang="it-IT" dirty="0" err="1"/>
              <a:t>Asemănările</a:t>
            </a:r>
            <a:r>
              <a:rPr lang="it-IT" dirty="0"/>
              <a:t> </a:t>
            </a:r>
            <a:r>
              <a:rPr lang="it-IT" dirty="0" err="1"/>
              <a:t>vindecă</a:t>
            </a:r>
            <a:r>
              <a:rPr lang="it-IT" dirty="0"/>
              <a:t> </a:t>
            </a:r>
            <a:r>
              <a:rPr lang="it-IT" dirty="0" err="1"/>
              <a:t>asemănările</a:t>
            </a:r>
            <a:r>
              <a:rPr lang="it-IT" dirty="0"/>
              <a:t> (RO)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Podobné</a:t>
            </a:r>
            <a:r>
              <a:rPr lang="en-US" i="1" dirty="0"/>
              <a:t> se </a:t>
            </a:r>
            <a:r>
              <a:rPr lang="en-US" i="1" dirty="0" err="1"/>
              <a:t>léčí</a:t>
            </a:r>
            <a:r>
              <a:rPr lang="en-US" i="1" dirty="0"/>
              <a:t> </a:t>
            </a:r>
            <a:r>
              <a:rPr lang="en-US" i="1" dirty="0" err="1"/>
              <a:t>podobným</a:t>
            </a:r>
            <a:r>
              <a:rPr lang="en-US" i="1" dirty="0"/>
              <a:t> </a:t>
            </a:r>
            <a:r>
              <a:rPr lang="en-US" dirty="0"/>
              <a:t>(CZ)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41206BB-1ECF-CBDD-C309-4A1AB50D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596" y="629062"/>
            <a:ext cx="3817552" cy="56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7F3A3D13-0D9F-1855-C15B-F956AF4E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9400" y="6103616"/>
            <a:ext cx="22899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l-GR" sz="2800" b="1" dirty="0"/>
              <a:t>Ἱπποκράτης</a:t>
            </a: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62FFC8-1576-A1EC-E930-F609D568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i="1" dirty="0"/>
              <a:t>EuRom5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8972F0-C4FA-E18C-7B1F-DDD58CC9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4401311" cy="396944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u="sng" dirty="0"/>
              <a:t>Description</a:t>
            </a:r>
            <a:r>
              <a:rPr lang="en-US" sz="1800" dirty="0"/>
              <a:t>: EuRom5 is a manual that provides tools for understanding texts in five Romance languages.</a:t>
            </a:r>
          </a:p>
          <a:p>
            <a:pPr>
              <a:lnSpc>
                <a:spcPct val="90000"/>
              </a:lnSpc>
            </a:pPr>
            <a:r>
              <a:rPr lang="en-US" sz="1800" u="sng" dirty="0"/>
              <a:t>Languages Covered</a:t>
            </a:r>
            <a:r>
              <a:rPr lang="en-US" sz="1800" dirty="0"/>
              <a:t>: Spanish, Portuguese, French, Italian, Catalan</a:t>
            </a:r>
          </a:p>
          <a:p>
            <a:pPr>
              <a:lnSpc>
                <a:spcPct val="90000"/>
              </a:lnSpc>
            </a:pPr>
            <a:r>
              <a:rPr lang="en-US" sz="1800" u="sng" dirty="0"/>
              <a:t>Key Concepts</a:t>
            </a:r>
            <a:r>
              <a:rPr lang="en-US" sz="1800"/>
              <a:t>: seven </a:t>
            </a:r>
            <a:r>
              <a:rPr lang="en-US" sz="1800" dirty="0"/>
              <a:t>sections (phonetic, orthographic, lexical, syntactic, morphological, semantic, and </a:t>
            </a:r>
            <a:r>
              <a:rPr lang="en-US" sz="1800"/>
              <a:t>pragmatic) as </a:t>
            </a:r>
            <a:r>
              <a:rPr lang="en-US" sz="1800" dirty="0"/>
              <a:t>s</a:t>
            </a:r>
            <a:r>
              <a:rPr lang="en-US" sz="1800"/>
              <a:t>trategies </a:t>
            </a:r>
            <a:r>
              <a:rPr lang="en-US" sz="1800" dirty="0"/>
              <a:t>for reading comprehension across languages</a:t>
            </a:r>
          </a:p>
          <a:p>
            <a:pPr>
              <a:lnSpc>
                <a:spcPct val="90000"/>
              </a:lnSpc>
            </a:pPr>
            <a:r>
              <a:rPr lang="en-US" sz="1800" u="sng" dirty="0"/>
              <a:t>Goal</a:t>
            </a:r>
            <a:r>
              <a:rPr lang="en-US" sz="1800" dirty="0"/>
              <a:t>: To develop passive reading skills across multiple Romance languages.</a:t>
            </a:r>
          </a:p>
        </p:txBody>
      </p:sp>
      <p:pic>
        <p:nvPicPr>
          <p:cNvPr id="1027" name="Picture 3" descr="EuRom5">
            <a:extLst>
              <a:ext uri="{FF2B5EF4-FFF2-40B4-BE49-F238E27FC236}">
                <a16:creationId xmlns:a16="http://schemas.microsoft.com/office/drawing/2014/main" id="{A1E28796-A64A-21BD-0435-911B52FF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803" y="643234"/>
            <a:ext cx="3919913" cy="5599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7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4477DA-D74E-2DC5-DDA5-49FB4D6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i="1" dirty="0"/>
              <a:t>PanromanIC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763C0-5D98-A76A-6C39-BB4221BE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4447032" cy="40060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u="sng" dirty="0"/>
              <a:t>Description</a:t>
            </a:r>
            <a:r>
              <a:rPr lang="en-US" sz="1800" dirty="0"/>
              <a:t>: </a:t>
            </a:r>
            <a:r>
              <a:rPr lang="en-US" sz="1800" i="1" dirty="0"/>
              <a:t>PanromanIC</a:t>
            </a:r>
            <a:r>
              <a:rPr lang="en-US" sz="1800" dirty="0"/>
              <a:t> is a manual designed to teach intercomprehension among Romance languages by leveraging their common linguistic roots.</a:t>
            </a:r>
          </a:p>
          <a:p>
            <a:pPr>
              <a:lnSpc>
                <a:spcPct val="90000"/>
              </a:lnSpc>
            </a:pPr>
            <a:r>
              <a:rPr lang="en-US" sz="1800" u="sng" dirty="0"/>
              <a:t>Languages Covered</a:t>
            </a:r>
            <a:r>
              <a:rPr lang="en-US" sz="1800" dirty="0"/>
              <a:t>: Spanish, Portuguese, French, Italian, Catalan, and Romanian</a:t>
            </a:r>
          </a:p>
          <a:p>
            <a:pPr>
              <a:lnSpc>
                <a:spcPct val="90000"/>
              </a:lnSpc>
            </a:pPr>
            <a:r>
              <a:rPr lang="en-US" sz="1800" u="sng" dirty="0"/>
              <a:t>Content Focus</a:t>
            </a:r>
            <a:r>
              <a:rPr lang="en-US" sz="1800" dirty="0"/>
              <a:t>: Vocabulary similarities, Common grammatical structures ending comprehension techniques.</a:t>
            </a:r>
          </a:p>
          <a:p>
            <a:pPr>
              <a:lnSpc>
                <a:spcPct val="90000"/>
              </a:lnSpc>
            </a:pPr>
            <a:r>
              <a:rPr lang="en-US" sz="1800" u="sng" dirty="0"/>
              <a:t>Methodology</a:t>
            </a:r>
            <a:r>
              <a:rPr lang="en-US" sz="1800" dirty="0"/>
              <a:t>: Focus on recognizing and decoding similarities between languages.</a:t>
            </a:r>
          </a:p>
        </p:txBody>
      </p:sp>
      <p:pic>
        <p:nvPicPr>
          <p:cNvPr id="2050" name="Picture 2" descr="Immagine che contiene testo, schermata, giallo, design&#10;&#10;Descrizione generata automaticamente">
            <a:extLst>
              <a:ext uri="{FF2B5EF4-FFF2-40B4-BE49-F238E27FC236}">
                <a16:creationId xmlns:a16="http://schemas.microsoft.com/office/drawing/2014/main" id="{3CB59838-46CC-1FFE-9BBC-0DF41491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804" y="643234"/>
            <a:ext cx="4045910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6353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A"/>
      </a:dk2>
      <a:lt2>
        <a:srgbClr val="F3F1F0"/>
      </a:lt2>
      <a:accent1>
        <a:srgbClr val="43AEBF"/>
      </a:accent1>
      <a:accent2>
        <a:srgbClr val="33B490"/>
      </a:accent2>
      <a:accent3>
        <a:srgbClr val="3FB563"/>
      </a:accent3>
      <a:accent4>
        <a:srgbClr val="44B834"/>
      </a:accent4>
      <a:accent5>
        <a:srgbClr val="79AF3D"/>
      </a:accent5>
      <a:accent6>
        <a:srgbClr val="A1A830"/>
      </a:accent6>
      <a:hlink>
        <a:srgbClr val="BF5241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1414</Words>
  <Application>Microsoft Office PowerPoint</Application>
  <PresentationFormat>Widescreen</PresentationFormat>
  <Paragraphs>192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Aptos</vt:lpstr>
      <vt:lpstr>Arial</vt:lpstr>
      <vt:lpstr>Century Gothic</vt:lpstr>
      <vt:lpstr>Lato</vt:lpstr>
      <vt:lpstr>BrushVTI</vt:lpstr>
      <vt:lpstr>Intercomprehension Between Romance Languages</vt:lpstr>
      <vt:lpstr>Index of the presentation</vt:lpstr>
      <vt:lpstr>Course Presentation (MED49)</vt:lpstr>
      <vt:lpstr>Course Overview</vt:lpstr>
      <vt:lpstr>What is Intercomprehension?</vt:lpstr>
      <vt:lpstr>Why Learn Intercomprehension?</vt:lpstr>
      <vt:lpstr>Presentazione standard di PowerPoint</vt:lpstr>
      <vt:lpstr>Introduction to EuRom5</vt:lpstr>
      <vt:lpstr>Introduction to PanromanIC</vt:lpstr>
      <vt:lpstr>Course Outcomes</vt:lpstr>
      <vt:lpstr>Introduction to the Romance Context</vt:lpstr>
      <vt:lpstr>Presentazione standard di PowerPoint</vt:lpstr>
      <vt:lpstr>Romània antica</vt:lpstr>
      <vt:lpstr>Presentazione standard di PowerPoint</vt:lpstr>
      <vt:lpstr>Presentazione standard di PowerPoint</vt:lpstr>
      <vt:lpstr>Presentazione standard di PowerPoint</vt:lpstr>
      <vt:lpstr>Phylogeny of the Romance languages</vt:lpstr>
      <vt:lpstr>Main Romance Areas</vt:lpstr>
      <vt:lpstr>Some comparisons</vt:lpstr>
      <vt:lpstr>Appendix Probi (about 5th century D.C.)</vt:lpstr>
      <vt:lpstr>Appendix Probi (about 5th century D.C.)</vt:lpstr>
      <vt:lpstr>Latin &gt; romance laguages</vt:lpstr>
      <vt:lpstr>Presentazione standard di PowerPoint</vt:lpstr>
      <vt:lpstr>From Latin to the Romance Languages</vt:lpstr>
      <vt:lpstr>A long journey</vt:lpstr>
      <vt:lpstr>Presentazione standard di PowerPoint</vt:lpstr>
      <vt:lpstr>Grazie, Merci, Gracias, Obrigado, Gràcies, Multumesc </vt:lpstr>
      <vt:lpstr>Essential bibliography / the Manuals</vt:lpstr>
      <vt:lpstr>Essential Bibliography / the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Paolo Tabacchini</dc:creator>
  <cp:lastModifiedBy>Paolo Tabacchini</cp:lastModifiedBy>
  <cp:revision>1</cp:revision>
  <dcterms:created xsi:type="dcterms:W3CDTF">2024-09-09T10:25:41Z</dcterms:created>
  <dcterms:modified xsi:type="dcterms:W3CDTF">2024-10-08T07:57:38Z</dcterms:modified>
</cp:coreProperties>
</file>