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59" r:id="rId5"/>
    <p:sldId id="260" r:id="rId6"/>
    <p:sldId id="266" r:id="rId7"/>
    <p:sldId id="257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1C7F8A-BBC0-0A8E-9D7D-DC8E55AA5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C42346-4225-8DAF-7B17-C5BA3F4630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B993CC-9DD0-9AF6-E9F5-3B93C463D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FA9A-35EF-4EB0-90D3-7DEB481708CF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89C749-3ED4-87D7-DAC9-32782DFC6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ADAF26-C4A8-8E97-2E05-9BABE33C9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B010-1E6A-4506-9196-56F03AFAA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423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CB66B-A9D2-0246-EF15-A1838A522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2CC444E-3FFF-C372-0600-3746EA6D8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83B9E9-EFF2-1870-7004-5ADB1D99B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FA9A-35EF-4EB0-90D3-7DEB481708CF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F9B256-CC81-5A44-9273-F39538E0A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312372-0452-795B-899A-E6D68D56B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B010-1E6A-4506-9196-56F03AFAA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91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101F253-915B-A5AF-C521-2852E094DE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E1E47EB-0F18-87E6-5428-5D649FF64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04C6F6-8CE5-BB69-2D02-A7DEAB55E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FA9A-35EF-4EB0-90D3-7DEB481708CF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C4D9CE-7255-759B-C5DC-CB131EDD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E8275C-1D5C-224A-EF4E-7E3B97F3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B010-1E6A-4506-9196-56F03AFAA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64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08F35-FB7D-F6A6-DD67-DB588C05D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8A5566-EBC5-F416-1076-6EAD30059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AAAEA8-8201-8836-2732-5BEA258D4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FA9A-35EF-4EB0-90D3-7DEB481708CF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135F9C-E992-51FB-4B5E-72FFAD49C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A02C93-15A5-D7B7-159F-F6171D38B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B010-1E6A-4506-9196-56F03AFAA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899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A79B66-8284-28C2-2DE7-B3C1BFD0C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D02955-D16E-D055-342F-B3AD979B8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F8109B-2D90-08A2-1327-11EAF427E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FA9A-35EF-4EB0-90D3-7DEB481708CF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E51F24-30B1-9381-E23B-40E51808D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A21307-F37F-CDF1-2A97-CB4800E7E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B010-1E6A-4506-9196-56F03AFAA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90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1FF97-7565-69DC-BBB6-4648E5F48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27F85C-8186-F461-7FE5-FA1EB092A7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A314E84-3837-698A-2395-033D02D70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E48D69-9CF0-CB27-7C12-FA90AEF2E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FA9A-35EF-4EB0-90D3-7DEB481708CF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3BD843-4590-9D4A-4F3A-9A7BF0F23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84756C-902D-5931-34BE-9AB439F18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B010-1E6A-4506-9196-56F03AFAA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06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51D69-E09D-298C-E1BD-253438A82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B17D85-04AC-B180-F601-BC21F7C11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779AB8-4F24-E7BC-CF23-4F79DEC1B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9429FEA-4183-E6BE-3F35-E9EC6F6F2D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7A13C58-1A25-8CCB-287B-C4AB312926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569C76A-9FB4-83DC-198A-9F43747A7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FA9A-35EF-4EB0-90D3-7DEB481708CF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5390C2F-4A88-1132-E121-9B2CBCC51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706EFB1-7D0A-2765-5041-6FBA638C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B010-1E6A-4506-9196-56F03AFAA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02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89A407-FC97-F3D6-F26C-476E71730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A9BDAF9-AE65-1AF6-7971-1DD2CA1D7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FA9A-35EF-4EB0-90D3-7DEB481708CF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BBEF2C-6B77-A50F-54CA-E71ACF90A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E8FF564-BB1A-2E3B-F7DC-1AC0F5D34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B010-1E6A-4506-9196-56F03AFAA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788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01E47D3-824B-7F44-7520-712F8268A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FA9A-35EF-4EB0-90D3-7DEB481708CF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85F515-BDF4-5196-AB3E-8AC3597A6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19708C-10AB-A63B-32DE-D498208C7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B010-1E6A-4506-9196-56F03AFAA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916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9AA13B-A76C-DBC9-BC4A-3314505E3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086F06-9B1C-24DB-0EB9-36594EBC0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CAC571-A242-A9DF-0564-9918BB870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E014805-F142-5BBB-9259-C7C602AF1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FA9A-35EF-4EB0-90D3-7DEB481708CF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5F1FA4-100E-C484-8801-E38024B89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D499AA-84FD-2C8B-4BF1-568AE6D53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B010-1E6A-4506-9196-56F03AFAA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47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65F930-E432-B455-A505-1B8517C4F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D231C97-DB9C-7811-0261-7DDA627664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1F0672-444F-25D9-A278-EEFA7AA45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012A61A-60CF-69F0-341D-F79942DA0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FA9A-35EF-4EB0-90D3-7DEB481708CF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DAE13B-07A9-AE5F-61B2-6941E2B1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E8926AA-13DD-4D5F-9E1F-B61E91617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2B010-1E6A-4506-9196-56F03AFAA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221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7F3C5CE-9589-488F-414A-6F6A6E1CC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97C7CE-38BC-8736-70C3-75AC6A89C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2CF464-CF18-27D7-1A02-B2BD233C8E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DFA9A-35EF-4EB0-90D3-7DEB481708CF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6C3518-43D0-C433-E648-DF498AF44E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863484-1469-2E4A-475D-39AC3C4001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2B010-1E6A-4506-9196-56F03AFAA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02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snl.no/Geirangerfjorden" TargetMode="External"/><Relationship Id="rId3" Type="http://schemas.openxmlformats.org/officeDocument/2006/relationships/hyperlink" Target="https://snl.no/Bryggen_i_Bergen" TargetMode="External"/><Relationship Id="rId7" Type="http://schemas.openxmlformats.org/officeDocument/2006/relationships/hyperlink" Target="https://snl.no/Struves_meridianbue" TargetMode="External"/><Relationship Id="rId2" Type="http://schemas.openxmlformats.org/officeDocument/2006/relationships/hyperlink" Target="https://snl.no/Urnes_stavkirk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nl.no/Vega" TargetMode="External"/><Relationship Id="rId5" Type="http://schemas.openxmlformats.org/officeDocument/2006/relationships/hyperlink" Target="https://snl.no/Alta-ristningene" TargetMode="External"/><Relationship Id="rId10" Type="http://schemas.openxmlformats.org/officeDocument/2006/relationships/hyperlink" Target="https://snl.no/Rjukan-Notodden_industriarv" TargetMode="External"/><Relationship Id="rId4" Type="http://schemas.openxmlformats.org/officeDocument/2006/relationships/hyperlink" Target="https://snl.no/R%C3%B8ros" TargetMode="External"/><Relationship Id="rId9" Type="http://schemas.openxmlformats.org/officeDocument/2006/relationships/hyperlink" Target="https://snl.no/N%C3%A6r%C3%B8yfjorde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nl.no/Urnes_stavkirk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ouisiana.d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7E4A54-6770-B876-226E-59BE7D8CC8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UNESCO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1C0A70-6AD8-793B-D6EE-7E74E086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Norge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402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2C1E6A-C310-34BF-31C6-5074076B4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Norge</a:t>
            </a:r>
            <a:r>
              <a:rPr lang="cs-CZ" sz="3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6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cs-CZ" sz="3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6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åtte</a:t>
            </a:r>
            <a:r>
              <a:rPr lang="cs-CZ" sz="3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6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oppføringer</a:t>
            </a:r>
            <a:r>
              <a:rPr lang="cs-CZ" sz="3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6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på</a:t>
            </a:r>
            <a:r>
              <a:rPr lang="cs-CZ" sz="3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listen:</a:t>
            </a:r>
            <a:br>
              <a:rPr lang="cs-CZ" sz="3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D68EF3-8F7D-E355-D10E-B5C4B53E9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u="sng" kern="100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Urnes</a:t>
            </a:r>
            <a:r>
              <a:rPr lang="cs-CZ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cs-CZ" sz="1800" u="sng" kern="100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stavkirke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(1979)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u="sng" kern="100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Bryggen</a:t>
            </a:r>
            <a:r>
              <a:rPr lang="cs-CZ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 i Bergen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(1979)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u="sng" kern="100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Røros</a:t>
            </a:r>
            <a:r>
              <a:rPr lang="cs-CZ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cs-CZ" sz="1800" u="sng" kern="100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bergstad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(1980;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avgrensningen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justert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2010)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u="sng" kern="100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Bergkunsten</a:t>
            </a:r>
            <a:r>
              <a:rPr lang="cs-CZ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 i </a:t>
            </a:r>
            <a:r>
              <a:rPr lang="cs-CZ" sz="1800" u="sng" kern="100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Alta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(1985)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u="sng" kern="100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Vegaøyene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(2004)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u="sng" kern="100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Struves</a:t>
            </a:r>
            <a:r>
              <a:rPr lang="cs-CZ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cs-CZ" sz="1800" u="sng" kern="100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meridianbue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(2005)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Vestnorsk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fjordlandskap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u="sng" kern="100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Geirangerfjorden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800" u="sng" kern="100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Nærøyfjorden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(2005)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u="sng" kern="100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Rjukan-Notodden</a:t>
            </a:r>
            <a:r>
              <a:rPr lang="cs-CZ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 </a:t>
            </a:r>
            <a:r>
              <a:rPr lang="cs-CZ" sz="1800" u="sng" kern="100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industriarv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(2015)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74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25C979-8F39-911C-1827-CEDF2F5E9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URNEs</a:t>
            </a:r>
            <a:r>
              <a:rPr lang="cs-CZ" dirty="0"/>
              <a:t> </a:t>
            </a:r>
            <a:r>
              <a:rPr lang="cs-CZ" dirty="0" err="1"/>
              <a:t>stavkirke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5322CF-AEB2-8A67-3CE4-C4C1619A9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https://snl.no/Urnes_stavkirke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630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98262-D036-B9D5-D10A-287934489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Tyskebryggen</a:t>
            </a:r>
            <a:r>
              <a:rPr lang="cs-CZ" dirty="0"/>
              <a:t> i Bergen</a:t>
            </a:r>
          </a:p>
        </p:txBody>
      </p:sp>
      <p:pic>
        <p:nvPicPr>
          <p:cNvPr id="1026" name="Picture 2" descr="UNESCO Heritage Bryggen Bergen - Norway Exclusive">
            <a:extLst>
              <a:ext uri="{FF2B5EF4-FFF2-40B4-BE49-F238E27FC236}">
                <a16:creationId xmlns:a16="http://schemas.microsoft.com/office/drawing/2014/main" id="{3632B6A6-5145-1EBD-B3CB-4A25DB31E21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75" y="2510631"/>
            <a:ext cx="4514850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080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A0FE0-9825-921B-32BB-8CC0B7E3D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Røros</a:t>
            </a:r>
            <a:endParaRPr lang="cs-CZ" dirty="0"/>
          </a:p>
        </p:txBody>
      </p:sp>
      <p:pic>
        <p:nvPicPr>
          <p:cNvPr id="2050" name="Picture 2" descr="undefined">
            <a:extLst>
              <a:ext uri="{FF2B5EF4-FFF2-40B4-BE49-F238E27FC236}">
                <a16:creationId xmlns:a16="http://schemas.microsoft.com/office/drawing/2014/main" id="{C2727116-ADAF-E016-B290-DFA629387B6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930" y="1825625"/>
            <a:ext cx="4410139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28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658D40-8C81-2CFC-F563-D8F031590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Muzea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A38B69-02BA-BECD-D359-5AE6DA0AB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Nasjonalgalleriet</a:t>
            </a:r>
          </a:p>
          <a:p>
            <a:r>
              <a:rPr lang="nb-NO" dirty="0"/>
              <a:t>Munchmuseet</a:t>
            </a:r>
          </a:p>
          <a:p>
            <a:r>
              <a:rPr lang="nb-NO" dirty="0"/>
              <a:t>Vikingskipshuset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9532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OUR DU LỊCH BẮC ÂU(ĐAN MẠCH - NA UY - THỤY ĐIỂN - PHẦN LAN)">
            <a:extLst>
              <a:ext uri="{FF2B5EF4-FFF2-40B4-BE49-F238E27FC236}">
                <a16:creationId xmlns:a16="http://schemas.microsoft.com/office/drawing/2014/main" id="{48ABC8BA-C8FB-B503-3EE2-24B3BA8EF5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395413"/>
            <a:ext cx="6096000" cy="406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14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18ADB-0A00-DAC8-DFDE-D46A169B3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Lillehammer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4B2D8F-BF37-E038-1C58-225278ECC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Maihaugen – Friluftsmuseum</a:t>
            </a:r>
          </a:p>
          <a:p>
            <a:r>
              <a:rPr lang="nb-NO" dirty="0"/>
              <a:t>Bjerkebæk – Sigrid Undsets hjem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Skansen Stockholm</a:t>
            </a:r>
          </a:p>
          <a:p>
            <a:r>
              <a:rPr lang="nb-NO" dirty="0"/>
              <a:t>Vasa skipet</a:t>
            </a:r>
          </a:p>
          <a:p>
            <a:endParaRPr lang="nb-NO" dirty="0"/>
          </a:p>
          <a:p>
            <a:r>
              <a:rPr lang="cs-CZ" dirty="0">
                <a:hlinkClick r:id="rId2"/>
              </a:rPr>
              <a:t>https://louisiana.dk/</a:t>
            </a:r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23819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100</Words>
  <Application>Microsoft Office PowerPoint</Application>
  <PresentationFormat>Širokoúhlá obrazovka</PresentationFormat>
  <Paragraphs>30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Motiv Office</vt:lpstr>
      <vt:lpstr>UNESCO</vt:lpstr>
      <vt:lpstr>Norge har åtte oppføringer på listen: </vt:lpstr>
      <vt:lpstr>URNEs stavkirke</vt:lpstr>
      <vt:lpstr>Tyskebryggen i Bergen</vt:lpstr>
      <vt:lpstr>Røros</vt:lpstr>
      <vt:lpstr>Muzea</vt:lpstr>
      <vt:lpstr>Prezentace aplikace PowerPoint</vt:lpstr>
      <vt:lpstr>Lillehammer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Miluše Juříčková</dc:creator>
  <cp:lastModifiedBy>Miluše Juříčková</cp:lastModifiedBy>
  <cp:revision>2</cp:revision>
  <dcterms:created xsi:type="dcterms:W3CDTF">2024-11-12T20:35:20Z</dcterms:created>
  <dcterms:modified xsi:type="dcterms:W3CDTF">2024-11-12T20:45:50Z</dcterms:modified>
</cp:coreProperties>
</file>