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7" autoAdjust="0"/>
    <p:restoredTop sz="94660"/>
  </p:normalViewPr>
  <p:slideViewPr>
    <p:cSldViewPr snapToGrid="0">
      <p:cViewPr varScale="1">
        <p:scale>
          <a:sx n="73" d="100"/>
          <a:sy n="73" d="100"/>
        </p:scale>
        <p:origin x="86" y="4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BC0C2A-9ECC-E8AF-7337-637C2212C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C258C5E-3DD4-ADC5-981F-C07739D3B3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9A9C55-35A3-723E-3987-801334AAC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3CCBF-04DC-42CA-9537-B2F1FAE7A531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A07F7C-4F5F-0A11-2A9B-8A267A413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B5643B-15AA-F918-6707-D09CF76E2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9365-FFDF-4CAF-BC12-9B6511CDF2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67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B2B76-43BE-5629-475E-C51B1B4FC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96A372B-91D6-DF22-1C78-B314DC66A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FDDA71-BA04-B973-1BED-D4627FEEE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3CCBF-04DC-42CA-9537-B2F1FAE7A531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BA7ED4-8399-3F27-181B-30C94CAF3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B655BD-856C-6D08-5633-99B234F4F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9365-FFDF-4CAF-BC12-9B6511CDF2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7446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9751AD0-8E51-9B90-4CA4-59E6559FF1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5709327-8ED2-42DC-7911-D9E4E279DA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522D58-D995-816E-9462-710FBBAFE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3CCBF-04DC-42CA-9537-B2F1FAE7A531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89D881-0C77-F012-4FE2-5E93B18FB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2FD806-B72A-07A2-CAD7-24FF1011E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9365-FFDF-4CAF-BC12-9B6511CDF2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827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7D8978-1E3F-6A7F-6F8B-A1BE88DBF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CDD61D-0093-0B3E-1044-94A1B9DE9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E38D71-922F-A812-4657-FCB27BEA1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3CCBF-04DC-42CA-9537-B2F1FAE7A531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EB8532-4C0E-BE6B-E11C-69922932F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DC4FE9-6BB5-DA9C-B0F6-C3E39BEC2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9365-FFDF-4CAF-BC12-9B6511CDF2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10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B0826C-554F-D7C2-9A2E-BB22660D7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72E2268-020A-6001-0E72-B1D4D1C4A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46607F-2F7F-7D81-862A-025FF5456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3CCBF-04DC-42CA-9537-B2F1FAE7A531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2CCAB5-6518-32AF-A7E0-9D0620CE6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A90B9F-E62A-B801-90A2-3B891D999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9365-FFDF-4CAF-BC12-9B6511CDF2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677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688A99-910D-34C2-6172-78107983B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E9C596-495E-6C21-74A0-02516A8A67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5A5A38C-D6D7-406E-7025-29825D7FD6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012B3A6-7ED5-96E7-5578-7F6FC7A2B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3CCBF-04DC-42CA-9537-B2F1FAE7A531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376C2C0-5040-3E10-8B1E-D96EBDBA0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11FCA7-252C-5B1B-623C-2CA54607D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9365-FFDF-4CAF-BC12-9B6511CDF2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029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74D961-E1C7-F0CF-D047-550FD7D44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737A35-4E17-4F09-D21D-78E42681F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D03CF4F-3468-17E0-7ED6-7A711323E6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E6013B8-1615-59CE-01E2-F0D3261A31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CB07F90-8519-1A99-F8A4-5A1C60C95B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1F47631-4349-56E9-3D12-186762158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3CCBF-04DC-42CA-9537-B2F1FAE7A531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FC35367-61A6-1BF8-59C7-B05D46AC6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577A263-6319-03F3-2206-D52107B73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9365-FFDF-4CAF-BC12-9B6511CDF2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448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B644D3-4CF6-CEFB-63AB-A4A5DC423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A71D612-887B-1E43-7CD3-75B1C8014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3CCBF-04DC-42CA-9537-B2F1FAE7A531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24E9425-FDC8-E7DA-D594-4EFC8F82B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9CBD19C-3BB8-BA4B-46D0-FF2A84CFF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9365-FFDF-4CAF-BC12-9B6511CDF2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60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36739EB-A1D0-2F71-30B7-C2EE5BCFF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3CCBF-04DC-42CA-9537-B2F1FAE7A531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2C4349F-33C2-FA0B-7D66-F66E20F4F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1D8654C-E35E-ABBF-3299-42AAC3DEF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9365-FFDF-4CAF-BC12-9B6511CDF2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086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89ECE1-76E9-9117-1D00-2482B2F9D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CBE3BF-9EAC-0982-D73F-F5182C6E3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A770913-DF22-5690-E7B8-639A2AE3FA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B40814-C7FC-000E-66A9-39D3E45FE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3CCBF-04DC-42CA-9537-B2F1FAE7A531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63C8E96-9A98-46F8-D980-0D0D7FCA6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9BB4D4A-F2B6-3341-7F91-251576C50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9365-FFDF-4CAF-BC12-9B6511CDF2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488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31614D-BBFD-6E2A-A471-6FCAC208B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C1A13E2-5854-EA5D-4FCC-9A9C44BB92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D937BE3-F8C7-3DC0-2BEE-4777DD3325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5D25D5-46D6-07C4-8C01-91EE545AF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3CCBF-04DC-42CA-9537-B2F1FAE7A531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1C0BA39-3912-F314-02D9-C3297C492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5C8351-628E-8BD5-8ED7-22878C4B8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9365-FFDF-4CAF-BC12-9B6511CDF2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43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846DFBA-D17C-340E-9A3C-4B7DE980A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33D3C6B-2B68-C3D0-2590-85CA40B68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44C52C-BF03-D85D-BA19-E791A42C6A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3CCBF-04DC-42CA-9537-B2F1FAE7A531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75B5A2-6558-21A5-BF5A-85C3549F0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66DD6F-CE70-2AD2-B138-7AA267F1BE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B9365-FFDF-4CAF-BC12-9B6511CDF2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944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um.seznam.cz/clanek/lina-klimarova-velka-morava-prosperovala-diky-obchodu-s-otroky-nejzadanejsi-byli-divky-a-chlapci-od-12-do-20-let-100647?utm_campaign=&amp;utm_medium=z-boxiku&amp;utm_source=www.seznam.cz#dop_ab_variant=0&amp;dop_source_zone_name=blogy.sznhp.box&amp;dop_vert_ab=&amp;dop_vert_id=&amp;source=hp&amp;seq_no=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1920" TargetMode="External"/><Relationship Id="rId7" Type="http://schemas.openxmlformats.org/officeDocument/2006/relationships/hyperlink" Target="https://cs.wikipedia.org/wiki/Evropa" TargetMode="External"/><Relationship Id="rId2" Type="http://schemas.openxmlformats.org/officeDocument/2006/relationships/hyperlink" Target="https://cs.wikipedia.org/wiki/Antarktick%C3%BD_oce%C3%A1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1968" TargetMode="External"/><Relationship Id="rId5" Type="http://schemas.openxmlformats.org/officeDocument/2006/relationships/hyperlink" Target="https://cs.wikipedia.org/wiki/1967" TargetMode="External"/><Relationship Id="rId4" Type="http://schemas.openxmlformats.org/officeDocument/2006/relationships/hyperlink" Target="https://cs.wikipedia.org/wiki/1954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ortinget.no/no/Stortinget-og-demokratiet/Organene/sannhets--og-forsoningskommisjonen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04D842-90BB-4F1F-7AA8-BB0B1650B1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diskuse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8B1D2FE-6B3E-BE08-6029-523A1C98B6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5507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F47C00-095D-F8BF-8E75-63077C9CF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Pochopení světa i terminologie se vyvíjí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A1D4D6-691E-DD7B-8532-43A6CDDBD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Velká Morava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medium.seznam.cz/clanek/lina-klimarova-velka-morava-prosperovala-diky-obchodu-s-otroky-nejzadanejsi-byli-divky-a-chlapci-od-12-do-20-let-100647?utm_campaign=&amp;utm_medium=z-boxiku&amp;utm_source=www.seznam.cz#dop_ab_variant=0&amp;dop_source_zone_name=blogy.sznhp.box&amp;dop_vert_ab=&amp;dop_vert_id=&amp;source=hp&amp;seq_no=1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0204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CE708C-D5C0-C20E-02DC-54A1BB9A3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Sandefjord</a:t>
            </a:r>
            <a:b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8D17B9-9785-4637-8F68-FBCA4B522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Dále za zmínku stojí i lov velryb, který probíhal převážně na konci 18. a na začátku 19. století. První expedice lovu velryb byla do </a:t>
            </a:r>
            <a:r>
              <a:rPr lang="cs-CZ" sz="20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 tooltip="Antarktický oceán"/>
              </a:rPr>
              <a:t>Antarktického oceánu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vyslána v roce 1905. Ke konci roku </a:t>
            </a:r>
            <a:r>
              <a:rPr lang="cs-CZ" sz="20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 tooltip="1920"/>
              </a:rPr>
              <a:t>1920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měl </a:t>
            </a:r>
            <a:r>
              <a:rPr lang="cs-CZ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Sandefjord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celkem 15 továrních lodí a více než 90 lodí určených pro lov velryb. V roce </a:t>
            </a:r>
            <a:r>
              <a:rPr lang="cs-CZ" sz="20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 tooltip="1954"/>
              </a:rPr>
              <a:t>1954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bylo najato přes 2 800 mužů z celého kraje jako členové posádek všech těchto lodí. Od poloviny 50. let 20. století ale zájem o velrybí maso začal upadat a počet lodí i posádek rychle klesal. Poslední loď vyjela na lov v roce </a:t>
            </a:r>
            <a:r>
              <a:rPr lang="cs-CZ" sz="20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 tooltip="1967"/>
              </a:rPr>
              <a:t>1967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cs-CZ" sz="20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 tooltip="1968"/>
              </a:rPr>
              <a:t>1968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Lov velryb zde připomíná i muzeum </a:t>
            </a:r>
            <a:r>
              <a:rPr lang="cs-CZ" sz="20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Hvalfangstmuseet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Jedná se o jedné muzeum podobného typu v </a:t>
            </a:r>
            <a:r>
              <a:rPr lang="cs-CZ" sz="20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 tooltip="Evropa"/>
              </a:rPr>
              <a:t>Evropě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0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Ekologické a kulturněhistorické důvody k přehodnocení</a:t>
            </a:r>
            <a:endParaRPr lang="cs-CZ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1122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andefjord | Norway | Britannica">
            <a:extLst>
              <a:ext uri="{FF2B5EF4-FFF2-40B4-BE49-F238E27FC236}">
                <a16:creationId xmlns:a16="http://schemas.microsoft.com/office/drawing/2014/main" id="{44490F94-BA27-3EC5-5A98-ACD7A97B2A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75" y="1581150"/>
            <a:ext cx="6572250" cy="369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5082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nut Steen | Hvalfangstmonumentet - NKDB - Sandefjord kommune">
            <a:extLst>
              <a:ext uri="{FF2B5EF4-FFF2-40B4-BE49-F238E27FC236}">
                <a16:creationId xmlns:a16="http://schemas.microsoft.com/office/drawing/2014/main" id="{846B6026-1A11-DE55-9AB8-EAE1A89D0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0"/>
            <a:ext cx="10287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932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B65833-8656-274D-4544-65E18D957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fornorskning</a:t>
            </a:r>
            <a:r>
              <a:rPr lang="cs-CZ" dirty="0" err="1"/>
              <a:t>spolitikk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966019-628F-8D85-E175-45B063A29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Samer</a:t>
            </a:r>
            <a:r>
              <a:rPr lang="cs-CZ" dirty="0"/>
              <a:t>, </a:t>
            </a:r>
            <a:r>
              <a:rPr lang="cs-CZ" dirty="0" err="1"/>
              <a:t>kvener</a:t>
            </a:r>
            <a:r>
              <a:rPr lang="cs-CZ" dirty="0"/>
              <a:t>, </a:t>
            </a:r>
            <a:r>
              <a:rPr lang="cs-CZ" dirty="0" err="1"/>
              <a:t>skogfinner</a:t>
            </a:r>
            <a:r>
              <a:rPr lang="cs-CZ" dirty="0"/>
              <a:t>, </a:t>
            </a:r>
            <a:r>
              <a:rPr lang="cs-CZ" dirty="0" err="1"/>
              <a:t>roma</a:t>
            </a:r>
            <a:endParaRPr lang="cs-CZ" dirty="0"/>
          </a:p>
          <a:p>
            <a:r>
              <a:rPr lang="cs-CZ" dirty="0" err="1"/>
              <a:t>Sannhets</a:t>
            </a:r>
            <a:r>
              <a:rPr lang="cs-CZ" dirty="0"/>
              <a:t>-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forsoningskommisjon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2"/>
              </a:rPr>
              <a:t>https://www.stortinget.no/no/Stortinget-og-demokratiet/Organene/sannhets--og-forsoningskommisjonen/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919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AA2317-1DA9-0D75-AFF2-85E73884F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Oblasti </a:t>
            </a:r>
            <a:r>
              <a:rPr lang="cs-CZ" dirty="0" err="1"/>
              <a:t>ponoršťování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BAACE5-E6D8-5374-B12F-218EDA404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Ztráta jazyka</a:t>
            </a:r>
          </a:p>
          <a:p>
            <a:r>
              <a:rPr lang="cs-CZ" dirty="0"/>
              <a:t>Vzdělávání</a:t>
            </a:r>
          </a:p>
          <a:p>
            <a:r>
              <a:rPr lang="cs-CZ" dirty="0" err="1"/>
              <a:t>Ponorštění</a:t>
            </a:r>
            <a:r>
              <a:rPr lang="cs-CZ" dirty="0"/>
              <a:t> osobních jmen</a:t>
            </a:r>
          </a:p>
          <a:p>
            <a:r>
              <a:rPr lang="cs-CZ" dirty="0"/>
              <a:t>Kultura a umění</a:t>
            </a:r>
          </a:p>
          <a:p>
            <a:r>
              <a:rPr lang="cs-CZ" dirty="0"/>
              <a:t>Hospodářství a správa</a:t>
            </a:r>
          </a:p>
          <a:p>
            <a:endParaRPr lang="cs-CZ" dirty="0"/>
          </a:p>
          <a:p>
            <a:r>
              <a:rPr lang="cs-CZ" dirty="0"/>
              <a:t>SAMETINGET</a:t>
            </a:r>
          </a:p>
        </p:txBody>
      </p:sp>
    </p:spTree>
    <p:extLst>
      <p:ext uri="{BB962C8B-B14F-4D97-AF65-F5344CB8AC3E}">
        <p14:creationId xmlns:p14="http://schemas.microsoft.com/office/powerpoint/2010/main" val="831195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1F9CCF-C60D-042E-3E4F-0E0A273FA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Mari </a:t>
            </a:r>
            <a:r>
              <a:rPr lang="cs-CZ" dirty="0" err="1"/>
              <a:t>Boine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72D7FE-9E19-B878-3BDC-6DA4208C3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3524" y="4085362"/>
            <a:ext cx="10515600" cy="2784865"/>
          </a:xfrm>
        </p:spPr>
        <p:txBody>
          <a:bodyPr/>
          <a:lstStyle/>
          <a:p>
            <a:r>
              <a:rPr lang="cs-CZ" dirty="0"/>
              <a:t>Mari </a:t>
            </a:r>
            <a:r>
              <a:rPr lang="cs-CZ" dirty="0" err="1"/>
              <a:t>Boine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3074" name="Picture 2" descr="Mari Boine til Alstahaug - Helgelands Blad">
            <a:extLst>
              <a:ext uri="{FF2B5EF4-FFF2-40B4-BE49-F238E27FC236}">
                <a16:creationId xmlns:a16="http://schemas.microsoft.com/office/drawing/2014/main" id="{8B7F2A58-0E5B-1C13-47CA-93C774E35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034" y="1848875"/>
            <a:ext cx="6992869" cy="46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61437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264</Words>
  <Application>Microsoft Office PowerPoint</Application>
  <PresentationFormat>Širokoúhlá obrazovka</PresentationFormat>
  <Paragraphs>24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diskuse</vt:lpstr>
      <vt:lpstr>Pochopení světa i terminologie se vyvíjí</vt:lpstr>
      <vt:lpstr>Sandefjord </vt:lpstr>
      <vt:lpstr>Prezentace aplikace PowerPoint</vt:lpstr>
      <vt:lpstr>Prezentace aplikace PowerPoint</vt:lpstr>
      <vt:lpstr>fornorskningspolitikk</vt:lpstr>
      <vt:lpstr>Oblasti ponoršťování</vt:lpstr>
      <vt:lpstr>Mari Boine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Miluše Juříčková</dc:creator>
  <cp:lastModifiedBy>Miluše Juříčková</cp:lastModifiedBy>
  <cp:revision>2</cp:revision>
  <dcterms:created xsi:type="dcterms:W3CDTF">2024-11-27T12:55:06Z</dcterms:created>
  <dcterms:modified xsi:type="dcterms:W3CDTF">2024-11-27T13:29:10Z</dcterms:modified>
</cp:coreProperties>
</file>