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7"/>
  </p:notesMasterIdLst>
  <p:sldIdLst>
    <p:sldId id="282" r:id="rId5"/>
    <p:sldId id="319" r:id="rId6"/>
    <p:sldId id="320" r:id="rId7"/>
    <p:sldId id="321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62670" autoAdjust="0"/>
  </p:normalViewPr>
  <p:slideViewPr>
    <p:cSldViewPr snapToGrid="0">
      <p:cViewPr varScale="1">
        <p:scale>
          <a:sx n="62" d="100"/>
          <a:sy n="62" d="100"/>
        </p:scale>
        <p:origin x="166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filsalustri.wordpress.com/2010/03/07/persons-dolphins-and-margaret-somerville/" TargetMode="External"/><Relationship Id="rId13" Type="http://schemas.openxmlformats.org/officeDocument/2006/relationships/image" Target="../media/image10.jpg"/><Relationship Id="rId18" Type="http://schemas.openxmlformats.org/officeDocument/2006/relationships/hyperlink" Target="https://www.pexels.com/photo/an-angry-lion-4045962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12" Type="http://schemas.openxmlformats.org/officeDocument/2006/relationships/hyperlink" Target="https://it.wikipedia.org/wiki/Savana" TargetMode="External"/><Relationship Id="rId17" Type="http://schemas.openxmlformats.org/officeDocument/2006/relationships/image" Target="../media/image12.jpg"/><Relationship Id="rId2" Type="http://schemas.openxmlformats.org/officeDocument/2006/relationships/hyperlink" Target="https://en.wikipedia.org/wiki/Global_biodiversity" TargetMode="External"/><Relationship Id="rId16" Type="http://schemas.openxmlformats.org/officeDocument/2006/relationships/hyperlink" Target="https://www.goodfreephotos.com/animals/mammals/big-deer-buck-with-antlers.jpg.php" TargetMode="External"/><Relationship Id="rId1" Type="http://schemas.openxmlformats.org/officeDocument/2006/relationships/image" Target="../media/image4.png"/><Relationship Id="rId6" Type="http://schemas.openxmlformats.org/officeDocument/2006/relationships/hyperlink" Target="https://en.wikipedia.org/wiki/Sea_spray" TargetMode="External"/><Relationship Id="rId11" Type="http://schemas.openxmlformats.org/officeDocument/2006/relationships/image" Target="../media/image9.jpg"/><Relationship Id="rId5" Type="http://schemas.openxmlformats.org/officeDocument/2006/relationships/image" Target="../media/image6.jpg"/><Relationship Id="rId15" Type="http://schemas.openxmlformats.org/officeDocument/2006/relationships/image" Target="../media/image11.jpg"/><Relationship Id="rId10" Type="http://schemas.openxmlformats.org/officeDocument/2006/relationships/hyperlink" Target="https://en.wikipedia.org/wiki/Kawarau_Gorge" TargetMode="External"/><Relationship Id="rId4" Type="http://schemas.openxmlformats.org/officeDocument/2006/relationships/hyperlink" Target="https://en.wikipedia.org/wiki/Water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://simple.wikipedia.org/wiki/file:cow.jpg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filsalustri.wordpress.com/2010/03/07/persons-dolphins-and-margaret-somerville/" TargetMode="External"/><Relationship Id="rId13" Type="http://schemas.openxmlformats.org/officeDocument/2006/relationships/image" Target="../media/image10.jpg"/><Relationship Id="rId18" Type="http://schemas.openxmlformats.org/officeDocument/2006/relationships/hyperlink" Target="https://www.pexels.com/photo/an-angry-lion-4045962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12" Type="http://schemas.openxmlformats.org/officeDocument/2006/relationships/hyperlink" Target="https://it.wikipedia.org/wiki/Savana" TargetMode="External"/><Relationship Id="rId17" Type="http://schemas.openxmlformats.org/officeDocument/2006/relationships/image" Target="../media/image12.jpg"/><Relationship Id="rId2" Type="http://schemas.openxmlformats.org/officeDocument/2006/relationships/hyperlink" Target="https://en.wikipedia.org/wiki/Global_biodiversity" TargetMode="External"/><Relationship Id="rId16" Type="http://schemas.openxmlformats.org/officeDocument/2006/relationships/hyperlink" Target="https://www.goodfreephotos.com/animals/mammals/big-deer-buck-with-antlers.jpg.php" TargetMode="External"/><Relationship Id="rId1" Type="http://schemas.openxmlformats.org/officeDocument/2006/relationships/image" Target="../media/image4.png"/><Relationship Id="rId6" Type="http://schemas.openxmlformats.org/officeDocument/2006/relationships/hyperlink" Target="https://en.wikipedia.org/wiki/Sea_spray" TargetMode="External"/><Relationship Id="rId11" Type="http://schemas.openxmlformats.org/officeDocument/2006/relationships/image" Target="../media/image9.jpg"/><Relationship Id="rId5" Type="http://schemas.openxmlformats.org/officeDocument/2006/relationships/image" Target="../media/image6.jpg"/><Relationship Id="rId15" Type="http://schemas.openxmlformats.org/officeDocument/2006/relationships/image" Target="../media/image11.jpg"/><Relationship Id="rId10" Type="http://schemas.openxmlformats.org/officeDocument/2006/relationships/hyperlink" Target="https://en.wikipedia.org/wiki/Kawarau_Gorge" TargetMode="External"/><Relationship Id="rId4" Type="http://schemas.openxmlformats.org/officeDocument/2006/relationships/hyperlink" Target="https://en.wikipedia.org/wiki/Water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://simple.wikipedia.org/wiki/file:cow.jp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728288-A40D-4FF8-82BC-CEAB01AE9502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90A7B54-26AF-4B7E-99FC-FA87DBAEB3D7}">
      <dgm:prSet phldrT="[Text]"/>
      <dgm:spPr/>
      <dgm:t>
        <a:bodyPr/>
        <a:lstStyle/>
        <a:p>
          <a:r>
            <a:rPr lang="cs-CZ" dirty="0"/>
            <a:t>voda?</a:t>
          </a:r>
        </a:p>
      </dgm:t>
    </dgm:pt>
    <dgm:pt modelId="{20F36BEC-D712-412B-8956-5C10A725605A}" type="parTrans" cxnId="{53707089-6AA3-4CC5-9D3B-572E664938EB}">
      <dgm:prSet/>
      <dgm:spPr/>
      <dgm:t>
        <a:bodyPr/>
        <a:lstStyle/>
        <a:p>
          <a:endParaRPr lang="cs-CZ"/>
        </a:p>
      </dgm:t>
    </dgm:pt>
    <dgm:pt modelId="{D7D1D86F-B730-468D-A617-4B05F0833965}" type="sibTrans" cxnId="{53707089-6AA3-4CC5-9D3B-572E664938EB}">
      <dgm:prSet/>
      <dgm:spPr/>
      <dgm:t>
        <a:bodyPr/>
        <a:lstStyle/>
        <a:p>
          <a:endParaRPr lang="cs-CZ"/>
        </a:p>
      </dgm:t>
    </dgm:pt>
    <dgm:pt modelId="{00047604-601B-4B41-B350-E7FAE3332E5E}">
      <dgm:prSet phldrT="[Text]"/>
      <dgm:spPr/>
      <dgm:t>
        <a:bodyPr/>
        <a:lstStyle/>
        <a:p>
          <a:r>
            <a:rPr lang="cs-CZ" dirty="0"/>
            <a:t>moře?</a:t>
          </a:r>
        </a:p>
      </dgm:t>
    </dgm:pt>
    <dgm:pt modelId="{01369581-8182-4448-B146-23223474B536}" type="parTrans" cxnId="{BC6D81D0-5AED-41EC-B734-A07F7B879F7D}">
      <dgm:prSet/>
      <dgm:spPr/>
      <dgm:t>
        <a:bodyPr/>
        <a:lstStyle/>
        <a:p>
          <a:endParaRPr lang="cs-CZ"/>
        </a:p>
      </dgm:t>
    </dgm:pt>
    <dgm:pt modelId="{8D542158-8E01-4C7F-B2A5-AC6801873124}" type="sibTrans" cxnId="{BC6D81D0-5AED-41EC-B734-A07F7B879F7D}">
      <dgm:prSet/>
      <dgm:spPr/>
      <dgm:t>
        <a:bodyPr/>
        <a:lstStyle/>
        <a:p>
          <a:endParaRPr lang="cs-CZ"/>
        </a:p>
      </dgm:t>
    </dgm:pt>
    <dgm:pt modelId="{2BC74BAC-DA0E-4AF2-8A69-CFFDFF68DAB4}">
      <dgm:prSet phldrT="[Text]"/>
      <dgm:spPr/>
      <dgm:t>
        <a:bodyPr/>
        <a:lstStyle/>
        <a:p>
          <a:r>
            <a:rPr lang="cs-CZ" dirty="0"/>
            <a:t>řeka?</a:t>
          </a:r>
        </a:p>
      </dgm:t>
    </dgm:pt>
    <dgm:pt modelId="{38788301-61F6-4353-A909-4234B491DC33}" type="parTrans" cxnId="{881C99F5-7A3E-45AD-8A89-C37D2485628C}">
      <dgm:prSet/>
      <dgm:spPr/>
      <dgm:t>
        <a:bodyPr/>
        <a:lstStyle/>
        <a:p>
          <a:endParaRPr lang="cs-CZ"/>
        </a:p>
      </dgm:t>
    </dgm:pt>
    <dgm:pt modelId="{D27B51A8-032A-4301-86A0-1BBA73F0B1F2}" type="sibTrans" cxnId="{881C99F5-7A3E-45AD-8A89-C37D2485628C}">
      <dgm:prSet/>
      <dgm:spPr/>
      <dgm:t>
        <a:bodyPr/>
        <a:lstStyle/>
        <a:p>
          <a:endParaRPr lang="cs-CZ"/>
        </a:p>
      </dgm:t>
    </dgm:pt>
    <dgm:pt modelId="{2D1B9D10-E490-4BED-B927-1AF8EE0D0E72}">
      <dgm:prSet phldrT="[Text]"/>
      <dgm:spPr/>
      <dgm:t>
        <a:bodyPr/>
        <a:lstStyle/>
        <a:p>
          <a:r>
            <a:rPr lang="cs-CZ" dirty="0"/>
            <a:t>souš?</a:t>
          </a:r>
        </a:p>
      </dgm:t>
    </dgm:pt>
    <dgm:pt modelId="{8E62D6D3-A934-4BFE-9C19-0C493398219E}" type="parTrans" cxnId="{C9C8FCE1-A6B0-47B0-B4FB-912A456BAD8C}">
      <dgm:prSet/>
      <dgm:spPr/>
      <dgm:t>
        <a:bodyPr/>
        <a:lstStyle/>
        <a:p>
          <a:endParaRPr lang="cs-CZ"/>
        </a:p>
      </dgm:t>
    </dgm:pt>
    <dgm:pt modelId="{1E13FF1B-566B-462B-9FBF-6CCABD506411}" type="sibTrans" cxnId="{C9C8FCE1-A6B0-47B0-B4FB-912A456BAD8C}">
      <dgm:prSet/>
      <dgm:spPr/>
      <dgm:t>
        <a:bodyPr/>
        <a:lstStyle/>
        <a:p>
          <a:endParaRPr lang="cs-CZ"/>
        </a:p>
      </dgm:t>
    </dgm:pt>
    <dgm:pt modelId="{669D6170-E32A-48A8-B5EB-AC710382034C}">
      <dgm:prSet phldrT="[Text]"/>
      <dgm:spPr/>
      <dgm:t>
        <a:bodyPr/>
        <a:lstStyle/>
        <a:p>
          <a:r>
            <a:rPr lang="cs-CZ" dirty="0"/>
            <a:t>býložravec?</a:t>
          </a:r>
        </a:p>
      </dgm:t>
    </dgm:pt>
    <dgm:pt modelId="{CBA2A131-3498-4FC2-B4EE-B4138A675D6E}" type="parTrans" cxnId="{4D901711-8498-4885-9A7B-3084DABF5B3A}">
      <dgm:prSet/>
      <dgm:spPr/>
      <dgm:t>
        <a:bodyPr/>
        <a:lstStyle/>
        <a:p>
          <a:endParaRPr lang="cs-CZ"/>
        </a:p>
      </dgm:t>
    </dgm:pt>
    <dgm:pt modelId="{0F4E232F-79A7-45CD-BA4E-7DC80E9555CA}" type="sibTrans" cxnId="{4D901711-8498-4885-9A7B-3084DABF5B3A}">
      <dgm:prSet/>
      <dgm:spPr/>
      <dgm:t>
        <a:bodyPr/>
        <a:lstStyle/>
        <a:p>
          <a:endParaRPr lang="cs-CZ"/>
        </a:p>
      </dgm:t>
    </dgm:pt>
    <dgm:pt modelId="{5A8405BE-4A73-4C8A-B54A-CECDFFD83E51}">
      <dgm:prSet phldrT="[Text]"/>
      <dgm:spPr/>
      <dgm:t>
        <a:bodyPr/>
        <a:lstStyle/>
        <a:p>
          <a:r>
            <a:rPr lang="cs-CZ" dirty="0"/>
            <a:t>savec?</a:t>
          </a:r>
        </a:p>
      </dgm:t>
    </dgm:pt>
    <dgm:pt modelId="{404D0BA6-17E5-4B80-953C-AA8817C778B2}" type="sibTrans" cxnId="{62AEF9C7-5188-4060-A4B6-1E7903DCA2D3}">
      <dgm:prSet/>
      <dgm:spPr/>
      <dgm:t>
        <a:bodyPr/>
        <a:lstStyle/>
        <a:p>
          <a:endParaRPr lang="cs-CZ"/>
        </a:p>
      </dgm:t>
    </dgm:pt>
    <dgm:pt modelId="{08213210-B8FB-4573-887B-F716337E82DB}" type="parTrans" cxnId="{62AEF9C7-5188-4060-A4B6-1E7903DCA2D3}">
      <dgm:prSet/>
      <dgm:spPr/>
      <dgm:t>
        <a:bodyPr/>
        <a:lstStyle/>
        <a:p>
          <a:endParaRPr lang="cs-CZ"/>
        </a:p>
      </dgm:t>
    </dgm:pt>
    <dgm:pt modelId="{C209A3B3-1511-47BA-B6F7-B9EAF3C32EC4}">
      <dgm:prSet phldrT="[Text]"/>
      <dgm:spPr/>
      <dgm:t>
        <a:bodyPr/>
        <a:lstStyle/>
        <a:p>
          <a:r>
            <a:rPr lang="cs-CZ" dirty="0"/>
            <a:t>masožravec?</a:t>
          </a:r>
        </a:p>
      </dgm:t>
    </dgm:pt>
    <dgm:pt modelId="{C4436342-ED81-4AAD-B948-B988E2F07722}" type="parTrans" cxnId="{59053D47-C6CC-43FE-B4BA-102ED61FD5AB}">
      <dgm:prSet/>
      <dgm:spPr/>
      <dgm:t>
        <a:bodyPr/>
        <a:lstStyle/>
        <a:p>
          <a:endParaRPr lang="cs-CZ"/>
        </a:p>
      </dgm:t>
    </dgm:pt>
    <dgm:pt modelId="{E8E7890A-E5A9-4893-892D-CFC142750991}" type="sibTrans" cxnId="{59053D47-C6CC-43FE-B4BA-102ED61FD5AB}">
      <dgm:prSet/>
      <dgm:spPr/>
      <dgm:t>
        <a:bodyPr/>
        <a:lstStyle/>
        <a:p>
          <a:endParaRPr lang="cs-CZ"/>
        </a:p>
      </dgm:t>
    </dgm:pt>
    <dgm:pt modelId="{24BB01DC-F053-4ECD-8761-F04E872303E0}">
      <dgm:prSet phldrT="[Text]"/>
      <dgm:spPr/>
      <dgm:t>
        <a:bodyPr/>
        <a:lstStyle/>
        <a:p>
          <a:r>
            <a:rPr lang="cs-CZ" dirty="0"/>
            <a:t>ploutve?</a:t>
          </a:r>
        </a:p>
      </dgm:t>
    </dgm:pt>
    <dgm:pt modelId="{BF390E67-333D-4801-8A82-592A7DAA71FE}" type="parTrans" cxnId="{2A4E9CFF-69AD-4ACA-BFDF-8B760CBDC7AA}">
      <dgm:prSet/>
      <dgm:spPr/>
      <dgm:t>
        <a:bodyPr/>
        <a:lstStyle/>
        <a:p>
          <a:endParaRPr lang="cs-CZ"/>
        </a:p>
      </dgm:t>
    </dgm:pt>
    <dgm:pt modelId="{B3285584-808E-4D7E-BF41-217E00D5E6B4}" type="sibTrans" cxnId="{2A4E9CFF-69AD-4ACA-BFDF-8B760CBDC7AA}">
      <dgm:prSet/>
      <dgm:spPr/>
      <dgm:t>
        <a:bodyPr/>
        <a:lstStyle/>
        <a:p>
          <a:endParaRPr lang="cs-CZ"/>
        </a:p>
      </dgm:t>
    </dgm:pt>
    <dgm:pt modelId="{9206C669-8ED4-4BEB-9A2C-FFEAC6A4DA79}">
      <dgm:prSet phldrT="[Text]"/>
      <dgm:spPr/>
      <dgm:t>
        <a:bodyPr/>
        <a:lstStyle/>
        <a:p>
          <a:r>
            <a:rPr lang="cs-CZ" dirty="0"/>
            <a:t>parohy</a:t>
          </a:r>
        </a:p>
      </dgm:t>
    </dgm:pt>
    <dgm:pt modelId="{85D01C9D-FA9C-40E2-84FD-505F75D93B05}" type="parTrans" cxnId="{587BE341-11EB-4F66-AE0A-B3D6800031EE}">
      <dgm:prSet/>
      <dgm:spPr/>
      <dgm:t>
        <a:bodyPr/>
        <a:lstStyle/>
        <a:p>
          <a:endParaRPr lang="cs-CZ"/>
        </a:p>
      </dgm:t>
    </dgm:pt>
    <dgm:pt modelId="{C983B4DE-3F7C-4F47-B2E5-DD331CA57057}" type="sibTrans" cxnId="{587BE341-11EB-4F66-AE0A-B3D6800031EE}">
      <dgm:prSet/>
      <dgm:spPr/>
      <dgm:t>
        <a:bodyPr/>
        <a:lstStyle/>
        <a:p>
          <a:endParaRPr lang="cs-CZ"/>
        </a:p>
      </dgm:t>
    </dgm:pt>
    <dgm:pt modelId="{7B5BF52A-02B0-48DC-B408-BAAB36D6DE30}" type="pres">
      <dgm:prSet presAssocID="{C1728288-A40D-4FF8-82BC-CEAB01AE950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5E5A0E-9C76-436F-A3B0-62EE1727D9EB}" type="pres">
      <dgm:prSet presAssocID="{5A8405BE-4A73-4C8A-B54A-CECDFFD83E51}" presName="hierRoot1" presStyleCnt="0"/>
      <dgm:spPr/>
    </dgm:pt>
    <dgm:pt modelId="{B090B91B-7614-47CF-A343-13AB4FA44355}" type="pres">
      <dgm:prSet presAssocID="{5A8405BE-4A73-4C8A-B54A-CECDFFD83E51}" presName="composite" presStyleCnt="0"/>
      <dgm:spPr/>
    </dgm:pt>
    <dgm:pt modelId="{45B6DC30-9566-4632-BCC3-D6C49FAFEC5E}" type="pres">
      <dgm:prSet presAssocID="{5A8405BE-4A73-4C8A-B54A-CECDFFD83E51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7000" b="-7000"/>
          </a:stretch>
        </a:blipFill>
      </dgm:spPr>
    </dgm:pt>
    <dgm:pt modelId="{C5A577ED-870F-418E-802A-3A1BB22F9A2D}" type="pres">
      <dgm:prSet presAssocID="{5A8405BE-4A73-4C8A-B54A-CECDFFD83E51}" presName="text" presStyleLbl="revTx" presStyleIdx="0" presStyleCnt="9">
        <dgm:presLayoutVars>
          <dgm:chPref val="3"/>
        </dgm:presLayoutVars>
      </dgm:prSet>
      <dgm:spPr/>
    </dgm:pt>
    <dgm:pt modelId="{2F35DE3C-A7D0-4304-ABD5-DC743C7D1B99}" type="pres">
      <dgm:prSet presAssocID="{5A8405BE-4A73-4C8A-B54A-CECDFFD83E51}" presName="hierChild2" presStyleCnt="0"/>
      <dgm:spPr/>
    </dgm:pt>
    <dgm:pt modelId="{7F1B9A29-BBB1-4D97-87A7-5BE55D7E43A5}" type="pres">
      <dgm:prSet presAssocID="{20F36BEC-D712-412B-8956-5C10A725605A}" presName="Name10" presStyleLbl="parChTrans1D2" presStyleIdx="0" presStyleCnt="2"/>
      <dgm:spPr/>
    </dgm:pt>
    <dgm:pt modelId="{EB7A4FE4-A66D-45BC-973A-BC025D42802E}" type="pres">
      <dgm:prSet presAssocID="{E90A7B54-26AF-4B7E-99FC-FA87DBAEB3D7}" presName="hierRoot2" presStyleCnt="0"/>
      <dgm:spPr/>
    </dgm:pt>
    <dgm:pt modelId="{4F9B410F-CDA6-4A4B-8BE6-D711853CC18A}" type="pres">
      <dgm:prSet presAssocID="{E90A7B54-26AF-4B7E-99FC-FA87DBAEB3D7}" presName="composite2" presStyleCnt="0"/>
      <dgm:spPr/>
    </dgm:pt>
    <dgm:pt modelId="{A8ACEEB2-EE3B-4D9D-9FE6-333D385689C5}" type="pres">
      <dgm:prSet presAssocID="{E90A7B54-26AF-4B7E-99FC-FA87DBAEB3D7}" presName="image2" presStyleLbl="node2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25000" b="-25000"/>
          </a:stretch>
        </a:blipFill>
      </dgm:spPr>
    </dgm:pt>
    <dgm:pt modelId="{CC5A3DBA-6CC7-47B1-BCFF-0CDCC7929F23}" type="pres">
      <dgm:prSet presAssocID="{E90A7B54-26AF-4B7E-99FC-FA87DBAEB3D7}" presName="text2" presStyleLbl="revTx" presStyleIdx="1" presStyleCnt="9">
        <dgm:presLayoutVars>
          <dgm:chPref val="3"/>
        </dgm:presLayoutVars>
      </dgm:prSet>
      <dgm:spPr/>
    </dgm:pt>
    <dgm:pt modelId="{1B7FF0D0-118E-49F2-9DD3-2314DB731F98}" type="pres">
      <dgm:prSet presAssocID="{E90A7B54-26AF-4B7E-99FC-FA87DBAEB3D7}" presName="hierChild3" presStyleCnt="0"/>
      <dgm:spPr/>
    </dgm:pt>
    <dgm:pt modelId="{AD1F9172-A467-4576-8B7B-80CFFBF76E37}" type="pres">
      <dgm:prSet presAssocID="{01369581-8182-4448-B146-23223474B536}" presName="Name17" presStyleLbl="parChTrans1D3" presStyleIdx="0" presStyleCnt="4"/>
      <dgm:spPr/>
    </dgm:pt>
    <dgm:pt modelId="{15A9F241-2AFA-4436-821A-A572B6B42FC7}" type="pres">
      <dgm:prSet presAssocID="{00047604-601B-4B41-B350-E7FAE3332E5E}" presName="hierRoot3" presStyleCnt="0"/>
      <dgm:spPr/>
    </dgm:pt>
    <dgm:pt modelId="{70B380C1-070C-4B99-89CE-256C900BBF2A}" type="pres">
      <dgm:prSet presAssocID="{00047604-601B-4B41-B350-E7FAE3332E5E}" presName="composite3" presStyleCnt="0"/>
      <dgm:spPr/>
    </dgm:pt>
    <dgm:pt modelId="{3E40BC30-2D96-4310-A11E-70EB9DD6DF47}" type="pres">
      <dgm:prSet presAssocID="{00047604-601B-4B41-B350-E7FAE3332E5E}" presName="image3" presStyleLbl="node3" presStyleIdx="0" presStyleCnt="4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</dgm:spPr>
    </dgm:pt>
    <dgm:pt modelId="{6CAA3C62-555A-41B3-932C-11C1C0739706}" type="pres">
      <dgm:prSet presAssocID="{00047604-601B-4B41-B350-E7FAE3332E5E}" presName="text3" presStyleLbl="revTx" presStyleIdx="2" presStyleCnt="9">
        <dgm:presLayoutVars>
          <dgm:chPref val="3"/>
        </dgm:presLayoutVars>
      </dgm:prSet>
      <dgm:spPr/>
    </dgm:pt>
    <dgm:pt modelId="{59D9321A-7650-4C7A-8DFF-BC7622DCDFF5}" type="pres">
      <dgm:prSet presAssocID="{00047604-601B-4B41-B350-E7FAE3332E5E}" presName="hierChild4" presStyleCnt="0"/>
      <dgm:spPr/>
    </dgm:pt>
    <dgm:pt modelId="{EC19E494-93E9-4177-8412-20D2CD7B92C5}" type="pres">
      <dgm:prSet presAssocID="{BF390E67-333D-4801-8A82-592A7DAA71FE}" presName="Name23" presStyleLbl="parChTrans1D4" presStyleIdx="0" presStyleCnt="2"/>
      <dgm:spPr/>
    </dgm:pt>
    <dgm:pt modelId="{C7F4BDC5-F8B0-4B0C-B327-146D1C27FD36}" type="pres">
      <dgm:prSet presAssocID="{24BB01DC-F053-4ECD-8761-F04E872303E0}" presName="hierRoot4" presStyleCnt="0"/>
      <dgm:spPr/>
    </dgm:pt>
    <dgm:pt modelId="{E84B9ABB-FB80-4360-9FCE-15CE06117AFF}" type="pres">
      <dgm:prSet presAssocID="{24BB01DC-F053-4ECD-8761-F04E872303E0}" presName="composite4" presStyleCnt="0"/>
      <dgm:spPr/>
    </dgm:pt>
    <dgm:pt modelId="{4C442057-97B1-4AC7-AE67-C1696063B0C2}" type="pres">
      <dgm:prSet presAssocID="{24BB01DC-F053-4ECD-8761-F04E872303E0}" presName="image4" presStyleLbl="node4" presStyleIdx="0" presStyleCnt="2"/>
      <dgm:spPr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5000" r="-5000"/>
          </a:stretch>
        </a:blipFill>
      </dgm:spPr>
    </dgm:pt>
    <dgm:pt modelId="{317BF546-4837-46D0-9833-A5D2357EE8C1}" type="pres">
      <dgm:prSet presAssocID="{24BB01DC-F053-4ECD-8761-F04E872303E0}" presName="text4" presStyleLbl="revTx" presStyleIdx="3" presStyleCnt="9">
        <dgm:presLayoutVars>
          <dgm:chPref val="3"/>
        </dgm:presLayoutVars>
      </dgm:prSet>
      <dgm:spPr/>
    </dgm:pt>
    <dgm:pt modelId="{175AFC44-36E9-47F2-A2EF-F1511F7CFEEF}" type="pres">
      <dgm:prSet presAssocID="{24BB01DC-F053-4ECD-8761-F04E872303E0}" presName="hierChild5" presStyleCnt="0"/>
      <dgm:spPr/>
    </dgm:pt>
    <dgm:pt modelId="{D21BADA1-0C22-40E1-BD72-46002809AAB6}" type="pres">
      <dgm:prSet presAssocID="{38788301-61F6-4353-A909-4234B491DC33}" presName="Name17" presStyleLbl="parChTrans1D3" presStyleIdx="1" presStyleCnt="4"/>
      <dgm:spPr/>
    </dgm:pt>
    <dgm:pt modelId="{AE153C47-14C9-4BE3-8228-B060AAE7FF07}" type="pres">
      <dgm:prSet presAssocID="{2BC74BAC-DA0E-4AF2-8A69-CFFDFF68DAB4}" presName="hierRoot3" presStyleCnt="0"/>
      <dgm:spPr/>
    </dgm:pt>
    <dgm:pt modelId="{36A241B3-E212-4FE2-B196-20524405AC04}" type="pres">
      <dgm:prSet presAssocID="{2BC74BAC-DA0E-4AF2-8A69-CFFDFF68DAB4}" presName="composite3" presStyleCnt="0"/>
      <dgm:spPr/>
    </dgm:pt>
    <dgm:pt modelId="{3F628182-14A9-455D-8C27-242D89B67623}" type="pres">
      <dgm:prSet presAssocID="{2BC74BAC-DA0E-4AF2-8A69-CFFDFF68DAB4}" presName="image3" presStyleLbl="node3" presStyleIdx="1" presStyleCnt="4"/>
      <dgm:spPr>
        <a:blipFill>
          <a:blip xmlns:r="http://schemas.openxmlformats.org/officeDocument/2006/relationships"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25000" b="-25000"/>
          </a:stretch>
        </a:blipFill>
      </dgm:spPr>
    </dgm:pt>
    <dgm:pt modelId="{8C80141B-D375-4BF0-8969-729AEF00BA1B}" type="pres">
      <dgm:prSet presAssocID="{2BC74BAC-DA0E-4AF2-8A69-CFFDFF68DAB4}" presName="text3" presStyleLbl="revTx" presStyleIdx="4" presStyleCnt="9">
        <dgm:presLayoutVars>
          <dgm:chPref val="3"/>
        </dgm:presLayoutVars>
      </dgm:prSet>
      <dgm:spPr/>
    </dgm:pt>
    <dgm:pt modelId="{76FB7B0D-E143-444B-970F-342954A3F49C}" type="pres">
      <dgm:prSet presAssocID="{2BC74BAC-DA0E-4AF2-8A69-CFFDFF68DAB4}" presName="hierChild4" presStyleCnt="0"/>
      <dgm:spPr/>
    </dgm:pt>
    <dgm:pt modelId="{D2CD2DB8-59A9-45F9-AC4D-97A7F0E32353}" type="pres">
      <dgm:prSet presAssocID="{8E62D6D3-A934-4BFE-9C19-0C493398219E}" presName="Name10" presStyleLbl="parChTrans1D2" presStyleIdx="1" presStyleCnt="2"/>
      <dgm:spPr/>
    </dgm:pt>
    <dgm:pt modelId="{948C5516-7A75-43D5-BA3A-B35C7112FB54}" type="pres">
      <dgm:prSet presAssocID="{2D1B9D10-E490-4BED-B927-1AF8EE0D0E72}" presName="hierRoot2" presStyleCnt="0"/>
      <dgm:spPr/>
    </dgm:pt>
    <dgm:pt modelId="{68D03B97-2ACD-4C19-9546-EDA45B5383C9}" type="pres">
      <dgm:prSet presAssocID="{2D1B9D10-E490-4BED-B927-1AF8EE0D0E72}" presName="composite2" presStyleCnt="0"/>
      <dgm:spPr/>
    </dgm:pt>
    <dgm:pt modelId="{FA1CF15B-575B-4383-B776-84C72B9BED8A}" type="pres">
      <dgm:prSet presAssocID="{2D1B9D10-E490-4BED-B927-1AF8EE0D0E72}" presName="image2" presStyleLbl="node2" presStyleIdx="1" presStyleCnt="2"/>
      <dgm:spPr>
        <a:blipFill>
          <a:blip xmlns:r="http://schemas.openxmlformats.org/officeDocument/2006/relationships"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l="-17000" r="-17000"/>
          </a:stretch>
        </a:blipFill>
      </dgm:spPr>
    </dgm:pt>
    <dgm:pt modelId="{1E81A308-6CE2-48A0-9842-1CA4298F75AF}" type="pres">
      <dgm:prSet presAssocID="{2D1B9D10-E490-4BED-B927-1AF8EE0D0E72}" presName="text2" presStyleLbl="revTx" presStyleIdx="5" presStyleCnt="9">
        <dgm:presLayoutVars>
          <dgm:chPref val="3"/>
        </dgm:presLayoutVars>
      </dgm:prSet>
      <dgm:spPr/>
    </dgm:pt>
    <dgm:pt modelId="{4A15B816-0A56-4D74-ACC5-7DAAC110D1C9}" type="pres">
      <dgm:prSet presAssocID="{2D1B9D10-E490-4BED-B927-1AF8EE0D0E72}" presName="hierChild3" presStyleCnt="0"/>
      <dgm:spPr/>
    </dgm:pt>
    <dgm:pt modelId="{84359117-421B-44EE-940A-787818EE9353}" type="pres">
      <dgm:prSet presAssocID="{CBA2A131-3498-4FC2-B4EE-B4138A675D6E}" presName="Name17" presStyleLbl="parChTrans1D3" presStyleIdx="2" presStyleCnt="4"/>
      <dgm:spPr/>
    </dgm:pt>
    <dgm:pt modelId="{F8D15C78-9931-4D77-9E8E-CA9E01358DD2}" type="pres">
      <dgm:prSet presAssocID="{669D6170-E32A-48A8-B5EB-AC710382034C}" presName="hierRoot3" presStyleCnt="0"/>
      <dgm:spPr/>
    </dgm:pt>
    <dgm:pt modelId="{88201432-16C5-4DAF-9B82-3280ED4849A2}" type="pres">
      <dgm:prSet presAssocID="{669D6170-E32A-48A8-B5EB-AC710382034C}" presName="composite3" presStyleCnt="0"/>
      <dgm:spPr/>
    </dgm:pt>
    <dgm:pt modelId="{3746112F-2F3D-421F-916D-D8917CA34262}" type="pres">
      <dgm:prSet presAssocID="{669D6170-E32A-48A8-B5EB-AC710382034C}" presName="image3" presStyleLbl="node3" presStyleIdx="2" presStyleCnt="4"/>
      <dgm:spPr>
        <a:blipFill>
          <a:blip xmlns:r="http://schemas.openxmlformats.org/officeDocument/2006/relationships"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17000" b="-17000"/>
          </a:stretch>
        </a:blipFill>
      </dgm:spPr>
    </dgm:pt>
    <dgm:pt modelId="{B93ED771-6E38-4443-A081-3CFD8D82B8F9}" type="pres">
      <dgm:prSet presAssocID="{669D6170-E32A-48A8-B5EB-AC710382034C}" presName="text3" presStyleLbl="revTx" presStyleIdx="6" presStyleCnt="9">
        <dgm:presLayoutVars>
          <dgm:chPref val="3"/>
        </dgm:presLayoutVars>
      </dgm:prSet>
      <dgm:spPr/>
    </dgm:pt>
    <dgm:pt modelId="{F43F2F5C-8AD7-4475-8E66-5F30F9C28F1B}" type="pres">
      <dgm:prSet presAssocID="{669D6170-E32A-48A8-B5EB-AC710382034C}" presName="hierChild4" presStyleCnt="0"/>
      <dgm:spPr/>
    </dgm:pt>
    <dgm:pt modelId="{E0B87323-04E8-4867-A6BA-66E066B9A440}" type="pres">
      <dgm:prSet presAssocID="{85D01C9D-FA9C-40E2-84FD-505F75D93B05}" presName="Name23" presStyleLbl="parChTrans1D4" presStyleIdx="1" presStyleCnt="2"/>
      <dgm:spPr/>
    </dgm:pt>
    <dgm:pt modelId="{3A7B083B-B0CB-44FA-93E5-B2F7446C9872}" type="pres">
      <dgm:prSet presAssocID="{9206C669-8ED4-4BEB-9A2C-FFEAC6A4DA79}" presName="hierRoot4" presStyleCnt="0"/>
      <dgm:spPr/>
    </dgm:pt>
    <dgm:pt modelId="{3052B767-A53F-4736-BFD3-1A62D63100B7}" type="pres">
      <dgm:prSet presAssocID="{9206C669-8ED4-4BEB-9A2C-FFEAC6A4DA79}" presName="composite4" presStyleCnt="0"/>
      <dgm:spPr/>
    </dgm:pt>
    <dgm:pt modelId="{6BA9437D-145B-4AB9-8EC3-DE8A5029A62A}" type="pres">
      <dgm:prSet presAssocID="{9206C669-8ED4-4BEB-9A2C-FFEAC6A4DA79}" presName="image4" presStyleLbl="node4" presStyleIdx="1" presStyleCnt="2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>
            <a:fillRect l="-17000" r="-17000"/>
          </a:stretch>
        </a:blipFill>
      </dgm:spPr>
    </dgm:pt>
    <dgm:pt modelId="{6C3DE5BA-0E0D-49AE-B01C-D86087228956}" type="pres">
      <dgm:prSet presAssocID="{9206C669-8ED4-4BEB-9A2C-FFEAC6A4DA79}" presName="text4" presStyleLbl="revTx" presStyleIdx="7" presStyleCnt="9">
        <dgm:presLayoutVars>
          <dgm:chPref val="3"/>
        </dgm:presLayoutVars>
      </dgm:prSet>
      <dgm:spPr/>
    </dgm:pt>
    <dgm:pt modelId="{22E02D58-6D31-4622-9577-5AA38EB588C7}" type="pres">
      <dgm:prSet presAssocID="{9206C669-8ED4-4BEB-9A2C-FFEAC6A4DA79}" presName="hierChild5" presStyleCnt="0"/>
      <dgm:spPr/>
    </dgm:pt>
    <dgm:pt modelId="{D0A2B427-502A-40B5-BA2F-993813D0BF4E}" type="pres">
      <dgm:prSet presAssocID="{C4436342-ED81-4AAD-B948-B988E2F07722}" presName="Name17" presStyleLbl="parChTrans1D3" presStyleIdx="3" presStyleCnt="4"/>
      <dgm:spPr/>
    </dgm:pt>
    <dgm:pt modelId="{6AE7DC7B-F802-4A37-B62D-E182D503CB21}" type="pres">
      <dgm:prSet presAssocID="{C209A3B3-1511-47BA-B6F7-B9EAF3C32EC4}" presName="hierRoot3" presStyleCnt="0"/>
      <dgm:spPr/>
    </dgm:pt>
    <dgm:pt modelId="{C2896295-39CF-4CC0-A14C-7F390BCA62B5}" type="pres">
      <dgm:prSet presAssocID="{C209A3B3-1511-47BA-B6F7-B9EAF3C32EC4}" presName="composite3" presStyleCnt="0"/>
      <dgm:spPr/>
    </dgm:pt>
    <dgm:pt modelId="{4251F325-F8FF-4C42-A08E-0EB0CBCE055A}" type="pres">
      <dgm:prSet presAssocID="{C209A3B3-1511-47BA-B6F7-B9EAF3C32EC4}" presName="image3" presStyleLbl="node3" presStyleIdx="3" presStyleCnt="4"/>
      <dgm:spPr>
        <a:blipFill>
          <a:blip xmlns:r="http://schemas.openxmlformats.org/officeDocument/2006/relationships"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/>
          <a:stretch>
            <a:fillRect t="-3000" b="-3000"/>
          </a:stretch>
        </a:blipFill>
      </dgm:spPr>
    </dgm:pt>
    <dgm:pt modelId="{7DD05B1E-D902-46AC-AA51-8863E4BA6323}" type="pres">
      <dgm:prSet presAssocID="{C209A3B3-1511-47BA-B6F7-B9EAF3C32EC4}" presName="text3" presStyleLbl="revTx" presStyleIdx="8" presStyleCnt="9">
        <dgm:presLayoutVars>
          <dgm:chPref val="3"/>
        </dgm:presLayoutVars>
      </dgm:prSet>
      <dgm:spPr/>
    </dgm:pt>
    <dgm:pt modelId="{D38A5FA5-1EBD-4166-85E3-ED26C843FBC1}" type="pres">
      <dgm:prSet presAssocID="{C209A3B3-1511-47BA-B6F7-B9EAF3C32EC4}" presName="hierChild4" presStyleCnt="0"/>
      <dgm:spPr/>
    </dgm:pt>
  </dgm:ptLst>
  <dgm:cxnLst>
    <dgm:cxn modelId="{79188D00-284C-42C2-843D-689E6A4CE3D4}" type="presOf" srcId="{01369581-8182-4448-B146-23223474B536}" destId="{AD1F9172-A467-4576-8B7B-80CFFBF76E37}" srcOrd="0" destOrd="0" presId="urn:microsoft.com/office/officeart/2009/layout/CirclePictureHierarchy"/>
    <dgm:cxn modelId="{6258010F-729F-4271-90E9-139CCE17BDCF}" type="presOf" srcId="{8E62D6D3-A934-4BFE-9C19-0C493398219E}" destId="{D2CD2DB8-59A9-45F9-AC4D-97A7F0E32353}" srcOrd="0" destOrd="0" presId="urn:microsoft.com/office/officeart/2009/layout/CirclePictureHierarchy"/>
    <dgm:cxn modelId="{4D901711-8498-4885-9A7B-3084DABF5B3A}" srcId="{2D1B9D10-E490-4BED-B927-1AF8EE0D0E72}" destId="{669D6170-E32A-48A8-B5EB-AC710382034C}" srcOrd="0" destOrd="0" parTransId="{CBA2A131-3498-4FC2-B4EE-B4138A675D6E}" sibTransId="{0F4E232F-79A7-45CD-BA4E-7DC80E9555CA}"/>
    <dgm:cxn modelId="{B513011C-55D0-4298-8E4D-4F665C5006C8}" type="presOf" srcId="{E90A7B54-26AF-4B7E-99FC-FA87DBAEB3D7}" destId="{CC5A3DBA-6CC7-47B1-BCFF-0CDCC7929F23}" srcOrd="0" destOrd="0" presId="urn:microsoft.com/office/officeart/2009/layout/CirclePictureHierarchy"/>
    <dgm:cxn modelId="{D4C8B221-33C5-44D4-89E1-07DEA1D30AF4}" type="presOf" srcId="{9206C669-8ED4-4BEB-9A2C-FFEAC6A4DA79}" destId="{6C3DE5BA-0E0D-49AE-B01C-D86087228956}" srcOrd="0" destOrd="0" presId="urn:microsoft.com/office/officeart/2009/layout/CirclePictureHierarchy"/>
    <dgm:cxn modelId="{46DA8631-FAD0-4D2A-BB75-EC493894D649}" type="presOf" srcId="{24BB01DC-F053-4ECD-8761-F04E872303E0}" destId="{317BF546-4837-46D0-9833-A5D2357EE8C1}" srcOrd="0" destOrd="0" presId="urn:microsoft.com/office/officeart/2009/layout/CirclePictureHierarchy"/>
    <dgm:cxn modelId="{587BE341-11EB-4F66-AE0A-B3D6800031EE}" srcId="{669D6170-E32A-48A8-B5EB-AC710382034C}" destId="{9206C669-8ED4-4BEB-9A2C-FFEAC6A4DA79}" srcOrd="0" destOrd="0" parTransId="{85D01C9D-FA9C-40E2-84FD-505F75D93B05}" sibTransId="{C983B4DE-3F7C-4F47-B2E5-DD331CA57057}"/>
    <dgm:cxn modelId="{59053D47-C6CC-43FE-B4BA-102ED61FD5AB}" srcId="{2D1B9D10-E490-4BED-B927-1AF8EE0D0E72}" destId="{C209A3B3-1511-47BA-B6F7-B9EAF3C32EC4}" srcOrd="1" destOrd="0" parTransId="{C4436342-ED81-4AAD-B948-B988E2F07722}" sibTransId="{E8E7890A-E5A9-4893-892D-CFC142750991}"/>
    <dgm:cxn modelId="{16576149-61C2-40DE-8428-933D9ED76AE4}" type="presOf" srcId="{2BC74BAC-DA0E-4AF2-8A69-CFFDFF68DAB4}" destId="{8C80141B-D375-4BF0-8969-729AEF00BA1B}" srcOrd="0" destOrd="0" presId="urn:microsoft.com/office/officeart/2009/layout/CirclePictureHierarchy"/>
    <dgm:cxn modelId="{59CDA672-C29F-4A8F-89C8-65AFEE6ABF64}" type="presOf" srcId="{CBA2A131-3498-4FC2-B4EE-B4138A675D6E}" destId="{84359117-421B-44EE-940A-787818EE9353}" srcOrd="0" destOrd="0" presId="urn:microsoft.com/office/officeart/2009/layout/CirclePictureHierarchy"/>
    <dgm:cxn modelId="{3CF31874-1943-47A0-9925-54C476D5D55F}" type="presOf" srcId="{C4436342-ED81-4AAD-B948-B988E2F07722}" destId="{D0A2B427-502A-40B5-BA2F-993813D0BF4E}" srcOrd="0" destOrd="0" presId="urn:microsoft.com/office/officeart/2009/layout/CirclePictureHierarchy"/>
    <dgm:cxn modelId="{57F3DA57-6B7A-4604-AD18-40AB83425B6F}" type="presOf" srcId="{20F36BEC-D712-412B-8956-5C10A725605A}" destId="{7F1B9A29-BBB1-4D97-87A7-5BE55D7E43A5}" srcOrd="0" destOrd="0" presId="urn:microsoft.com/office/officeart/2009/layout/CirclePictureHierarchy"/>
    <dgm:cxn modelId="{FD1CDD7A-97C5-45B5-A08B-44AFAA5D795F}" type="presOf" srcId="{C209A3B3-1511-47BA-B6F7-B9EAF3C32EC4}" destId="{7DD05B1E-D902-46AC-AA51-8863E4BA6323}" srcOrd="0" destOrd="0" presId="urn:microsoft.com/office/officeart/2009/layout/CirclePictureHierarchy"/>
    <dgm:cxn modelId="{53707089-6AA3-4CC5-9D3B-572E664938EB}" srcId="{5A8405BE-4A73-4C8A-B54A-CECDFFD83E51}" destId="{E90A7B54-26AF-4B7E-99FC-FA87DBAEB3D7}" srcOrd="0" destOrd="0" parTransId="{20F36BEC-D712-412B-8956-5C10A725605A}" sibTransId="{D7D1D86F-B730-468D-A617-4B05F0833965}"/>
    <dgm:cxn modelId="{E54AAB90-22FF-4E07-AD2F-81869E37B1DA}" type="presOf" srcId="{5A8405BE-4A73-4C8A-B54A-CECDFFD83E51}" destId="{C5A577ED-870F-418E-802A-3A1BB22F9A2D}" srcOrd="0" destOrd="0" presId="urn:microsoft.com/office/officeart/2009/layout/CirclePictureHierarchy"/>
    <dgm:cxn modelId="{DFE85094-196D-4ED4-A724-C23B53B2C29B}" type="presOf" srcId="{00047604-601B-4B41-B350-E7FAE3332E5E}" destId="{6CAA3C62-555A-41B3-932C-11C1C0739706}" srcOrd="0" destOrd="0" presId="urn:microsoft.com/office/officeart/2009/layout/CirclePictureHierarchy"/>
    <dgm:cxn modelId="{8463C994-079F-4E28-99E3-ACBA91057A37}" type="presOf" srcId="{2D1B9D10-E490-4BED-B927-1AF8EE0D0E72}" destId="{1E81A308-6CE2-48A0-9842-1CA4298F75AF}" srcOrd="0" destOrd="0" presId="urn:microsoft.com/office/officeart/2009/layout/CirclePictureHierarchy"/>
    <dgm:cxn modelId="{C024BBAD-1D07-4BC3-862C-18136F4C1CD1}" type="presOf" srcId="{38788301-61F6-4353-A909-4234B491DC33}" destId="{D21BADA1-0C22-40E1-BD72-46002809AAB6}" srcOrd="0" destOrd="0" presId="urn:microsoft.com/office/officeart/2009/layout/CirclePictureHierarchy"/>
    <dgm:cxn modelId="{80D527AE-7C0F-4C6E-B0EB-26CCD7FD2577}" type="presOf" srcId="{85D01C9D-FA9C-40E2-84FD-505F75D93B05}" destId="{E0B87323-04E8-4867-A6BA-66E066B9A440}" srcOrd="0" destOrd="0" presId="urn:microsoft.com/office/officeart/2009/layout/CirclePictureHierarchy"/>
    <dgm:cxn modelId="{62AEF9C7-5188-4060-A4B6-1E7903DCA2D3}" srcId="{C1728288-A40D-4FF8-82BC-CEAB01AE9502}" destId="{5A8405BE-4A73-4C8A-B54A-CECDFFD83E51}" srcOrd="0" destOrd="0" parTransId="{08213210-B8FB-4573-887B-F716337E82DB}" sibTransId="{404D0BA6-17E5-4B80-953C-AA8817C778B2}"/>
    <dgm:cxn modelId="{105149CD-5873-47DA-B442-797E19B3A6F7}" type="presOf" srcId="{BF390E67-333D-4801-8A82-592A7DAA71FE}" destId="{EC19E494-93E9-4177-8412-20D2CD7B92C5}" srcOrd="0" destOrd="0" presId="urn:microsoft.com/office/officeart/2009/layout/CirclePictureHierarchy"/>
    <dgm:cxn modelId="{BC6D81D0-5AED-41EC-B734-A07F7B879F7D}" srcId="{E90A7B54-26AF-4B7E-99FC-FA87DBAEB3D7}" destId="{00047604-601B-4B41-B350-E7FAE3332E5E}" srcOrd="0" destOrd="0" parTransId="{01369581-8182-4448-B146-23223474B536}" sibTransId="{8D542158-8E01-4C7F-B2A5-AC6801873124}"/>
    <dgm:cxn modelId="{C9C8FCE1-A6B0-47B0-B4FB-912A456BAD8C}" srcId="{5A8405BE-4A73-4C8A-B54A-CECDFFD83E51}" destId="{2D1B9D10-E490-4BED-B927-1AF8EE0D0E72}" srcOrd="1" destOrd="0" parTransId="{8E62D6D3-A934-4BFE-9C19-0C493398219E}" sibTransId="{1E13FF1B-566B-462B-9FBF-6CCABD506411}"/>
    <dgm:cxn modelId="{5FE6E4E3-4E10-4BBB-8318-B29C0807CCFF}" type="presOf" srcId="{669D6170-E32A-48A8-B5EB-AC710382034C}" destId="{B93ED771-6E38-4443-A081-3CFD8D82B8F9}" srcOrd="0" destOrd="0" presId="urn:microsoft.com/office/officeart/2009/layout/CirclePictureHierarchy"/>
    <dgm:cxn modelId="{881C99F5-7A3E-45AD-8A89-C37D2485628C}" srcId="{E90A7B54-26AF-4B7E-99FC-FA87DBAEB3D7}" destId="{2BC74BAC-DA0E-4AF2-8A69-CFFDFF68DAB4}" srcOrd="1" destOrd="0" parTransId="{38788301-61F6-4353-A909-4234B491DC33}" sibTransId="{D27B51A8-032A-4301-86A0-1BBA73F0B1F2}"/>
    <dgm:cxn modelId="{255B60FB-D3F9-475B-98C9-E79EF914E506}" type="presOf" srcId="{C1728288-A40D-4FF8-82BC-CEAB01AE9502}" destId="{7B5BF52A-02B0-48DC-B408-BAAB36D6DE30}" srcOrd="0" destOrd="0" presId="urn:microsoft.com/office/officeart/2009/layout/CirclePictureHierarchy"/>
    <dgm:cxn modelId="{2A4E9CFF-69AD-4ACA-BFDF-8B760CBDC7AA}" srcId="{00047604-601B-4B41-B350-E7FAE3332E5E}" destId="{24BB01DC-F053-4ECD-8761-F04E872303E0}" srcOrd="0" destOrd="0" parTransId="{BF390E67-333D-4801-8A82-592A7DAA71FE}" sibTransId="{B3285584-808E-4D7E-BF41-217E00D5E6B4}"/>
    <dgm:cxn modelId="{BD992F61-2FE6-4835-B538-3CD8C3672D89}" type="presParOf" srcId="{7B5BF52A-02B0-48DC-B408-BAAB36D6DE30}" destId="{D65E5A0E-9C76-436F-A3B0-62EE1727D9EB}" srcOrd="0" destOrd="0" presId="urn:microsoft.com/office/officeart/2009/layout/CirclePictureHierarchy"/>
    <dgm:cxn modelId="{7C416E0C-F4AE-47C0-9608-D94645CBF29D}" type="presParOf" srcId="{D65E5A0E-9C76-436F-A3B0-62EE1727D9EB}" destId="{B090B91B-7614-47CF-A343-13AB4FA44355}" srcOrd="0" destOrd="0" presId="urn:microsoft.com/office/officeart/2009/layout/CirclePictureHierarchy"/>
    <dgm:cxn modelId="{45D00FFC-6537-45F3-8540-3FF0C43D04F2}" type="presParOf" srcId="{B090B91B-7614-47CF-A343-13AB4FA44355}" destId="{45B6DC30-9566-4632-BCC3-D6C49FAFEC5E}" srcOrd="0" destOrd="0" presId="urn:microsoft.com/office/officeart/2009/layout/CirclePictureHierarchy"/>
    <dgm:cxn modelId="{DF57C614-E55D-4031-988A-905689210310}" type="presParOf" srcId="{B090B91B-7614-47CF-A343-13AB4FA44355}" destId="{C5A577ED-870F-418E-802A-3A1BB22F9A2D}" srcOrd="1" destOrd="0" presId="urn:microsoft.com/office/officeart/2009/layout/CirclePictureHierarchy"/>
    <dgm:cxn modelId="{44AA4275-9E85-4B6A-88FA-96539ED3A84A}" type="presParOf" srcId="{D65E5A0E-9C76-436F-A3B0-62EE1727D9EB}" destId="{2F35DE3C-A7D0-4304-ABD5-DC743C7D1B99}" srcOrd="1" destOrd="0" presId="urn:microsoft.com/office/officeart/2009/layout/CirclePictureHierarchy"/>
    <dgm:cxn modelId="{990EB9B5-2574-4366-8910-50EA4DB39725}" type="presParOf" srcId="{2F35DE3C-A7D0-4304-ABD5-DC743C7D1B99}" destId="{7F1B9A29-BBB1-4D97-87A7-5BE55D7E43A5}" srcOrd="0" destOrd="0" presId="urn:microsoft.com/office/officeart/2009/layout/CirclePictureHierarchy"/>
    <dgm:cxn modelId="{D0C83610-0202-4A8F-ADEB-4F70DA5E24AC}" type="presParOf" srcId="{2F35DE3C-A7D0-4304-ABD5-DC743C7D1B99}" destId="{EB7A4FE4-A66D-45BC-973A-BC025D42802E}" srcOrd="1" destOrd="0" presId="urn:microsoft.com/office/officeart/2009/layout/CirclePictureHierarchy"/>
    <dgm:cxn modelId="{8151763D-A2F6-40A1-8755-A648A4817E1B}" type="presParOf" srcId="{EB7A4FE4-A66D-45BC-973A-BC025D42802E}" destId="{4F9B410F-CDA6-4A4B-8BE6-D711853CC18A}" srcOrd="0" destOrd="0" presId="urn:microsoft.com/office/officeart/2009/layout/CirclePictureHierarchy"/>
    <dgm:cxn modelId="{9E2190C2-E15B-4B02-9D3D-23B885D1170C}" type="presParOf" srcId="{4F9B410F-CDA6-4A4B-8BE6-D711853CC18A}" destId="{A8ACEEB2-EE3B-4D9D-9FE6-333D385689C5}" srcOrd="0" destOrd="0" presId="urn:microsoft.com/office/officeart/2009/layout/CirclePictureHierarchy"/>
    <dgm:cxn modelId="{DE8872EC-CE34-450A-95CD-7B106077ABAF}" type="presParOf" srcId="{4F9B410F-CDA6-4A4B-8BE6-D711853CC18A}" destId="{CC5A3DBA-6CC7-47B1-BCFF-0CDCC7929F23}" srcOrd="1" destOrd="0" presId="urn:microsoft.com/office/officeart/2009/layout/CirclePictureHierarchy"/>
    <dgm:cxn modelId="{05125DDA-74E2-483B-93FF-28A4C6511661}" type="presParOf" srcId="{EB7A4FE4-A66D-45BC-973A-BC025D42802E}" destId="{1B7FF0D0-118E-49F2-9DD3-2314DB731F98}" srcOrd="1" destOrd="0" presId="urn:microsoft.com/office/officeart/2009/layout/CirclePictureHierarchy"/>
    <dgm:cxn modelId="{11BCB308-7559-4FF7-9478-A5E6235B9D3F}" type="presParOf" srcId="{1B7FF0D0-118E-49F2-9DD3-2314DB731F98}" destId="{AD1F9172-A467-4576-8B7B-80CFFBF76E37}" srcOrd="0" destOrd="0" presId="urn:microsoft.com/office/officeart/2009/layout/CirclePictureHierarchy"/>
    <dgm:cxn modelId="{DE2EC020-AFAA-4018-9270-899D4C335B35}" type="presParOf" srcId="{1B7FF0D0-118E-49F2-9DD3-2314DB731F98}" destId="{15A9F241-2AFA-4436-821A-A572B6B42FC7}" srcOrd="1" destOrd="0" presId="urn:microsoft.com/office/officeart/2009/layout/CirclePictureHierarchy"/>
    <dgm:cxn modelId="{1A2E8F45-B14C-4581-877F-E929E3B17658}" type="presParOf" srcId="{15A9F241-2AFA-4436-821A-A572B6B42FC7}" destId="{70B380C1-070C-4B99-89CE-256C900BBF2A}" srcOrd="0" destOrd="0" presId="urn:microsoft.com/office/officeart/2009/layout/CirclePictureHierarchy"/>
    <dgm:cxn modelId="{871727B1-01C7-4297-B043-C6CF81F6E480}" type="presParOf" srcId="{70B380C1-070C-4B99-89CE-256C900BBF2A}" destId="{3E40BC30-2D96-4310-A11E-70EB9DD6DF47}" srcOrd="0" destOrd="0" presId="urn:microsoft.com/office/officeart/2009/layout/CirclePictureHierarchy"/>
    <dgm:cxn modelId="{4CCA7BCF-EE61-449D-9FAA-98719FA58F3A}" type="presParOf" srcId="{70B380C1-070C-4B99-89CE-256C900BBF2A}" destId="{6CAA3C62-555A-41B3-932C-11C1C0739706}" srcOrd="1" destOrd="0" presId="urn:microsoft.com/office/officeart/2009/layout/CirclePictureHierarchy"/>
    <dgm:cxn modelId="{9D4A3496-CCDF-4308-A55E-EBF3B51C84D8}" type="presParOf" srcId="{15A9F241-2AFA-4436-821A-A572B6B42FC7}" destId="{59D9321A-7650-4C7A-8DFF-BC7622DCDFF5}" srcOrd="1" destOrd="0" presId="urn:microsoft.com/office/officeart/2009/layout/CirclePictureHierarchy"/>
    <dgm:cxn modelId="{993FE724-B136-46CA-8FAB-4025A939BC8C}" type="presParOf" srcId="{59D9321A-7650-4C7A-8DFF-BC7622DCDFF5}" destId="{EC19E494-93E9-4177-8412-20D2CD7B92C5}" srcOrd="0" destOrd="0" presId="urn:microsoft.com/office/officeart/2009/layout/CirclePictureHierarchy"/>
    <dgm:cxn modelId="{85C0168F-B31F-4B15-A47A-69B722A2FE86}" type="presParOf" srcId="{59D9321A-7650-4C7A-8DFF-BC7622DCDFF5}" destId="{C7F4BDC5-F8B0-4B0C-B327-146D1C27FD36}" srcOrd="1" destOrd="0" presId="urn:microsoft.com/office/officeart/2009/layout/CirclePictureHierarchy"/>
    <dgm:cxn modelId="{AD8B023A-0528-4583-B0F2-5D951DA5DA56}" type="presParOf" srcId="{C7F4BDC5-F8B0-4B0C-B327-146D1C27FD36}" destId="{E84B9ABB-FB80-4360-9FCE-15CE06117AFF}" srcOrd="0" destOrd="0" presId="urn:microsoft.com/office/officeart/2009/layout/CirclePictureHierarchy"/>
    <dgm:cxn modelId="{F25C6F20-695D-4D97-B989-9531C465B708}" type="presParOf" srcId="{E84B9ABB-FB80-4360-9FCE-15CE06117AFF}" destId="{4C442057-97B1-4AC7-AE67-C1696063B0C2}" srcOrd="0" destOrd="0" presId="urn:microsoft.com/office/officeart/2009/layout/CirclePictureHierarchy"/>
    <dgm:cxn modelId="{F2BA7DF6-9C01-4C9B-8D00-44A344377F30}" type="presParOf" srcId="{E84B9ABB-FB80-4360-9FCE-15CE06117AFF}" destId="{317BF546-4837-46D0-9833-A5D2357EE8C1}" srcOrd="1" destOrd="0" presId="urn:microsoft.com/office/officeart/2009/layout/CirclePictureHierarchy"/>
    <dgm:cxn modelId="{B7DE7B3D-43D4-44E5-9E21-D0189E685CAA}" type="presParOf" srcId="{C7F4BDC5-F8B0-4B0C-B327-146D1C27FD36}" destId="{175AFC44-36E9-47F2-A2EF-F1511F7CFEEF}" srcOrd="1" destOrd="0" presId="urn:microsoft.com/office/officeart/2009/layout/CirclePictureHierarchy"/>
    <dgm:cxn modelId="{6FE628FB-0A83-47CD-90BE-735AA5648E17}" type="presParOf" srcId="{1B7FF0D0-118E-49F2-9DD3-2314DB731F98}" destId="{D21BADA1-0C22-40E1-BD72-46002809AAB6}" srcOrd="2" destOrd="0" presId="urn:microsoft.com/office/officeart/2009/layout/CirclePictureHierarchy"/>
    <dgm:cxn modelId="{F3F2071A-3954-453E-8B8C-A85F32A1A88F}" type="presParOf" srcId="{1B7FF0D0-118E-49F2-9DD3-2314DB731F98}" destId="{AE153C47-14C9-4BE3-8228-B060AAE7FF07}" srcOrd="3" destOrd="0" presId="urn:microsoft.com/office/officeart/2009/layout/CirclePictureHierarchy"/>
    <dgm:cxn modelId="{7F240BF3-6377-4B01-AB54-7B4294B99A89}" type="presParOf" srcId="{AE153C47-14C9-4BE3-8228-B060AAE7FF07}" destId="{36A241B3-E212-4FE2-B196-20524405AC04}" srcOrd="0" destOrd="0" presId="urn:microsoft.com/office/officeart/2009/layout/CirclePictureHierarchy"/>
    <dgm:cxn modelId="{0238F362-8FC3-47F5-9BD0-9DE0064108C0}" type="presParOf" srcId="{36A241B3-E212-4FE2-B196-20524405AC04}" destId="{3F628182-14A9-455D-8C27-242D89B67623}" srcOrd="0" destOrd="0" presId="urn:microsoft.com/office/officeart/2009/layout/CirclePictureHierarchy"/>
    <dgm:cxn modelId="{D9429B15-5842-4D13-A8D2-645418F4417E}" type="presParOf" srcId="{36A241B3-E212-4FE2-B196-20524405AC04}" destId="{8C80141B-D375-4BF0-8969-729AEF00BA1B}" srcOrd="1" destOrd="0" presId="urn:microsoft.com/office/officeart/2009/layout/CirclePictureHierarchy"/>
    <dgm:cxn modelId="{BD210C53-84DE-4936-ABB1-FAD77975691F}" type="presParOf" srcId="{AE153C47-14C9-4BE3-8228-B060AAE7FF07}" destId="{76FB7B0D-E143-444B-970F-342954A3F49C}" srcOrd="1" destOrd="0" presId="urn:microsoft.com/office/officeart/2009/layout/CirclePictureHierarchy"/>
    <dgm:cxn modelId="{58728CA0-74E6-4BE7-BF72-89B5FD3C56EC}" type="presParOf" srcId="{2F35DE3C-A7D0-4304-ABD5-DC743C7D1B99}" destId="{D2CD2DB8-59A9-45F9-AC4D-97A7F0E32353}" srcOrd="2" destOrd="0" presId="urn:microsoft.com/office/officeart/2009/layout/CirclePictureHierarchy"/>
    <dgm:cxn modelId="{DCF0C40C-CD40-490A-96B5-411832FBE125}" type="presParOf" srcId="{2F35DE3C-A7D0-4304-ABD5-DC743C7D1B99}" destId="{948C5516-7A75-43D5-BA3A-B35C7112FB54}" srcOrd="3" destOrd="0" presId="urn:microsoft.com/office/officeart/2009/layout/CirclePictureHierarchy"/>
    <dgm:cxn modelId="{480C2240-6365-46B7-9D25-409BF68B1386}" type="presParOf" srcId="{948C5516-7A75-43D5-BA3A-B35C7112FB54}" destId="{68D03B97-2ACD-4C19-9546-EDA45B5383C9}" srcOrd="0" destOrd="0" presId="urn:microsoft.com/office/officeart/2009/layout/CirclePictureHierarchy"/>
    <dgm:cxn modelId="{B9E32B4F-F75B-4C73-A31F-CDA6DD7CD94F}" type="presParOf" srcId="{68D03B97-2ACD-4C19-9546-EDA45B5383C9}" destId="{FA1CF15B-575B-4383-B776-84C72B9BED8A}" srcOrd="0" destOrd="0" presId="urn:microsoft.com/office/officeart/2009/layout/CirclePictureHierarchy"/>
    <dgm:cxn modelId="{F8CA0D0E-5C80-496F-914D-897F57B4AADB}" type="presParOf" srcId="{68D03B97-2ACD-4C19-9546-EDA45B5383C9}" destId="{1E81A308-6CE2-48A0-9842-1CA4298F75AF}" srcOrd="1" destOrd="0" presId="urn:microsoft.com/office/officeart/2009/layout/CirclePictureHierarchy"/>
    <dgm:cxn modelId="{E5DC6D8F-2E04-44B4-9A0F-DD6D3C3EBFF1}" type="presParOf" srcId="{948C5516-7A75-43D5-BA3A-B35C7112FB54}" destId="{4A15B816-0A56-4D74-ACC5-7DAAC110D1C9}" srcOrd="1" destOrd="0" presId="urn:microsoft.com/office/officeart/2009/layout/CirclePictureHierarchy"/>
    <dgm:cxn modelId="{0051BD0F-001B-412B-BE14-72E2556C1F5A}" type="presParOf" srcId="{4A15B816-0A56-4D74-ACC5-7DAAC110D1C9}" destId="{84359117-421B-44EE-940A-787818EE9353}" srcOrd="0" destOrd="0" presId="urn:microsoft.com/office/officeart/2009/layout/CirclePictureHierarchy"/>
    <dgm:cxn modelId="{88946A13-E0BF-48F7-9AC6-23A4B8400BDB}" type="presParOf" srcId="{4A15B816-0A56-4D74-ACC5-7DAAC110D1C9}" destId="{F8D15C78-9931-4D77-9E8E-CA9E01358DD2}" srcOrd="1" destOrd="0" presId="urn:microsoft.com/office/officeart/2009/layout/CirclePictureHierarchy"/>
    <dgm:cxn modelId="{3A8576A8-026E-443C-9F32-F47822AA9377}" type="presParOf" srcId="{F8D15C78-9931-4D77-9E8E-CA9E01358DD2}" destId="{88201432-16C5-4DAF-9B82-3280ED4849A2}" srcOrd="0" destOrd="0" presId="urn:microsoft.com/office/officeart/2009/layout/CirclePictureHierarchy"/>
    <dgm:cxn modelId="{A997AD0B-956F-4032-A931-A19A71BB2F01}" type="presParOf" srcId="{88201432-16C5-4DAF-9B82-3280ED4849A2}" destId="{3746112F-2F3D-421F-916D-D8917CA34262}" srcOrd="0" destOrd="0" presId="urn:microsoft.com/office/officeart/2009/layout/CirclePictureHierarchy"/>
    <dgm:cxn modelId="{9E9BF479-D2AA-4541-B2B3-02D58B6B5650}" type="presParOf" srcId="{88201432-16C5-4DAF-9B82-3280ED4849A2}" destId="{B93ED771-6E38-4443-A081-3CFD8D82B8F9}" srcOrd="1" destOrd="0" presId="urn:microsoft.com/office/officeart/2009/layout/CirclePictureHierarchy"/>
    <dgm:cxn modelId="{39018A82-0F00-4765-B6CD-CE5B4D450AA8}" type="presParOf" srcId="{F8D15C78-9931-4D77-9E8E-CA9E01358DD2}" destId="{F43F2F5C-8AD7-4475-8E66-5F30F9C28F1B}" srcOrd="1" destOrd="0" presId="urn:microsoft.com/office/officeart/2009/layout/CirclePictureHierarchy"/>
    <dgm:cxn modelId="{96B4AAA1-AFBA-44D2-8F6F-E7B90703270D}" type="presParOf" srcId="{F43F2F5C-8AD7-4475-8E66-5F30F9C28F1B}" destId="{E0B87323-04E8-4867-A6BA-66E066B9A440}" srcOrd="0" destOrd="0" presId="urn:microsoft.com/office/officeart/2009/layout/CirclePictureHierarchy"/>
    <dgm:cxn modelId="{64200475-0EC7-404B-A7B3-4B1287337BC4}" type="presParOf" srcId="{F43F2F5C-8AD7-4475-8E66-5F30F9C28F1B}" destId="{3A7B083B-B0CB-44FA-93E5-B2F7446C9872}" srcOrd="1" destOrd="0" presId="urn:microsoft.com/office/officeart/2009/layout/CirclePictureHierarchy"/>
    <dgm:cxn modelId="{B3FDBFF7-2872-4CDA-806F-15436E629C3B}" type="presParOf" srcId="{3A7B083B-B0CB-44FA-93E5-B2F7446C9872}" destId="{3052B767-A53F-4736-BFD3-1A62D63100B7}" srcOrd="0" destOrd="0" presId="urn:microsoft.com/office/officeart/2009/layout/CirclePictureHierarchy"/>
    <dgm:cxn modelId="{8C6652EF-CB17-49D8-AEE6-EE55CFA2D978}" type="presParOf" srcId="{3052B767-A53F-4736-BFD3-1A62D63100B7}" destId="{6BA9437D-145B-4AB9-8EC3-DE8A5029A62A}" srcOrd="0" destOrd="0" presId="urn:microsoft.com/office/officeart/2009/layout/CirclePictureHierarchy"/>
    <dgm:cxn modelId="{5C33A263-2C4D-4BB9-91BD-1DD6AEDE711C}" type="presParOf" srcId="{3052B767-A53F-4736-BFD3-1A62D63100B7}" destId="{6C3DE5BA-0E0D-49AE-B01C-D86087228956}" srcOrd="1" destOrd="0" presId="urn:microsoft.com/office/officeart/2009/layout/CirclePictureHierarchy"/>
    <dgm:cxn modelId="{BAD73FB5-267B-4ABD-B6D1-33E06C27DC94}" type="presParOf" srcId="{3A7B083B-B0CB-44FA-93E5-B2F7446C9872}" destId="{22E02D58-6D31-4622-9577-5AA38EB588C7}" srcOrd="1" destOrd="0" presId="urn:microsoft.com/office/officeart/2009/layout/CirclePictureHierarchy"/>
    <dgm:cxn modelId="{58BEAE3B-F314-4668-AFFB-B626FABA338C}" type="presParOf" srcId="{4A15B816-0A56-4D74-ACC5-7DAAC110D1C9}" destId="{D0A2B427-502A-40B5-BA2F-993813D0BF4E}" srcOrd="2" destOrd="0" presId="urn:microsoft.com/office/officeart/2009/layout/CirclePictureHierarchy"/>
    <dgm:cxn modelId="{77C9E087-CF2E-4CBE-B828-7364B7871B9D}" type="presParOf" srcId="{4A15B816-0A56-4D74-ACC5-7DAAC110D1C9}" destId="{6AE7DC7B-F802-4A37-B62D-E182D503CB21}" srcOrd="3" destOrd="0" presId="urn:microsoft.com/office/officeart/2009/layout/CirclePictureHierarchy"/>
    <dgm:cxn modelId="{F6B66ACD-6404-4743-B819-A5528BB4D7CD}" type="presParOf" srcId="{6AE7DC7B-F802-4A37-B62D-E182D503CB21}" destId="{C2896295-39CF-4CC0-A14C-7F390BCA62B5}" srcOrd="0" destOrd="0" presId="urn:microsoft.com/office/officeart/2009/layout/CirclePictureHierarchy"/>
    <dgm:cxn modelId="{100C2082-1DE0-4A40-8A41-4D0AD960653D}" type="presParOf" srcId="{C2896295-39CF-4CC0-A14C-7F390BCA62B5}" destId="{4251F325-F8FF-4C42-A08E-0EB0CBCE055A}" srcOrd="0" destOrd="0" presId="urn:microsoft.com/office/officeart/2009/layout/CirclePictureHierarchy"/>
    <dgm:cxn modelId="{55987A3B-38B9-42D8-A0A7-2288864426A7}" type="presParOf" srcId="{C2896295-39CF-4CC0-A14C-7F390BCA62B5}" destId="{7DD05B1E-D902-46AC-AA51-8863E4BA6323}" srcOrd="1" destOrd="0" presId="urn:microsoft.com/office/officeart/2009/layout/CirclePictureHierarchy"/>
    <dgm:cxn modelId="{F8F156E5-4711-4491-A25D-F5714669B8B3}" type="presParOf" srcId="{6AE7DC7B-F802-4A37-B62D-E182D503CB21}" destId="{D38A5FA5-1EBD-4166-85E3-ED26C843FBC1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2B427-502A-40B5-BA2F-993813D0BF4E}">
      <dsp:nvSpPr>
        <dsp:cNvPr id="0" name=""/>
        <dsp:cNvSpPr/>
      </dsp:nvSpPr>
      <dsp:spPr>
        <a:xfrm>
          <a:off x="5575299" y="2358984"/>
          <a:ext cx="1039018" cy="238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59"/>
              </a:lnTo>
              <a:lnTo>
                <a:pt x="1039018" y="119959"/>
              </a:lnTo>
              <a:lnTo>
                <a:pt x="1039018" y="238029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87323-04E8-4867-A6BA-66E066B9A440}">
      <dsp:nvSpPr>
        <dsp:cNvPr id="0" name=""/>
        <dsp:cNvSpPr/>
      </dsp:nvSpPr>
      <dsp:spPr>
        <a:xfrm>
          <a:off x="4490561" y="3352664"/>
          <a:ext cx="91440" cy="2380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8029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59117-421B-44EE-940A-787818EE9353}">
      <dsp:nvSpPr>
        <dsp:cNvPr id="0" name=""/>
        <dsp:cNvSpPr/>
      </dsp:nvSpPr>
      <dsp:spPr>
        <a:xfrm>
          <a:off x="4536281" y="2358984"/>
          <a:ext cx="1039018" cy="238029"/>
        </a:xfrm>
        <a:custGeom>
          <a:avLst/>
          <a:gdLst/>
          <a:ahLst/>
          <a:cxnLst/>
          <a:rect l="0" t="0" r="0" b="0"/>
          <a:pathLst>
            <a:path>
              <a:moveTo>
                <a:pt x="1039018" y="0"/>
              </a:moveTo>
              <a:lnTo>
                <a:pt x="1039018" y="119959"/>
              </a:lnTo>
              <a:lnTo>
                <a:pt x="0" y="119959"/>
              </a:lnTo>
              <a:lnTo>
                <a:pt x="0" y="238029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D2DB8-59A9-45F9-AC4D-97A7F0E32353}">
      <dsp:nvSpPr>
        <dsp:cNvPr id="0" name=""/>
        <dsp:cNvSpPr/>
      </dsp:nvSpPr>
      <dsp:spPr>
        <a:xfrm>
          <a:off x="3497262" y="1365304"/>
          <a:ext cx="2078037" cy="238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59"/>
              </a:lnTo>
              <a:lnTo>
                <a:pt x="2078037" y="119959"/>
              </a:lnTo>
              <a:lnTo>
                <a:pt x="2078037" y="238029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BADA1-0C22-40E1-BD72-46002809AAB6}">
      <dsp:nvSpPr>
        <dsp:cNvPr id="0" name=""/>
        <dsp:cNvSpPr/>
      </dsp:nvSpPr>
      <dsp:spPr>
        <a:xfrm>
          <a:off x="1419224" y="2358984"/>
          <a:ext cx="1039018" cy="238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959"/>
              </a:lnTo>
              <a:lnTo>
                <a:pt x="1039018" y="119959"/>
              </a:lnTo>
              <a:lnTo>
                <a:pt x="1039018" y="238029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9E494-93E9-4177-8412-20D2CD7B92C5}">
      <dsp:nvSpPr>
        <dsp:cNvPr id="0" name=""/>
        <dsp:cNvSpPr/>
      </dsp:nvSpPr>
      <dsp:spPr>
        <a:xfrm>
          <a:off x="334486" y="3352664"/>
          <a:ext cx="91440" cy="2380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8029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F9172-A467-4576-8B7B-80CFFBF76E37}">
      <dsp:nvSpPr>
        <dsp:cNvPr id="0" name=""/>
        <dsp:cNvSpPr/>
      </dsp:nvSpPr>
      <dsp:spPr>
        <a:xfrm>
          <a:off x="380206" y="2358984"/>
          <a:ext cx="1039018" cy="238029"/>
        </a:xfrm>
        <a:custGeom>
          <a:avLst/>
          <a:gdLst/>
          <a:ahLst/>
          <a:cxnLst/>
          <a:rect l="0" t="0" r="0" b="0"/>
          <a:pathLst>
            <a:path>
              <a:moveTo>
                <a:pt x="1039018" y="0"/>
              </a:moveTo>
              <a:lnTo>
                <a:pt x="1039018" y="119959"/>
              </a:lnTo>
              <a:lnTo>
                <a:pt x="0" y="119959"/>
              </a:lnTo>
              <a:lnTo>
                <a:pt x="0" y="238029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1B9A29-BBB1-4D97-87A7-5BE55D7E43A5}">
      <dsp:nvSpPr>
        <dsp:cNvPr id="0" name=""/>
        <dsp:cNvSpPr/>
      </dsp:nvSpPr>
      <dsp:spPr>
        <a:xfrm>
          <a:off x="1419224" y="1365304"/>
          <a:ext cx="2078037" cy="238029"/>
        </a:xfrm>
        <a:custGeom>
          <a:avLst/>
          <a:gdLst/>
          <a:ahLst/>
          <a:cxnLst/>
          <a:rect l="0" t="0" r="0" b="0"/>
          <a:pathLst>
            <a:path>
              <a:moveTo>
                <a:pt x="2078037" y="0"/>
              </a:moveTo>
              <a:lnTo>
                <a:pt x="2078037" y="119959"/>
              </a:lnTo>
              <a:lnTo>
                <a:pt x="0" y="119959"/>
              </a:lnTo>
              <a:lnTo>
                <a:pt x="0" y="238029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B6DC30-9566-4632-BCC3-D6C49FAFEC5E}">
      <dsp:nvSpPr>
        <dsp:cNvPr id="0" name=""/>
        <dsp:cNvSpPr/>
      </dsp:nvSpPr>
      <dsp:spPr>
        <a:xfrm>
          <a:off x="3119437" y="609654"/>
          <a:ext cx="755649" cy="7556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7000" b="-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577ED-870F-418E-802A-3A1BB22F9A2D}">
      <dsp:nvSpPr>
        <dsp:cNvPr id="0" name=""/>
        <dsp:cNvSpPr/>
      </dsp:nvSpPr>
      <dsp:spPr>
        <a:xfrm>
          <a:off x="3875087" y="60776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savec?</a:t>
          </a:r>
        </a:p>
      </dsp:txBody>
      <dsp:txXfrm>
        <a:off x="3875087" y="607765"/>
        <a:ext cx="1133475" cy="755649"/>
      </dsp:txXfrm>
    </dsp:sp>
    <dsp:sp modelId="{A8ACEEB2-EE3B-4D9D-9FE6-333D385689C5}">
      <dsp:nvSpPr>
        <dsp:cNvPr id="0" name=""/>
        <dsp:cNvSpPr/>
      </dsp:nvSpPr>
      <dsp:spPr>
        <a:xfrm>
          <a:off x="1041399" y="1603334"/>
          <a:ext cx="755649" cy="75564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25000" b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A3DBA-6CC7-47B1-BCFF-0CDCC7929F23}">
      <dsp:nvSpPr>
        <dsp:cNvPr id="0" name=""/>
        <dsp:cNvSpPr/>
      </dsp:nvSpPr>
      <dsp:spPr>
        <a:xfrm>
          <a:off x="1797049" y="160144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voda?</a:t>
          </a:r>
        </a:p>
      </dsp:txBody>
      <dsp:txXfrm>
        <a:off x="1797049" y="1601445"/>
        <a:ext cx="1133475" cy="755649"/>
      </dsp:txXfrm>
    </dsp:sp>
    <dsp:sp modelId="{3E40BC30-2D96-4310-A11E-70EB9DD6DF47}">
      <dsp:nvSpPr>
        <dsp:cNvPr id="0" name=""/>
        <dsp:cNvSpPr/>
      </dsp:nvSpPr>
      <dsp:spPr>
        <a:xfrm>
          <a:off x="2381" y="2597014"/>
          <a:ext cx="755649" cy="75564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A3C62-555A-41B3-932C-11C1C0739706}">
      <dsp:nvSpPr>
        <dsp:cNvPr id="0" name=""/>
        <dsp:cNvSpPr/>
      </dsp:nvSpPr>
      <dsp:spPr>
        <a:xfrm>
          <a:off x="758031" y="259512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moře?</a:t>
          </a:r>
        </a:p>
      </dsp:txBody>
      <dsp:txXfrm>
        <a:off x="758031" y="2595125"/>
        <a:ext cx="1133475" cy="755649"/>
      </dsp:txXfrm>
    </dsp:sp>
    <dsp:sp modelId="{4C442057-97B1-4AC7-AE67-C1696063B0C2}">
      <dsp:nvSpPr>
        <dsp:cNvPr id="0" name=""/>
        <dsp:cNvSpPr/>
      </dsp:nvSpPr>
      <dsp:spPr>
        <a:xfrm>
          <a:off x="2381" y="3590694"/>
          <a:ext cx="755649" cy="75564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5000" r="-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BF546-4837-46D0-9833-A5D2357EE8C1}">
      <dsp:nvSpPr>
        <dsp:cNvPr id="0" name=""/>
        <dsp:cNvSpPr/>
      </dsp:nvSpPr>
      <dsp:spPr>
        <a:xfrm>
          <a:off x="758031" y="358880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ploutve?</a:t>
          </a:r>
        </a:p>
      </dsp:txBody>
      <dsp:txXfrm>
        <a:off x="758031" y="3588805"/>
        <a:ext cx="1133475" cy="755649"/>
      </dsp:txXfrm>
    </dsp:sp>
    <dsp:sp modelId="{3F628182-14A9-455D-8C27-242D89B67623}">
      <dsp:nvSpPr>
        <dsp:cNvPr id="0" name=""/>
        <dsp:cNvSpPr/>
      </dsp:nvSpPr>
      <dsp:spPr>
        <a:xfrm>
          <a:off x="2080418" y="2597014"/>
          <a:ext cx="755649" cy="755649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25000" b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0141B-D375-4BF0-8969-729AEF00BA1B}">
      <dsp:nvSpPr>
        <dsp:cNvPr id="0" name=""/>
        <dsp:cNvSpPr/>
      </dsp:nvSpPr>
      <dsp:spPr>
        <a:xfrm>
          <a:off x="2836068" y="259512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řeka?</a:t>
          </a:r>
        </a:p>
      </dsp:txBody>
      <dsp:txXfrm>
        <a:off x="2836068" y="2595125"/>
        <a:ext cx="1133475" cy="755649"/>
      </dsp:txXfrm>
    </dsp:sp>
    <dsp:sp modelId="{FA1CF15B-575B-4383-B776-84C72B9BED8A}">
      <dsp:nvSpPr>
        <dsp:cNvPr id="0" name=""/>
        <dsp:cNvSpPr/>
      </dsp:nvSpPr>
      <dsp:spPr>
        <a:xfrm>
          <a:off x="5197474" y="1603334"/>
          <a:ext cx="755649" cy="755649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l="-17000" r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1A308-6CE2-48A0-9842-1CA4298F75AF}">
      <dsp:nvSpPr>
        <dsp:cNvPr id="0" name=""/>
        <dsp:cNvSpPr/>
      </dsp:nvSpPr>
      <dsp:spPr>
        <a:xfrm>
          <a:off x="5953125" y="160144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souš?</a:t>
          </a:r>
        </a:p>
      </dsp:txBody>
      <dsp:txXfrm>
        <a:off x="5953125" y="1601445"/>
        <a:ext cx="1133475" cy="755649"/>
      </dsp:txXfrm>
    </dsp:sp>
    <dsp:sp modelId="{3746112F-2F3D-421F-916D-D8917CA34262}">
      <dsp:nvSpPr>
        <dsp:cNvPr id="0" name=""/>
        <dsp:cNvSpPr/>
      </dsp:nvSpPr>
      <dsp:spPr>
        <a:xfrm>
          <a:off x="4158456" y="2597014"/>
          <a:ext cx="755649" cy="755649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17000" b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ED771-6E38-4443-A081-3CFD8D82B8F9}">
      <dsp:nvSpPr>
        <dsp:cNvPr id="0" name=""/>
        <dsp:cNvSpPr/>
      </dsp:nvSpPr>
      <dsp:spPr>
        <a:xfrm>
          <a:off x="4914106" y="259512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býložravec?</a:t>
          </a:r>
        </a:p>
      </dsp:txBody>
      <dsp:txXfrm>
        <a:off x="4914106" y="2595125"/>
        <a:ext cx="1133475" cy="755649"/>
      </dsp:txXfrm>
    </dsp:sp>
    <dsp:sp modelId="{6BA9437D-145B-4AB9-8EC3-DE8A5029A62A}">
      <dsp:nvSpPr>
        <dsp:cNvPr id="0" name=""/>
        <dsp:cNvSpPr/>
      </dsp:nvSpPr>
      <dsp:spPr>
        <a:xfrm>
          <a:off x="4158456" y="3590694"/>
          <a:ext cx="755649" cy="755649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>
            <a:fillRect l="-17000" r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DE5BA-0E0D-49AE-B01C-D86087228956}">
      <dsp:nvSpPr>
        <dsp:cNvPr id="0" name=""/>
        <dsp:cNvSpPr/>
      </dsp:nvSpPr>
      <dsp:spPr>
        <a:xfrm>
          <a:off x="4914106" y="358880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parohy</a:t>
          </a:r>
        </a:p>
      </dsp:txBody>
      <dsp:txXfrm>
        <a:off x="4914106" y="3588805"/>
        <a:ext cx="1133475" cy="755649"/>
      </dsp:txXfrm>
    </dsp:sp>
    <dsp:sp modelId="{4251F325-F8FF-4C42-A08E-0EB0CBCE055A}">
      <dsp:nvSpPr>
        <dsp:cNvPr id="0" name=""/>
        <dsp:cNvSpPr/>
      </dsp:nvSpPr>
      <dsp:spPr>
        <a:xfrm>
          <a:off x="6236493" y="2597014"/>
          <a:ext cx="755649" cy="755649"/>
        </a:xfrm>
        <a:prstGeom prst="ellipse">
          <a:avLst/>
        </a:prstGeom>
        <a:blipFill>
          <a:blip xmlns:r="http://schemas.openxmlformats.org/officeDocument/2006/relationships"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/>
          <a:stretch>
            <a:fillRect t="-3000" b="-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05B1E-D902-46AC-AA51-8863E4BA6323}">
      <dsp:nvSpPr>
        <dsp:cNvPr id="0" name=""/>
        <dsp:cNvSpPr/>
      </dsp:nvSpPr>
      <dsp:spPr>
        <a:xfrm>
          <a:off x="6992143" y="2595125"/>
          <a:ext cx="1133475" cy="755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masožravec?</a:t>
          </a:r>
        </a:p>
      </dsp:txBody>
      <dsp:txXfrm>
        <a:off x="6992143" y="2595125"/>
        <a:ext cx="1133475" cy="755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90E5A-AD8F-4753-9F40-5EE6436ADE0A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6F96C-7264-4BE7-9BD7-69D008FCEB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88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28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792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218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10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817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35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506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32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92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32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11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6F96C-7264-4BE7-9BD7-69D008FCEB3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75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modules/tree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datascience.com/naive-bayes-classifier-81d512f50a7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cs-CZ" dirty="0"/>
              <a:t>PLIN021 Sémantická analýza 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dirty="0"/>
              <a:t>praxi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cs-CZ" sz="2000" dirty="0"/>
              <a:t>Zuzana Nevěřilová</a:t>
            </a:r>
          </a:p>
          <a:p>
            <a:r>
              <a:rPr lang="cs-CZ" sz="2000" dirty="0"/>
              <a:t>2020/21</a:t>
            </a:r>
            <a:endParaRPr lang="en-US" sz="2000" dirty="0"/>
          </a:p>
        </p:txBody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C3468-9DEA-46EF-92F2-3344D3D4A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Naivní Bayesovský klasifikátor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𝑪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. . . , 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=</m:t>
                      </m:r>
                      <m:f>
                        <m:fPr>
                          <m:ctrlP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b="1" kern="1200" cap="all">
                  <a:solidFill>
                    <a:srgbClr val="FFFFFF">
                      <a:alpha val="75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DA814-E3DE-47D6-A432-D44CB7A2D4E1}"/>
                  </a:ext>
                </a:extLst>
              </p:cNvPr>
              <p:cNvSpPr txBox="1"/>
              <p:nvPr/>
            </p:nvSpPr>
            <p:spPr>
              <a:xfrm>
                <a:off x="4705092" y="548640"/>
                <a:ext cx="6747425" cy="3657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accent4"/>
                    </a:solidFill>
                  </a:rPr>
                  <a:t>Nepodmíněné pravděpodobnosti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𝑠𝑙𝑜𝑛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𝑣𝑙𝑘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𝑘𝑟</m:t>
                          </m:r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𝑣𝑎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𝑣𝑒𝑙𝑘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𝑒𝑟𝑛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𝑙𝑜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ž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𝑟𝑎𝑣𝑒𝑐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endParaRPr lang="cs-CZ" sz="1600" dirty="0"/>
              </a:p>
              <a:p>
                <a:r>
                  <a:rPr lang="cs-CZ" sz="2000" b="1" dirty="0">
                    <a:solidFill>
                      <a:schemeClr val="accent4"/>
                    </a:solidFill>
                  </a:rPr>
                  <a:t>Podmíněné pravděpobnosti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cs-CZ" sz="160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60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6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cs-CZ" sz="160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cs-CZ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6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cs-CZ" sz="140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40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1400" i="1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400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DA814-E3DE-47D6-A432-D44CB7A2D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92" y="548640"/>
                <a:ext cx="6747425" cy="3657861"/>
              </a:xfrm>
              <a:prstGeom prst="rect">
                <a:avLst/>
              </a:prstGeom>
              <a:blipFill>
                <a:blip r:embed="rId6"/>
                <a:stretch>
                  <a:fillRect l="-994" t="-8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/>
              <p:nvPr/>
            </p:nvSpPr>
            <p:spPr>
              <a:xfrm>
                <a:off x="4705092" y="3937048"/>
                <a:ext cx="6824827" cy="2759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cs-CZ" sz="2000" b="1" dirty="0">
                    <a:solidFill>
                      <a:schemeClr val="accent4"/>
                    </a:solidFill>
                  </a:rPr>
                  <a:t>Výpočet podle Bayesova vzorce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𝑘𝑟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𝑣𝑎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𝑣𝑒𝑙𝑘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č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𝑒𝑟𝑛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𝑙𝑜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ž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𝑟𝑎𝑣𝑒𝑐</m:t>
                          </m:r>
                        </m:e>
                      </m:d>
                      <m:r>
                        <a:rPr lang="cs-CZ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𝑣𝑎</m:t>
                              </m:r>
                            </m:e>
                          </m:d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č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𝑒𝑟𝑛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ý</m:t>
                              </m:r>
                            </m:e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𝑣𝑎</m:t>
                              </m:r>
                            </m:e>
                          </m:d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𝑣𝑒𝑙𝑘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ý</m:t>
                              </m:r>
                            </m:e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𝑣𝑎</m:t>
                              </m:r>
                            </m:e>
                          </m:d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ý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𝑙𝑜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ž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𝑟𝑎𝑣𝑒𝑐</m:t>
                              </m:r>
                            </m:e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𝑣𝑎</m:t>
                              </m:r>
                            </m:e>
                          </m:d>
                        </m:num>
                        <m:den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𝑣𝑒𝑙𝑘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č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𝑒𝑟𝑛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𝑙𝑜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ž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𝑟𝑎𝑣𝑒𝑐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0.5 ·0.25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0.75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=0.8=80 %</m:t>
                      </m:r>
                    </m:oMath>
                  </m:oMathPara>
                </a14:m>
                <a:endParaRPr lang="cs-CZ" sz="1600" dirty="0"/>
              </a:p>
              <a:p>
                <a:pPr>
                  <a:lnSpc>
                    <a:spcPct val="150000"/>
                  </a:lnSpc>
                </a:pPr>
                <a:endParaRPr lang="cs-CZ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92" y="3937048"/>
                <a:ext cx="6824827" cy="2759345"/>
              </a:xfrm>
              <a:prstGeom prst="rect">
                <a:avLst/>
              </a:prstGeom>
              <a:blipFill>
                <a:blip r:embed="rId7"/>
                <a:stretch>
                  <a:fillRect l="-98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159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C3468-9DEA-46EF-92F2-3344D3D4A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Naivní Bayesovský klasifikátor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𝑪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. . . , 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=</m:t>
                      </m:r>
                      <m:f>
                        <m:fPr>
                          <m:ctrlP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b="1" kern="1200" cap="all">
                  <a:solidFill>
                    <a:srgbClr val="FFFFFF">
                      <a:alpha val="75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DA814-E3DE-47D6-A432-D44CB7A2D4E1}"/>
                  </a:ext>
                </a:extLst>
              </p:cNvPr>
              <p:cNvSpPr txBox="1"/>
              <p:nvPr/>
            </p:nvSpPr>
            <p:spPr>
              <a:xfrm>
                <a:off x="4705092" y="548640"/>
                <a:ext cx="6747425" cy="3657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accent4"/>
                    </a:solidFill>
                  </a:rPr>
                  <a:t>Nepodmíněné pravděpodobnosti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𝑠𝑙𝑜𝑛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𝑣𝑙𝑘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𝑘𝑟</m:t>
                          </m:r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𝑣𝑎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𝑣𝑒𝑙𝑘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𝑒𝑟𝑛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sz="1600" i="1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cs-CZ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𝑙𝑜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ž</m:t>
                          </m:r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𝑟𝑎𝑣𝑒𝑐</m:t>
                          </m:r>
                        </m:e>
                      </m:d>
                      <m:r>
                        <a:rPr lang="cs-CZ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cs-CZ" sz="16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endParaRPr lang="cs-CZ" sz="1600" dirty="0"/>
              </a:p>
              <a:p>
                <a:r>
                  <a:rPr lang="cs-CZ" sz="2000" b="1" dirty="0">
                    <a:solidFill>
                      <a:schemeClr val="accent4"/>
                    </a:solidFill>
                  </a:rPr>
                  <a:t>Podmíněné pravděpobnosti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cs-CZ" sz="160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60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6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cs-CZ" sz="160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cs-CZ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6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cs-CZ" sz="140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40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1400" i="1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400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2DA814-E3DE-47D6-A432-D44CB7A2D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92" y="548640"/>
                <a:ext cx="6747425" cy="3657861"/>
              </a:xfrm>
              <a:prstGeom prst="rect">
                <a:avLst/>
              </a:prstGeom>
              <a:blipFill>
                <a:blip r:embed="rId6"/>
                <a:stretch>
                  <a:fillRect l="-994" t="-8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/>
              <p:nvPr/>
            </p:nvSpPr>
            <p:spPr>
              <a:xfrm>
                <a:off x="4705092" y="3937048"/>
                <a:ext cx="6824827" cy="2759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cs-CZ" sz="2000" b="1" dirty="0">
                    <a:solidFill>
                      <a:schemeClr val="accent4"/>
                    </a:solidFill>
                  </a:rPr>
                  <a:t>Výpočet podle Bayesova vzorce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1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𝑠𝑙𝑜𝑛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𝑣𝑒𝑙𝑘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č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𝑒𝑟𝑛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𝑙𝑜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ž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𝑟𝑎𝑣𝑒𝑐</m:t>
                          </m:r>
                        </m:e>
                      </m:d>
                      <m:r>
                        <a:rPr lang="cs-CZ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𝑠𝑙𝑜𝑛</m:t>
                              </m:r>
                            </m:e>
                          </m:d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č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𝑒𝑟𝑛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ý</m:t>
                              </m:r>
                            </m:e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𝑠𝑙𝑜𝑛</m:t>
                              </m:r>
                            </m:e>
                          </m:d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𝑣𝑒𝑙𝑘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ý</m:t>
                              </m:r>
                            </m:e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𝑠𝑙𝑜𝑛</m:t>
                              </m:r>
                            </m:e>
                          </m:d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cs-CZ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ý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𝑙𝑜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ž</m:t>
                              </m:r>
                              <m:r>
                                <a:rPr lang="cs-CZ" sz="1400" i="1">
                                  <a:latin typeface="Cambria Math" panose="02040503050406030204" pitchFamily="18" charset="0"/>
                                </a:rPr>
                                <m:t>𝑟𝑎𝑣𝑒𝑐</m:t>
                              </m:r>
                            </m:e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𝑠𝑙𝑜𝑛</m:t>
                              </m:r>
                            </m:e>
                          </m:d>
                        </m:num>
                        <m:den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𝑣𝑒𝑙𝑘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č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𝑒𝑟𝑛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ý, 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𝑙𝑜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ž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𝑟𝑎𝑣𝑒𝑐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5 ·0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·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=0=0 %</m:t>
                      </m:r>
                    </m:oMath>
                  </m:oMathPara>
                </a14:m>
                <a:endParaRPr lang="cs-CZ" sz="1600" dirty="0"/>
              </a:p>
              <a:p>
                <a:pPr>
                  <a:lnSpc>
                    <a:spcPct val="150000"/>
                  </a:lnSpc>
                </a:pPr>
                <a:endParaRPr lang="cs-CZ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92" y="3937048"/>
                <a:ext cx="6824827" cy="2759345"/>
              </a:xfrm>
              <a:prstGeom prst="rect">
                <a:avLst/>
              </a:prstGeom>
              <a:blipFill>
                <a:blip r:embed="rId7"/>
                <a:stretch>
                  <a:fillRect l="-98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138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BD36-B18E-444D-8BD9-81E35C0A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5CA31-F4B3-42F7-AD2D-2B9185DBE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scikit</a:t>
            </a:r>
            <a:r>
              <a:rPr lang="en-US" dirty="0"/>
              <a:t>-learn developers: </a:t>
            </a:r>
            <a:r>
              <a:rPr lang="cs-CZ" dirty="0"/>
              <a:t>1.10. Decision Trees</a:t>
            </a:r>
            <a:r>
              <a:rPr lang="en-US" dirty="0"/>
              <a:t>. 2007-2020. </a:t>
            </a:r>
            <a:r>
              <a:rPr lang="cs-CZ" dirty="0">
                <a:hlinkClick r:id="rId3"/>
              </a:rPr>
              <a:t>https://scikit-learn.org/stable/modules/tree.html</a:t>
            </a:r>
            <a:endParaRPr lang="en-US" dirty="0"/>
          </a:p>
          <a:p>
            <a:r>
              <a:rPr lang="cs-CZ" dirty="0"/>
              <a:t>Rohith Gandhi</a:t>
            </a:r>
            <a:r>
              <a:rPr lang="en-US" dirty="0"/>
              <a:t>: </a:t>
            </a:r>
            <a:r>
              <a:rPr lang="cs-CZ" b="1" dirty="0"/>
              <a:t>Naive Bayes Classifier</a:t>
            </a:r>
            <a:r>
              <a:rPr lang="en-US" b="1" dirty="0"/>
              <a:t>.</a:t>
            </a:r>
            <a:r>
              <a:rPr lang="en-US" dirty="0"/>
              <a:t> Towards Data Science. 2018. </a:t>
            </a:r>
            <a:r>
              <a:rPr lang="en-US" dirty="0">
                <a:hlinkClick r:id="rId4"/>
              </a:rPr>
              <a:t>https://towardsdatascience.com/naive-bayes-classifier-81d512f50a7c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18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CC1E-4668-4A19-9659-38D605CB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Strojové učení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69869-F04D-4CFE-82FC-EA80A1742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Učení = změna vnitřního stavu (k lepší schopnosti přizpůsobit se) na základě informací zvenčí</a:t>
            </a:r>
          </a:p>
          <a:p>
            <a:r>
              <a:rPr lang="cs-CZ" b="1" dirty="0">
                <a:solidFill>
                  <a:schemeClr val="accent1"/>
                </a:solidFill>
              </a:rPr>
              <a:t>Strojové učení</a:t>
            </a:r>
            <a:r>
              <a:rPr lang="cs-CZ" dirty="0"/>
              <a:t> = změna stavu počítačového systému tak, že zefektivní schopnost se přizpůsobit</a:t>
            </a:r>
            <a:br>
              <a:rPr lang="cs-CZ" dirty="0"/>
            </a:br>
            <a:r>
              <a:rPr lang="cs-CZ" dirty="0"/>
              <a:t>(zároveň se nemění kód počítačového programu)</a:t>
            </a:r>
          </a:p>
          <a:p>
            <a:endParaRPr lang="cs-CZ" dirty="0"/>
          </a:p>
          <a:p>
            <a:r>
              <a:rPr lang="cs-CZ" i="1" dirty="0"/>
              <a:t>Pokud je v blízkosti slova kočka i slovo pes, učím se, že jde o kočku ve významu 1.</a:t>
            </a:r>
          </a:p>
        </p:txBody>
      </p:sp>
    </p:spTree>
    <p:extLst>
      <p:ext uri="{BB962C8B-B14F-4D97-AF65-F5344CB8AC3E}">
        <p14:creationId xmlns:p14="http://schemas.microsoft.com/office/powerpoint/2010/main" val="57718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1CC1E-4668-4A19-9659-38D605CB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r>
              <a:rPr lang="cs-CZ" dirty="0"/>
              <a:t>Strojové učení</a:t>
            </a:r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69869-F04D-4CFE-82FC-EA80A1742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S učitelem</a:t>
            </a:r>
            <a:r>
              <a:rPr lang="cs-CZ" dirty="0"/>
              <a:t> (supervised machine learning) – pro zadaný vstup máme i správný výstup (trénovací data)</a:t>
            </a:r>
          </a:p>
          <a:p>
            <a:r>
              <a:rPr lang="cs-CZ" b="1" dirty="0">
                <a:solidFill>
                  <a:schemeClr val="accent1"/>
                </a:solidFill>
              </a:rPr>
              <a:t>Bez učitele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/>
              <a:t>(unsupervised machine learning) – pro zadaný vstup neznáme správný výstup</a:t>
            </a:r>
          </a:p>
          <a:p>
            <a:r>
              <a:rPr lang="cs-CZ" dirty="0"/>
              <a:t>Kombinace – pro část dat máme trénovací data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28C532-A7DB-47A4-978A-79F7CE837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242504"/>
            <a:ext cx="6735272" cy="309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72860A-1471-4B0F-AE4D-17017701672B}"/>
              </a:ext>
            </a:extLst>
          </p:cNvPr>
          <p:cNvSpPr/>
          <p:nvPr/>
        </p:nvSpPr>
        <p:spPr>
          <a:xfrm>
            <a:off x="4654297" y="4531834"/>
            <a:ext cx="6735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accent4"/>
                </a:solidFill>
              </a:rPr>
              <a:t>http://singaporebusinessintelligence.blogspot.com/2018/10/what-is-automated-machine-learning.html</a:t>
            </a:r>
          </a:p>
        </p:txBody>
      </p:sp>
    </p:spTree>
    <p:extLst>
      <p:ext uri="{BB962C8B-B14F-4D97-AF65-F5344CB8AC3E}">
        <p14:creationId xmlns:p14="http://schemas.microsoft.com/office/powerpoint/2010/main" val="350893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CC1E-4668-4A19-9659-38D605CB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Strojové učení: diskrétní a spojitá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B25B00-2F46-485B-9648-0F2D7E1F8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b="6472"/>
          <a:stretch/>
        </p:blipFill>
        <p:spPr bwMode="auto">
          <a:xfrm>
            <a:off x="2324225" y="2076424"/>
            <a:ext cx="7543550" cy="37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C92ED4-D033-41D5-AB23-429E26195AE6}"/>
              </a:ext>
            </a:extLst>
          </p:cNvPr>
          <p:cNvSpPr/>
          <p:nvPr/>
        </p:nvSpPr>
        <p:spPr>
          <a:xfrm>
            <a:off x="2324225" y="576085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accent4"/>
                </a:solidFill>
              </a:rPr>
              <a:t>https://mc.ai/between-classification-and-regression-how-to-know-which-is-which/</a:t>
            </a:r>
          </a:p>
        </p:txBody>
      </p:sp>
    </p:spTree>
    <p:extLst>
      <p:ext uri="{BB962C8B-B14F-4D97-AF65-F5344CB8AC3E}">
        <p14:creationId xmlns:p14="http://schemas.microsoft.com/office/powerpoint/2010/main" val="370735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2786-190D-4945-A789-F275FC3A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Rozhodovací seznam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747C0-3BAC-41A9-9BAC-03B169E1D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onsolas" panose="020B0609020204030204" pitchFamily="49" charset="0"/>
              </a:rPr>
              <a:t>if (zvíře má chobot) then output(slon)</a:t>
            </a:r>
          </a:p>
          <a:p>
            <a:r>
              <a:rPr lang="cs-CZ" dirty="0">
                <a:latin typeface="Consolas" panose="020B0609020204030204" pitchFamily="49" charset="0"/>
              </a:rPr>
              <a:t>if (zvíře má pruhy) then output(zebra)</a:t>
            </a:r>
          </a:p>
          <a:p>
            <a:r>
              <a:rPr lang="cs-CZ" dirty="0">
                <a:latin typeface="Consolas" panose="020B0609020204030204" pitchFamily="49" charset="0"/>
              </a:rPr>
              <a:t>if (zvíře má ploutve &amp; zvíře není ryba) then output(žralok) </a:t>
            </a:r>
            <a:br>
              <a:rPr lang="cs-CZ" dirty="0">
                <a:latin typeface="Consolas" panose="020B0609020204030204" pitchFamily="49" charset="0"/>
              </a:rPr>
            </a:br>
            <a:endParaRPr lang="cs-CZ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5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7E8E-4F87-4FA3-AE96-D8017284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Rozhodovací strom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089E17D-8ED3-453C-9987-B4CF3B3F11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728655"/>
              </p:ext>
            </p:extLst>
          </p:nvPr>
        </p:nvGraphicFramePr>
        <p:xfrm>
          <a:off x="2032000" y="1184223"/>
          <a:ext cx="8128000" cy="4954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5240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C3468-9DEA-46EF-92F2-3344D3D4A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Naivní Bayesovský klasifikátor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𝑪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. . . , 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=</m:t>
                      </m:r>
                      <m:f>
                        <m:fPr>
                          <m:ctrlP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b="1" kern="1200" cap="all">
                  <a:solidFill>
                    <a:srgbClr val="FFFFFF">
                      <a:alpha val="75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1875440-AC7B-4E20-BF51-55F700E01D7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92316468"/>
              </p:ext>
            </p:extLst>
          </p:nvPr>
        </p:nvGraphicFramePr>
        <p:xfrm>
          <a:off x="4765053" y="1145062"/>
          <a:ext cx="6764866" cy="4906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150">
                  <a:extLst>
                    <a:ext uri="{9D8B030D-6E8A-4147-A177-3AD203B41FA5}">
                      <a16:colId xmlns:a16="http://schemas.microsoft.com/office/drawing/2014/main" val="1587129358"/>
                    </a:ext>
                  </a:extLst>
                </a:gridCol>
                <a:gridCol w="1576965">
                  <a:extLst>
                    <a:ext uri="{9D8B030D-6E8A-4147-A177-3AD203B41FA5}">
                      <a16:colId xmlns:a16="http://schemas.microsoft.com/office/drawing/2014/main" val="12689354"/>
                    </a:ext>
                  </a:extLst>
                </a:gridCol>
                <a:gridCol w="1634814">
                  <a:extLst>
                    <a:ext uri="{9D8B030D-6E8A-4147-A177-3AD203B41FA5}">
                      <a16:colId xmlns:a16="http://schemas.microsoft.com/office/drawing/2014/main" val="4111338184"/>
                    </a:ext>
                  </a:extLst>
                </a:gridCol>
                <a:gridCol w="2276937">
                  <a:extLst>
                    <a:ext uri="{9D8B030D-6E8A-4147-A177-3AD203B41FA5}">
                      <a16:colId xmlns:a16="http://schemas.microsoft.com/office/drawing/2014/main" val="3474374237"/>
                    </a:ext>
                  </a:extLst>
                </a:gridCol>
              </a:tblGrid>
              <a:tr h="496623">
                <a:tc>
                  <a:txBody>
                    <a:bodyPr/>
                    <a:lstStyle/>
                    <a:p>
                      <a:r>
                        <a:rPr lang="cs-CZ" sz="2700" b="1"/>
                        <a:t>zvíře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 dirty="0"/>
                        <a:t>velikost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barva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potrava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1612095888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 dirty="0"/>
                        <a:t>slon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440087513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strakatý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317669127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/>
                        <a:t>slon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střední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626283675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černý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638782300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bílý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970624569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/>
                        <a:t>vlk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malý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masožravec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679627970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/>
                        <a:t>vlk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černý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masožravec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3461609793"/>
                  </a:ext>
                </a:extLst>
              </a:tr>
              <a:tr h="496623">
                <a:tc>
                  <a:txBody>
                    <a:bodyPr/>
                    <a:lstStyle/>
                    <a:p>
                      <a:r>
                        <a:rPr lang="cs-CZ" sz="2700" b="1" dirty="0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střední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/>
                        <a:t>strakatý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2700" dirty="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2282528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2DA814-E3DE-47D6-A432-D44CB7A2D4E1}"/>
              </a:ext>
            </a:extLst>
          </p:cNvPr>
          <p:cNvSpPr txBox="1"/>
          <p:nvPr/>
        </p:nvSpPr>
        <p:spPr>
          <a:xfrm>
            <a:off x="4705092" y="548640"/>
            <a:ext cx="29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/>
                </a:solidFill>
              </a:rPr>
              <a:t>Historická pozorování</a:t>
            </a:r>
          </a:p>
        </p:txBody>
      </p:sp>
    </p:spTree>
    <p:extLst>
      <p:ext uri="{BB962C8B-B14F-4D97-AF65-F5344CB8AC3E}">
        <p14:creationId xmlns:p14="http://schemas.microsoft.com/office/powerpoint/2010/main" val="264653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C3468-9DEA-46EF-92F2-3344D3D4A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Naivní Bayesovský klasifikátor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𝑪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. . . , 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=</m:t>
                      </m:r>
                      <m:f>
                        <m:fPr>
                          <m:ctrlP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b="1" kern="1200" cap="all">
                  <a:solidFill>
                    <a:srgbClr val="FFFFFF">
                      <a:alpha val="75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1875440-AC7B-4E20-BF51-55F700E01D7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24762788"/>
              </p:ext>
            </p:extLst>
          </p:nvPr>
        </p:nvGraphicFramePr>
        <p:xfrm>
          <a:off x="4765053" y="1145062"/>
          <a:ext cx="6764866" cy="284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150">
                  <a:extLst>
                    <a:ext uri="{9D8B030D-6E8A-4147-A177-3AD203B41FA5}">
                      <a16:colId xmlns:a16="http://schemas.microsoft.com/office/drawing/2014/main" val="1587129358"/>
                    </a:ext>
                  </a:extLst>
                </a:gridCol>
                <a:gridCol w="1576965">
                  <a:extLst>
                    <a:ext uri="{9D8B030D-6E8A-4147-A177-3AD203B41FA5}">
                      <a16:colId xmlns:a16="http://schemas.microsoft.com/office/drawing/2014/main" val="12689354"/>
                    </a:ext>
                  </a:extLst>
                </a:gridCol>
                <a:gridCol w="1634814">
                  <a:extLst>
                    <a:ext uri="{9D8B030D-6E8A-4147-A177-3AD203B41FA5}">
                      <a16:colId xmlns:a16="http://schemas.microsoft.com/office/drawing/2014/main" val="4111338184"/>
                    </a:ext>
                  </a:extLst>
                </a:gridCol>
                <a:gridCol w="2276937">
                  <a:extLst>
                    <a:ext uri="{9D8B030D-6E8A-4147-A177-3AD203B41FA5}">
                      <a16:colId xmlns:a16="http://schemas.microsoft.com/office/drawing/2014/main" val="3474374237"/>
                    </a:ext>
                  </a:extLst>
                </a:gridCol>
              </a:tblGrid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zvíře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velikost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barva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potrava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1612095888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slon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440087513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strakatý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317669127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slon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střední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626283675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černý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638782300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bílý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970624569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vlk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malý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masožravec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679627970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vlk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černý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masožravec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3461609793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střední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strakatý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2282528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2DA814-E3DE-47D6-A432-D44CB7A2D4E1}"/>
              </a:ext>
            </a:extLst>
          </p:cNvPr>
          <p:cNvSpPr txBox="1"/>
          <p:nvPr/>
        </p:nvSpPr>
        <p:spPr>
          <a:xfrm>
            <a:off x="4705092" y="548640"/>
            <a:ext cx="29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/>
                </a:solidFill>
              </a:rPr>
              <a:t>Historická pozorování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/>
              <p:nvPr/>
            </p:nvSpPr>
            <p:spPr>
              <a:xfrm>
                <a:off x="4705092" y="4132424"/>
                <a:ext cx="6824827" cy="2090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b="1" dirty="0">
                    <a:solidFill>
                      <a:schemeClr val="accent4"/>
                    </a:solidFill>
                  </a:rPr>
                  <a:t>Nové pozorování</a:t>
                </a:r>
              </a:p>
              <a:p>
                <a:r>
                  <a:rPr lang="cs-CZ" dirty="0"/>
                  <a:t>Aniž bychom </a:t>
                </a:r>
                <a:r>
                  <a:rPr lang="cs-CZ" dirty="0">
                    <a:solidFill>
                      <a:schemeClr val="accent1"/>
                    </a:solidFill>
                  </a:rPr>
                  <a:t>cokoli věděli</a:t>
                </a:r>
                <a:r>
                  <a:rPr lang="cs-CZ" dirty="0"/>
                  <a:t>, můžeme spočítat, že pozorované zvíře je na 25 % vlk, na 25 % slon a 50 % kráva.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𝑠𝑙𝑜𝑛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𝑣𝑙𝑘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𝑘𝑟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𝑣𝑎</m:t>
                          </m:r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cs-CZ" dirty="0"/>
              </a:p>
              <a:p>
                <a:r>
                  <a:rPr lang="cs-CZ" dirty="0"/>
                  <a:t>Poté, co víme, že jde o </a:t>
                </a:r>
                <a:r>
                  <a:rPr lang="cs-CZ" b="1" dirty="0">
                    <a:solidFill>
                      <a:schemeClr val="accent1"/>
                    </a:solidFill>
                  </a:rPr>
                  <a:t>velkého černého býložravce</a:t>
                </a:r>
                <a:r>
                  <a:rPr lang="cs-CZ" dirty="0"/>
                  <a:t>, můžeme výpočet zpřesnit.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92" y="4132424"/>
                <a:ext cx="6824827" cy="2090059"/>
              </a:xfrm>
              <a:prstGeom prst="rect">
                <a:avLst/>
              </a:prstGeom>
              <a:blipFill>
                <a:blip r:embed="rId6"/>
                <a:stretch>
                  <a:fillRect l="-1430" t="-2041" r="-894" b="-37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20D9D7-EAF0-40AA-B959-B325CEA3C9A7}"/>
              </a:ext>
            </a:extLst>
          </p:cNvPr>
          <p:cNvSpPr txBox="1"/>
          <p:nvPr/>
        </p:nvSpPr>
        <p:spPr>
          <a:xfrm>
            <a:off x="6923285" y="4128427"/>
            <a:ext cx="471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4"/>
                </a:solidFill>
              </a:rPr>
              <a:t>–</a:t>
            </a:r>
            <a:r>
              <a:rPr lang="en-US" sz="2400" b="1" dirty="0">
                <a:solidFill>
                  <a:schemeClr val="accent4"/>
                </a:solidFill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</a:rPr>
              <a:t>Nepodm</a:t>
            </a:r>
            <a:r>
              <a:rPr lang="cs-CZ" sz="2400" b="1" dirty="0">
                <a:solidFill>
                  <a:schemeClr val="accent4"/>
                </a:solidFill>
              </a:rPr>
              <a:t>íněná pravděpodobnost</a:t>
            </a:r>
          </a:p>
        </p:txBody>
      </p:sp>
    </p:spTree>
    <p:extLst>
      <p:ext uri="{BB962C8B-B14F-4D97-AF65-F5344CB8AC3E}">
        <p14:creationId xmlns:p14="http://schemas.microsoft.com/office/powerpoint/2010/main" val="3067480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C3468-9DEA-46EF-92F2-3344D3D4A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Naivní Bayesovský klasifikátor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𝑪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. . . , 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𝑭𝒏</m:t>
                      </m:r>
                      <m:r>
                        <a:rPr lang="en-US" sz="1400" b="1" i="1" kern="1200" cap="all">
                          <a:solidFill>
                            <a:srgbClr val="FFFFFF">
                              <a:alpha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=</m:t>
                      </m:r>
                      <m:f>
                        <m:fPr>
                          <m:ctrlP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,…, 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𝑭𝒏</m:t>
                          </m:r>
                          <m:r>
                            <a:rPr lang="en-US" sz="1400" b="1" i="1" kern="1200" cap="all">
                              <a:solidFill>
                                <a:srgbClr val="FFFFFF">
                                  <a:alpha val="75000"/>
                                </a:srgbClr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b="1" kern="1200" cap="all">
                  <a:solidFill>
                    <a:srgbClr val="FFFFFF">
                      <a:alpha val="75000"/>
                    </a:srgbClr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Vertical Text Placeholder 6">
                <a:extLst>
                  <a:ext uri="{FF2B5EF4-FFF2-40B4-BE49-F238E27FC236}">
                    <a16:creationId xmlns:a16="http://schemas.microsoft.com/office/drawing/2014/main" id="{3BC8E190-EA99-4B64-84D6-761588E885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584200" y="5145513"/>
                <a:ext cx="3412067" cy="73882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1875440-AC7B-4E20-BF51-55F700E01D7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765053" y="1145062"/>
          <a:ext cx="6764866" cy="284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150">
                  <a:extLst>
                    <a:ext uri="{9D8B030D-6E8A-4147-A177-3AD203B41FA5}">
                      <a16:colId xmlns:a16="http://schemas.microsoft.com/office/drawing/2014/main" val="1587129358"/>
                    </a:ext>
                  </a:extLst>
                </a:gridCol>
                <a:gridCol w="1576965">
                  <a:extLst>
                    <a:ext uri="{9D8B030D-6E8A-4147-A177-3AD203B41FA5}">
                      <a16:colId xmlns:a16="http://schemas.microsoft.com/office/drawing/2014/main" val="12689354"/>
                    </a:ext>
                  </a:extLst>
                </a:gridCol>
                <a:gridCol w="1634814">
                  <a:extLst>
                    <a:ext uri="{9D8B030D-6E8A-4147-A177-3AD203B41FA5}">
                      <a16:colId xmlns:a16="http://schemas.microsoft.com/office/drawing/2014/main" val="4111338184"/>
                    </a:ext>
                  </a:extLst>
                </a:gridCol>
                <a:gridCol w="2276937">
                  <a:extLst>
                    <a:ext uri="{9D8B030D-6E8A-4147-A177-3AD203B41FA5}">
                      <a16:colId xmlns:a16="http://schemas.microsoft.com/office/drawing/2014/main" val="3474374237"/>
                    </a:ext>
                  </a:extLst>
                </a:gridCol>
              </a:tblGrid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zvíře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velikost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barva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potrava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1612095888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slon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440087513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strakatý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317669127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slon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střední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626283675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černý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638782300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bílý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970624569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vlk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malý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šedý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masožravec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679627970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vlk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velký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černý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masožravec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3461609793"/>
                  </a:ext>
                </a:extLst>
              </a:tr>
              <a:tr h="209793">
                <a:tc>
                  <a:txBody>
                    <a:bodyPr/>
                    <a:lstStyle/>
                    <a:p>
                      <a:r>
                        <a:rPr lang="cs-CZ" sz="1200" b="1" dirty="0"/>
                        <a:t>kráva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střední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/>
                        <a:t>strakatý</a:t>
                      </a:r>
                    </a:p>
                  </a:txBody>
                  <a:tcPr marL="133632" marR="133632" marT="66816" marB="66816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býložravec</a:t>
                      </a:r>
                    </a:p>
                  </a:txBody>
                  <a:tcPr marL="133632" marR="133632" marT="66816" marB="66816"/>
                </a:tc>
                <a:extLst>
                  <a:ext uri="{0D108BD9-81ED-4DB2-BD59-A6C34878D82A}">
                    <a16:rowId xmlns:a16="http://schemas.microsoft.com/office/drawing/2014/main" val="22282528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2DA814-E3DE-47D6-A432-D44CB7A2D4E1}"/>
              </a:ext>
            </a:extLst>
          </p:cNvPr>
          <p:cNvSpPr txBox="1"/>
          <p:nvPr/>
        </p:nvSpPr>
        <p:spPr>
          <a:xfrm>
            <a:off x="4705092" y="548640"/>
            <a:ext cx="29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4"/>
                </a:solidFill>
              </a:rPr>
              <a:t>Historická pozorování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/>
              <p:nvPr/>
            </p:nvSpPr>
            <p:spPr>
              <a:xfrm>
                <a:off x="4705092" y="4132424"/>
                <a:ext cx="6824827" cy="2370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b="1" dirty="0">
                    <a:solidFill>
                      <a:schemeClr val="accent4"/>
                    </a:solidFill>
                  </a:rPr>
                  <a:t>Podmíněné pravděpobnosti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cs-CZ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𝑒𝑟𝑛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cs-CZ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𝑣𝑒𝑙𝑘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ý|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𝑠𝑙𝑜𝑛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cs-CZ" sz="14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1400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cs-CZ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𝑣𝑎</m:t>
                        </m:r>
                      </m:e>
                    </m:d>
                    <m:r>
                      <a:rPr lang="cs-CZ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140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14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ý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ž</m:t>
                        </m:r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𝑟𝑎𝑣𝑒𝑐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𝑣𝑙𝑘</m:t>
                        </m:r>
                      </m:e>
                    </m:d>
                    <m:r>
                      <a:rPr lang="cs-CZ" sz="1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400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74D24-D84C-4F17-B700-4FB96AD7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92" y="4132424"/>
                <a:ext cx="6824827" cy="2370842"/>
              </a:xfrm>
              <a:prstGeom prst="rect">
                <a:avLst/>
              </a:prstGeom>
              <a:blipFill>
                <a:blip r:embed="rId6"/>
                <a:stretch>
                  <a:fillRect l="-1430" t="-179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63836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455B2D-BAB7-438A-85DA-0266A24CB79F}">
  <ds:schemaRefs>
    <ds:schemaRef ds:uri="http://www.w3.org/XML/1998/namespace"/>
    <ds:schemaRef ds:uri="http://purl.org/dc/dcmitype/"/>
    <ds:schemaRef ds:uri="71af3243-3dd4-4a8d-8c0d-dd76da1f02a5"/>
    <ds:schemaRef ds:uri="http://schemas.microsoft.com/office/infopath/2007/PartnerControls"/>
    <ds:schemaRef ds:uri="http://purl.org/dc/terms/"/>
    <ds:schemaRef ds:uri="http://schemas.microsoft.com/office/2006/documentManagement/types"/>
    <ds:schemaRef ds:uri="16c05727-aa75-4e4a-9b5f-8a80a1165891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Office PowerPoint</Application>
  <PresentationFormat>Widescreen</PresentationFormat>
  <Paragraphs>194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Cambria Math</vt:lpstr>
      <vt:lpstr>Consolas</vt:lpstr>
      <vt:lpstr>Franklin Gothic Book</vt:lpstr>
      <vt:lpstr>Franklin Gothic Demi</vt:lpstr>
      <vt:lpstr>Gill Sans MT</vt:lpstr>
      <vt:lpstr>Times New Roman</vt:lpstr>
      <vt:lpstr>Wingdings 2</vt:lpstr>
      <vt:lpstr>DividendVTI</vt:lpstr>
      <vt:lpstr>PLIN021 Sémantická analýza v praxi</vt:lpstr>
      <vt:lpstr>Strojové učení</vt:lpstr>
      <vt:lpstr>Strojové učení</vt:lpstr>
      <vt:lpstr>Strojové učení: diskrétní a spojitá data</vt:lpstr>
      <vt:lpstr>Rozhodovací seznam</vt:lpstr>
      <vt:lpstr>Rozhodovací strom</vt:lpstr>
      <vt:lpstr>Naivní Bayesovský klasifikátor</vt:lpstr>
      <vt:lpstr>Naivní Bayesovský klasifikátor</vt:lpstr>
      <vt:lpstr>Naivní Bayesovský klasifikátor</vt:lpstr>
      <vt:lpstr>Naivní Bayesovský klasifikátor</vt:lpstr>
      <vt:lpstr>Naivní Bayesovský klasifikátor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2020-11-01T16:12:16Z</dcterms:created>
  <dcterms:modified xsi:type="dcterms:W3CDTF">2020-11-03T14:38:46Z</dcterms:modified>
</cp:coreProperties>
</file>