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88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o Buzek" userId="4f35dfa6-709e-4c09-8e45-9b4a63ed5d2e" providerId="ADAL" clId="{AC463D32-26F1-4044-BBEF-39C49B826AB5}"/>
    <pc:docChg chg="modSld">
      <pc:chgData name="Ivo Buzek" userId="4f35dfa6-709e-4c09-8e45-9b4a63ed5d2e" providerId="ADAL" clId="{AC463D32-26F1-4044-BBEF-39C49B826AB5}" dt="2023-10-11T11:58:07.316" v="1"/>
      <pc:docMkLst>
        <pc:docMk/>
      </pc:docMkLst>
      <pc:sldChg chg="modSp mod">
        <pc:chgData name="Ivo Buzek" userId="4f35dfa6-709e-4c09-8e45-9b4a63ed5d2e" providerId="ADAL" clId="{AC463D32-26F1-4044-BBEF-39C49B826AB5}" dt="2023-10-11T11:55:00.689" v="0" actId="1036"/>
        <pc:sldMkLst>
          <pc:docMk/>
          <pc:sldMk cId="4270724041" sldId="257"/>
        </pc:sldMkLst>
        <pc:picChg chg="mod">
          <ac:chgData name="Ivo Buzek" userId="4f35dfa6-709e-4c09-8e45-9b4a63ed5d2e" providerId="ADAL" clId="{AC463D32-26F1-4044-BBEF-39C49B826AB5}" dt="2023-10-11T11:55:00.689" v="0" actId="1036"/>
          <ac:picMkLst>
            <pc:docMk/>
            <pc:sldMk cId="4270724041" sldId="257"/>
            <ac:picMk id="5" creationId="{DBD40C7F-52EA-1878-25EE-9987E82ED696}"/>
          </ac:picMkLst>
        </pc:picChg>
      </pc:sldChg>
      <pc:sldChg chg="modSp mod">
        <pc:chgData name="Ivo Buzek" userId="4f35dfa6-709e-4c09-8e45-9b4a63ed5d2e" providerId="ADAL" clId="{AC463D32-26F1-4044-BBEF-39C49B826AB5}" dt="2023-10-11T11:58:07.316" v="1"/>
        <pc:sldMkLst>
          <pc:docMk/>
          <pc:sldMk cId="3134838843" sldId="260"/>
        </pc:sldMkLst>
        <pc:spChg chg="mod">
          <ac:chgData name="Ivo Buzek" userId="4f35dfa6-709e-4c09-8e45-9b4a63ed5d2e" providerId="ADAL" clId="{AC463D32-26F1-4044-BBEF-39C49B826AB5}" dt="2023-10-11T11:58:07.316" v="1"/>
          <ac:spMkLst>
            <pc:docMk/>
            <pc:sldMk cId="3134838843" sldId="260"/>
            <ac:spMk id="3" creationId="{8D5F82EF-A191-2728-65FC-FC41A27D1780}"/>
          </ac:spMkLst>
        </pc:spChg>
      </pc:sldChg>
    </pc:docChg>
  </pc:docChgLst>
  <pc:docChgLst>
    <pc:chgData name="Ivo Buzek" userId="4f35dfa6-709e-4c09-8e45-9b4a63ed5d2e" providerId="ADAL" clId="{6A3D9D63-E3D8-46EC-A55C-CCEE08312D49}"/>
    <pc:docChg chg="undo custSel addSld delSld modSld">
      <pc:chgData name="Ivo Buzek" userId="4f35dfa6-709e-4c09-8e45-9b4a63ed5d2e" providerId="ADAL" clId="{6A3D9D63-E3D8-46EC-A55C-CCEE08312D49}" dt="2023-10-03T13:27:47.793" v="639" actId="2696"/>
      <pc:docMkLst>
        <pc:docMk/>
      </pc:docMkLst>
      <pc:sldChg chg="modSp mod">
        <pc:chgData name="Ivo Buzek" userId="4f35dfa6-709e-4c09-8e45-9b4a63ed5d2e" providerId="ADAL" clId="{6A3D9D63-E3D8-46EC-A55C-CCEE08312D49}" dt="2023-10-03T12:38:45.942" v="79" actId="20577"/>
        <pc:sldMkLst>
          <pc:docMk/>
          <pc:sldMk cId="3263342447" sldId="256"/>
        </pc:sldMkLst>
        <pc:spChg chg="mod">
          <ac:chgData name="Ivo Buzek" userId="4f35dfa6-709e-4c09-8e45-9b4a63ed5d2e" providerId="ADAL" clId="{6A3D9D63-E3D8-46EC-A55C-CCEE08312D49}" dt="2023-10-03T12:38:45.942" v="79" actId="20577"/>
          <ac:spMkLst>
            <pc:docMk/>
            <pc:sldMk cId="3263342447" sldId="256"/>
            <ac:spMk id="5" creationId="{BDA74EBB-06F9-2F42-BBA7-49358111EC86}"/>
          </ac:spMkLst>
        </pc:spChg>
      </pc:sldChg>
      <pc:sldChg chg="del">
        <pc:chgData name="Ivo Buzek" userId="4f35dfa6-709e-4c09-8e45-9b4a63ed5d2e" providerId="ADAL" clId="{6A3D9D63-E3D8-46EC-A55C-CCEE08312D49}" dt="2023-10-03T12:36:21.191" v="0" actId="47"/>
        <pc:sldMkLst>
          <pc:docMk/>
          <pc:sldMk cId="1116241594" sldId="257"/>
        </pc:sldMkLst>
      </pc:sldChg>
      <pc:sldChg chg="addSp delSp modSp new mod modClrScheme chgLayout">
        <pc:chgData name="Ivo Buzek" userId="4f35dfa6-709e-4c09-8e45-9b4a63ed5d2e" providerId="ADAL" clId="{6A3D9D63-E3D8-46EC-A55C-CCEE08312D49}" dt="2023-10-03T12:51:58.413" v="160" actId="2710"/>
        <pc:sldMkLst>
          <pc:docMk/>
          <pc:sldMk cId="3996041890" sldId="257"/>
        </pc:sldMkLst>
        <pc:spChg chg="mod ord">
          <ac:chgData name="Ivo Buzek" userId="4f35dfa6-709e-4c09-8e45-9b4a63ed5d2e" providerId="ADAL" clId="{6A3D9D63-E3D8-46EC-A55C-CCEE08312D49}" dt="2023-10-03T12:47:48.605" v="81" actId="700"/>
          <ac:spMkLst>
            <pc:docMk/>
            <pc:sldMk cId="3996041890" sldId="257"/>
            <ac:spMk id="2" creationId="{9A41A999-17C2-C44B-F62E-27B9D3996BEC}"/>
          </ac:spMkLst>
        </pc:spChg>
        <pc:spChg chg="del">
          <ac:chgData name="Ivo Buzek" userId="4f35dfa6-709e-4c09-8e45-9b4a63ed5d2e" providerId="ADAL" clId="{6A3D9D63-E3D8-46EC-A55C-CCEE08312D49}" dt="2023-10-03T12:47:48.605" v="81" actId="700"/>
          <ac:spMkLst>
            <pc:docMk/>
            <pc:sldMk cId="3996041890" sldId="257"/>
            <ac:spMk id="3" creationId="{946F9240-7187-7204-7D99-92F07FE0C89D}"/>
          </ac:spMkLst>
        </pc:spChg>
        <pc:spChg chg="del mod ord">
          <ac:chgData name="Ivo Buzek" userId="4f35dfa6-709e-4c09-8e45-9b4a63ed5d2e" providerId="ADAL" clId="{6A3D9D63-E3D8-46EC-A55C-CCEE08312D49}" dt="2023-10-03T12:47:48.605" v="81" actId="700"/>
          <ac:spMkLst>
            <pc:docMk/>
            <pc:sldMk cId="3996041890" sldId="257"/>
            <ac:spMk id="4" creationId="{96B511B2-30FA-B873-0330-4F20920F9CA5}"/>
          </ac:spMkLst>
        </pc:spChg>
        <pc:spChg chg="add mod ord">
          <ac:chgData name="Ivo Buzek" userId="4f35dfa6-709e-4c09-8e45-9b4a63ed5d2e" providerId="ADAL" clId="{6A3D9D63-E3D8-46EC-A55C-CCEE08312D49}" dt="2023-10-03T12:51:58.413" v="160" actId="2710"/>
          <ac:spMkLst>
            <pc:docMk/>
            <pc:sldMk cId="3996041890" sldId="257"/>
            <ac:spMk id="5" creationId="{BD1A840C-D1F8-5F0E-990D-410BBD14BB6D}"/>
          </ac:spMkLst>
        </pc:spChg>
      </pc:sldChg>
      <pc:sldChg chg="del">
        <pc:chgData name="Ivo Buzek" userId="4f35dfa6-709e-4c09-8e45-9b4a63ed5d2e" providerId="ADAL" clId="{6A3D9D63-E3D8-46EC-A55C-CCEE08312D49}" dt="2023-10-03T12:36:21.191" v="0" actId="47"/>
        <pc:sldMkLst>
          <pc:docMk/>
          <pc:sldMk cId="3082626919" sldId="258"/>
        </pc:sldMkLst>
      </pc:sldChg>
      <pc:sldChg chg="addSp delSp modSp new mod">
        <pc:chgData name="Ivo Buzek" userId="4f35dfa6-709e-4c09-8e45-9b4a63ed5d2e" providerId="ADAL" clId="{6A3D9D63-E3D8-46EC-A55C-CCEE08312D49}" dt="2023-10-03T12:53:10.598" v="171" actId="20577"/>
        <pc:sldMkLst>
          <pc:docMk/>
          <pc:sldMk cId="3944265716" sldId="258"/>
        </pc:sldMkLst>
        <pc:spChg chg="mod">
          <ac:chgData name="Ivo Buzek" userId="4f35dfa6-709e-4c09-8e45-9b4a63ed5d2e" providerId="ADAL" clId="{6A3D9D63-E3D8-46EC-A55C-CCEE08312D49}" dt="2023-10-03T12:53:10.598" v="171" actId="20577"/>
          <ac:spMkLst>
            <pc:docMk/>
            <pc:sldMk cId="3944265716" sldId="258"/>
            <ac:spMk id="3" creationId="{FC8F7E6F-94CA-940E-2F4E-F536533214F1}"/>
          </ac:spMkLst>
        </pc:spChg>
        <pc:spChg chg="add del">
          <ac:chgData name="Ivo Buzek" userId="4f35dfa6-709e-4c09-8e45-9b4a63ed5d2e" providerId="ADAL" clId="{6A3D9D63-E3D8-46EC-A55C-CCEE08312D49}" dt="2023-10-03T12:52:25.058" v="163" actId="22"/>
          <ac:spMkLst>
            <pc:docMk/>
            <pc:sldMk cId="3944265716" sldId="258"/>
            <ac:spMk id="5" creationId="{4C240A95-8347-AAF8-DAE9-1C450393C251}"/>
          </ac:spMkLst>
        </pc:spChg>
      </pc:sldChg>
      <pc:sldChg chg="addSp delSp modSp new mod modClrScheme chgLayout">
        <pc:chgData name="Ivo Buzek" userId="4f35dfa6-709e-4c09-8e45-9b4a63ed5d2e" providerId="ADAL" clId="{6A3D9D63-E3D8-46EC-A55C-CCEE08312D49}" dt="2023-10-03T12:57:47.010" v="211" actId="2710"/>
        <pc:sldMkLst>
          <pc:docMk/>
          <pc:sldMk cId="143720644" sldId="259"/>
        </pc:sldMkLst>
        <pc:spChg chg="mod ord">
          <ac:chgData name="Ivo Buzek" userId="4f35dfa6-709e-4c09-8e45-9b4a63ed5d2e" providerId="ADAL" clId="{6A3D9D63-E3D8-46EC-A55C-CCEE08312D49}" dt="2023-10-03T12:53:36.978" v="173" actId="700"/>
          <ac:spMkLst>
            <pc:docMk/>
            <pc:sldMk cId="143720644" sldId="259"/>
            <ac:spMk id="2" creationId="{118C5009-A9BA-7741-7096-0F41D6B2AC73}"/>
          </ac:spMkLst>
        </pc:spChg>
        <pc:spChg chg="del mod ord">
          <ac:chgData name="Ivo Buzek" userId="4f35dfa6-709e-4c09-8e45-9b4a63ed5d2e" providerId="ADAL" clId="{6A3D9D63-E3D8-46EC-A55C-CCEE08312D49}" dt="2023-10-03T12:53:36.978" v="173" actId="700"/>
          <ac:spMkLst>
            <pc:docMk/>
            <pc:sldMk cId="143720644" sldId="259"/>
            <ac:spMk id="3" creationId="{EA9521B4-EBB9-2ED1-BFC7-7EBDFB50DAFB}"/>
          </ac:spMkLst>
        </pc:spChg>
        <pc:spChg chg="add mod ord">
          <ac:chgData name="Ivo Buzek" userId="4f35dfa6-709e-4c09-8e45-9b4a63ed5d2e" providerId="ADAL" clId="{6A3D9D63-E3D8-46EC-A55C-CCEE08312D49}" dt="2023-10-03T12:53:42.557" v="185" actId="20577"/>
          <ac:spMkLst>
            <pc:docMk/>
            <pc:sldMk cId="143720644" sldId="259"/>
            <ac:spMk id="4" creationId="{1FC4E70A-6C6F-2AD1-A8FF-2C755D9E1D1A}"/>
          </ac:spMkLst>
        </pc:spChg>
        <pc:spChg chg="add mod ord">
          <ac:chgData name="Ivo Buzek" userId="4f35dfa6-709e-4c09-8e45-9b4a63ed5d2e" providerId="ADAL" clId="{6A3D9D63-E3D8-46EC-A55C-CCEE08312D49}" dt="2023-10-03T12:57:47.010" v="211" actId="2710"/>
          <ac:spMkLst>
            <pc:docMk/>
            <pc:sldMk cId="143720644" sldId="259"/>
            <ac:spMk id="5" creationId="{24508A68-362D-C66B-56E6-E4B13E6547B3}"/>
          </ac:spMkLst>
        </pc:spChg>
      </pc:sldChg>
      <pc:sldChg chg="del">
        <pc:chgData name="Ivo Buzek" userId="4f35dfa6-709e-4c09-8e45-9b4a63ed5d2e" providerId="ADAL" clId="{6A3D9D63-E3D8-46EC-A55C-CCEE08312D49}" dt="2023-10-03T12:36:21.191" v="0" actId="47"/>
        <pc:sldMkLst>
          <pc:docMk/>
          <pc:sldMk cId="152510634" sldId="259"/>
        </pc:sldMkLst>
      </pc:sldChg>
      <pc:sldChg chg="addSp delSp modSp new mod modClrScheme chgLayout">
        <pc:chgData name="Ivo Buzek" userId="4f35dfa6-709e-4c09-8e45-9b4a63ed5d2e" providerId="ADAL" clId="{6A3D9D63-E3D8-46EC-A55C-CCEE08312D49}" dt="2023-10-03T12:58:42.807" v="222" actId="20577"/>
        <pc:sldMkLst>
          <pc:docMk/>
          <pc:sldMk cId="1583934791" sldId="260"/>
        </pc:sldMkLst>
        <pc:spChg chg="mod ord">
          <ac:chgData name="Ivo Buzek" userId="4f35dfa6-709e-4c09-8e45-9b4a63ed5d2e" providerId="ADAL" clId="{6A3D9D63-E3D8-46EC-A55C-CCEE08312D49}" dt="2023-10-03T12:58:00.853" v="213" actId="700"/>
          <ac:spMkLst>
            <pc:docMk/>
            <pc:sldMk cId="1583934791" sldId="260"/>
            <ac:spMk id="2" creationId="{A2763468-7998-73F6-863A-F67CCC233932}"/>
          </ac:spMkLst>
        </pc:spChg>
        <pc:spChg chg="del">
          <ac:chgData name="Ivo Buzek" userId="4f35dfa6-709e-4c09-8e45-9b4a63ed5d2e" providerId="ADAL" clId="{6A3D9D63-E3D8-46EC-A55C-CCEE08312D49}" dt="2023-10-03T12:58:00.853" v="213" actId="700"/>
          <ac:spMkLst>
            <pc:docMk/>
            <pc:sldMk cId="1583934791" sldId="260"/>
            <ac:spMk id="3" creationId="{B3601B37-7FC7-4C79-817E-170A47B3ABD5}"/>
          </ac:spMkLst>
        </pc:spChg>
        <pc:spChg chg="del mod ord">
          <ac:chgData name="Ivo Buzek" userId="4f35dfa6-709e-4c09-8e45-9b4a63ed5d2e" providerId="ADAL" clId="{6A3D9D63-E3D8-46EC-A55C-CCEE08312D49}" dt="2023-10-03T12:58:00.853" v="213" actId="700"/>
          <ac:spMkLst>
            <pc:docMk/>
            <pc:sldMk cId="1583934791" sldId="260"/>
            <ac:spMk id="4" creationId="{82B9536F-98F7-77E1-FAB3-E38F741EA09D}"/>
          </ac:spMkLst>
        </pc:spChg>
        <pc:spChg chg="add mod ord">
          <ac:chgData name="Ivo Buzek" userId="4f35dfa6-709e-4c09-8e45-9b4a63ed5d2e" providerId="ADAL" clId="{6A3D9D63-E3D8-46EC-A55C-CCEE08312D49}" dt="2023-10-03T12:58:42.807" v="222" actId="20577"/>
          <ac:spMkLst>
            <pc:docMk/>
            <pc:sldMk cId="1583934791" sldId="260"/>
            <ac:spMk id="5" creationId="{9E0A2859-043A-BEAB-E6B7-7B3CB519BD5C}"/>
          </ac:spMkLst>
        </pc:spChg>
      </pc:sldChg>
      <pc:sldChg chg="del">
        <pc:chgData name="Ivo Buzek" userId="4f35dfa6-709e-4c09-8e45-9b4a63ed5d2e" providerId="ADAL" clId="{6A3D9D63-E3D8-46EC-A55C-CCEE08312D49}" dt="2023-10-03T12:36:21.191" v="0" actId="47"/>
        <pc:sldMkLst>
          <pc:docMk/>
          <pc:sldMk cId="2168316343" sldId="260"/>
        </pc:sldMkLst>
      </pc:sldChg>
      <pc:sldChg chg="del">
        <pc:chgData name="Ivo Buzek" userId="4f35dfa6-709e-4c09-8e45-9b4a63ed5d2e" providerId="ADAL" clId="{6A3D9D63-E3D8-46EC-A55C-CCEE08312D49}" dt="2023-10-03T12:36:21.191" v="0" actId="47"/>
        <pc:sldMkLst>
          <pc:docMk/>
          <pc:sldMk cId="1464484242" sldId="261"/>
        </pc:sldMkLst>
      </pc:sldChg>
      <pc:sldChg chg="modSp new mod">
        <pc:chgData name="Ivo Buzek" userId="4f35dfa6-709e-4c09-8e45-9b4a63ed5d2e" providerId="ADAL" clId="{6A3D9D63-E3D8-46EC-A55C-CCEE08312D49}" dt="2023-10-03T13:03:20.885" v="242" actId="12"/>
        <pc:sldMkLst>
          <pc:docMk/>
          <pc:sldMk cId="2099191231" sldId="261"/>
        </pc:sldMkLst>
        <pc:spChg chg="mod">
          <ac:chgData name="Ivo Buzek" userId="4f35dfa6-709e-4c09-8e45-9b4a63ed5d2e" providerId="ADAL" clId="{6A3D9D63-E3D8-46EC-A55C-CCEE08312D49}" dt="2023-10-03T13:03:20.885" v="242" actId="12"/>
          <ac:spMkLst>
            <pc:docMk/>
            <pc:sldMk cId="2099191231" sldId="261"/>
            <ac:spMk id="3" creationId="{CF4039EB-1435-1A37-CA3C-580035E7AAC0}"/>
          </ac:spMkLst>
        </pc:spChg>
      </pc:sldChg>
      <pc:sldChg chg="addSp delSp modSp new mod modClrScheme chgLayout">
        <pc:chgData name="Ivo Buzek" userId="4f35dfa6-709e-4c09-8e45-9b4a63ed5d2e" providerId="ADAL" clId="{6A3D9D63-E3D8-46EC-A55C-CCEE08312D49}" dt="2023-10-03T13:07:01.560" v="280" actId="20577"/>
        <pc:sldMkLst>
          <pc:docMk/>
          <pc:sldMk cId="363708228" sldId="262"/>
        </pc:sldMkLst>
        <pc:spChg chg="mod ord">
          <ac:chgData name="Ivo Buzek" userId="4f35dfa6-709e-4c09-8e45-9b4a63ed5d2e" providerId="ADAL" clId="{6A3D9D63-E3D8-46EC-A55C-CCEE08312D49}" dt="2023-10-03T13:05:29.135" v="244" actId="700"/>
          <ac:spMkLst>
            <pc:docMk/>
            <pc:sldMk cId="363708228" sldId="262"/>
            <ac:spMk id="2" creationId="{855274BA-58B4-5B3F-3AD9-F03F0858A5A5}"/>
          </ac:spMkLst>
        </pc:spChg>
        <pc:spChg chg="del mod ord">
          <ac:chgData name="Ivo Buzek" userId="4f35dfa6-709e-4c09-8e45-9b4a63ed5d2e" providerId="ADAL" clId="{6A3D9D63-E3D8-46EC-A55C-CCEE08312D49}" dt="2023-10-03T13:05:29.135" v="244" actId="700"/>
          <ac:spMkLst>
            <pc:docMk/>
            <pc:sldMk cId="363708228" sldId="262"/>
            <ac:spMk id="3" creationId="{11157C3D-0912-0908-DE7C-45E5BC237506}"/>
          </ac:spMkLst>
        </pc:spChg>
        <pc:spChg chg="add mod ord">
          <ac:chgData name="Ivo Buzek" userId="4f35dfa6-709e-4c09-8e45-9b4a63ed5d2e" providerId="ADAL" clId="{6A3D9D63-E3D8-46EC-A55C-CCEE08312D49}" dt="2023-10-03T13:05:36.428" v="266" actId="20577"/>
          <ac:spMkLst>
            <pc:docMk/>
            <pc:sldMk cId="363708228" sldId="262"/>
            <ac:spMk id="4" creationId="{52AA808F-8818-A9E4-EFE2-CEAB51B0BE28}"/>
          </ac:spMkLst>
        </pc:spChg>
        <pc:spChg chg="add mod ord">
          <ac:chgData name="Ivo Buzek" userId="4f35dfa6-709e-4c09-8e45-9b4a63ed5d2e" providerId="ADAL" clId="{6A3D9D63-E3D8-46EC-A55C-CCEE08312D49}" dt="2023-10-03T13:07:01.560" v="280" actId="20577"/>
          <ac:spMkLst>
            <pc:docMk/>
            <pc:sldMk cId="363708228" sldId="262"/>
            <ac:spMk id="5" creationId="{688F7CE9-856D-0096-27EC-C6B972EC928B}"/>
          </ac:spMkLst>
        </pc:spChg>
      </pc:sldChg>
      <pc:sldChg chg="del">
        <pc:chgData name="Ivo Buzek" userId="4f35dfa6-709e-4c09-8e45-9b4a63ed5d2e" providerId="ADAL" clId="{6A3D9D63-E3D8-46EC-A55C-CCEE08312D49}" dt="2023-10-03T12:36:27.642" v="1" actId="47"/>
        <pc:sldMkLst>
          <pc:docMk/>
          <pc:sldMk cId="2202275496" sldId="262"/>
        </pc:sldMkLst>
      </pc:sldChg>
      <pc:sldChg chg="del">
        <pc:chgData name="Ivo Buzek" userId="4f35dfa6-709e-4c09-8e45-9b4a63ed5d2e" providerId="ADAL" clId="{6A3D9D63-E3D8-46EC-A55C-CCEE08312D49}" dt="2023-10-03T12:36:27.642" v="1" actId="47"/>
        <pc:sldMkLst>
          <pc:docMk/>
          <pc:sldMk cId="35510506" sldId="263"/>
        </pc:sldMkLst>
      </pc:sldChg>
      <pc:sldChg chg="modSp new mod">
        <pc:chgData name="Ivo Buzek" userId="4f35dfa6-709e-4c09-8e45-9b4a63ed5d2e" providerId="ADAL" clId="{6A3D9D63-E3D8-46EC-A55C-CCEE08312D49}" dt="2023-10-03T13:08:59.693" v="330" actId="20577"/>
        <pc:sldMkLst>
          <pc:docMk/>
          <pc:sldMk cId="1385333164" sldId="263"/>
        </pc:sldMkLst>
        <pc:spChg chg="mod">
          <ac:chgData name="Ivo Buzek" userId="4f35dfa6-709e-4c09-8e45-9b4a63ed5d2e" providerId="ADAL" clId="{6A3D9D63-E3D8-46EC-A55C-CCEE08312D49}" dt="2023-10-03T13:07:23.230" v="302" actId="20577"/>
          <ac:spMkLst>
            <pc:docMk/>
            <pc:sldMk cId="1385333164" sldId="263"/>
            <ac:spMk id="3" creationId="{F8C02436-04BA-6E42-B0D8-63143CF681E4}"/>
          </ac:spMkLst>
        </pc:spChg>
        <pc:spChg chg="mod">
          <ac:chgData name="Ivo Buzek" userId="4f35dfa6-709e-4c09-8e45-9b4a63ed5d2e" providerId="ADAL" clId="{6A3D9D63-E3D8-46EC-A55C-CCEE08312D49}" dt="2023-10-03T13:08:59.693" v="330" actId="20577"/>
          <ac:spMkLst>
            <pc:docMk/>
            <pc:sldMk cId="1385333164" sldId="263"/>
            <ac:spMk id="4" creationId="{196B17B7-9BC2-93BA-64A8-EF3B2D7910EA}"/>
          </ac:spMkLst>
        </pc:spChg>
      </pc:sldChg>
      <pc:sldChg chg="modSp new mod">
        <pc:chgData name="Ivo Buzek" userId="4f35dfa6-709e-4c09-8e45-9b4a63ed5d2e" providerId="ADAL" clId="{6A3D9D63-E3D8-46EC-A55C-CCEE08312D49}" dt="2023-10-03T13:12:37.895" v="371" actId="20577"/>
        <pc:sldMkLst>
          <pc:docMk/>
          <pc:sldMk cId="2493796662" sldId="264"/>
        </pc:sldMkLst>
        <pc:spChg chg="mod">
          <ac:chgData name="Ivo Buzek" userId="4f35dfa6-709e-4c09-8e45-9b4a63ed5d2e" providerId="ADAL" clId="{6A3D9D63-E3D8-46EC-A55C-CCEE08312D49}" dt="2023-10-03T13:09:17.737" v="356" actId="20577"/>
          <ac:spMkLst>
            <pc:docMk/>
            <pc:sldMk cId="2493796662" sldId="264"/>
            <ac:spMk id="3" creationId="{3596E332-D0D2-C1DF-DFAE-4FE29D7636FC}"/>
          </ac:spMkLst>
        </pc:spChg>
        <pc:spChg chg="mod">
          <ac:chgData name="Ivo Buzek" userId="4f35dfa6-709e-4c09-8e45-9b4a63ed5d2e" providerId="ADAL" clId="{6A3D9D63-E3D8-46EC-A55C-CCEE08312D49}" dt="2023-10-03T13:12:37.895" v="371" actId="20577"/>
          <ac:spMkLst>
            <pc:docMk/>
            <pc:sldMk cId="2493796662" sldId="264"/>
            <ac:spMk id="4" creationId="{26C4DA0D-E30A-1A27-610A-2BCAFD8384CD}"/>
          </ac:spMkLst>
        </pc:spChg>
      </pc:sldChg>
      <pc:sldChg chg="del">
        <pc:chgData name="Ivo Buzek" userId="4f35dfa6-709e-4c09-8e45-9b4a63ed5d2e" providerId="ADAL" clId="{6A3D9D63-E3D8-46EC-A55C-CCEE08312D49}" dt="2023-10-03T12:36:27.642" v="1" actId="47"/>
        <pc:sldMkLst>
          <pc:docMk/>
          <pc:sldMk cId="2534407779" sldId="264"/>
        </pc:sldMkLst>
      </pc:sldChg>
      <pc:sldChg chg="del">
        <pc:chgData name="Ivo Buzek" userId="4f35dfa6-709e-4c09-8e45-9b4a63ed5d2e" providerId="ADAL" clId="{6A3D9D63-E3D8-46EC-A55C-CCEE08312D49}" dt="2023-10-03T12:36:27.642" v="1" actId="47"/>
        <pc:sldMkLst>
          <pc:docMk/>
          <pc:sldMk cId="353827337" sldId="265"/>
        </pc:sldMkLst>
      </pc:sldChg>
      <pc:sldChg chg="addSp delSp modSp new mod modClrScheme chgLayout">
        <pc:chgData name="Ivo Buzek" userId="4f35dfa6-709e-4c09-8e45-9b4a63ed5d2e" providerId="ADAL" clId="{6A3D9D63-E3D8-46EC-A55C-CCEE08312D49}" dt="2023-10-03T13:13:42.522" v="383" actId="20577"/>
        <pc:sldMkLst>
          <pc:docMk/>
          <pc:sldMk cId="2815000296" sldId="265"/>
        </pc:sldMkLst>
        <pc:spChg chg="mod ord">
          <ac:chgData name="Ivo Buzek" userId="4f35dfa6-709e-4c09-8e45-9b4a63ed5d2e" providerId="ADAL" clId="{6A3D9D63-E3D8-46EC-A55C-CCEE08312D49}" dt="2023-10-03T13:13:12.457" v="373" actId="700"/>
          <ac:spMkLst>
            <pc:docMk/>
            <pc:sldMk cId="2815000296" sldId="265"/>
            <ac:spMk id="2" creationId="{B18D5301-AB6E-E7BE-974E-18C60E053486}"/>
          </ac:spMkLst>
        </pc:spChg>
        <pc:spChg chg="del">
          <ac:chgData name="Ivo Buzek" userId="4f35dfa6-709e-4c09-8e45-9b4a63ed5d2e" providerId="ADAL" clId="{6A3D9D63-E3D8-46EC-A55C-CCEE08312D49}" dt="2023-10-03T13:13:12.457" v="373" actId="700"/>
          <ac:spMkLst>
            <pc:docMk/>
            <pc:sldMk cId="2815000296" sldId="265"/>
            <ac:spMk id="3" creationId="{6DCCB2F0-D81D-A290-C293-20E8A02ED9E1}"/>
          </ac:spMkLst>
        </pc:spChg>
        <pc:spChg chg="del mod ord">
          <ac:chgData name="Ivo Buzek" userId="4f35dfa6-709e-4c09-8e45-9b4a63ed5d2e" providerId="ADAL" clId="{6A3D9D63-E3D8-46EC-A55C-CCEE08312D49}" dt="2023-10-03T13:13:12.457" v="373" actId="700"/>
          <ac:spMkLst>
            <pc:docMk/>
            <pc:sldMk cId="2815000296" sldId="265"/>
            <ac:spMk id="4" creationId="{FFE46F5A-5584-36D4-D117-80E65CB3D6DC}"/>
          </ac:spMkLst>
        </pc:spChg>
        <pc:spChg chg="add mod ord">
          <ac:chgData name="Ivo Buzek" userId="4f35dfa6-709e-4c09-8e45-9b4a63ed5d2e" providerId="ADAL" clId="{6A3D9D63-E3D8-46EC-A55C-CCEE08312D49}" dt="2023-10-03T13:13:42.522" v="383" actId="20577"/>
          <ac:spMkLst>
            <pc:docMk/>
            <pc:sldMk cId="2815000296" sldId="265"/>
            <ac:spMk id="5" creationId="{7C4AF6A2-F21F-C771-E795-7B1EB2E83154}"/>
          </ac:spMkLst>
        </pc:spChg>
      </pc:sldChg>
      <pc:sldChg chg="addSp delSp modSp new mod modClrScheme chgLayout">
        <pc:chgData name="Ivo Buzek" userId="4f35dfa6-709e-4c09-8e45-9b4a63ed5d2e" providerId="ADAL" clId="{6A3D9D63-E3D8-46EC-A55C-CCEE08312D49}" dt="2023-10-03T13:23:27.062" v="568" actId="255"/>
        <pc:sldMkLst>
          <pc:docMk/>
          <pc:sldMk cId="3479984311" sldId="266"/>
        </pc:sldMkLst>
        <pc:spChg chg="mod ord">
          <ac:chgData name="Ivo Buzek" userId="4f35dfa6-709e-4c09-8e45-9b4a63ed5d2e" providerId="ADAL" clId="{6A3D9D63-E3D8-46EC-A55C-CCEE08312D49}" dt="2023-10-03T13:16:27.862" v="437" actId="700"/>
          <ac:spMkLst>
            <pc:docMk/>
            <pc:sldMk cId="3479984311" sldId="266"/>
            <ac:spMk id="2" creationId="{F99583F1-0160-058F-0E3A-15325B3AD440}"/>
          </ac:spMkLst>
        </pc:spChg>
        <pc:spChg chg="del mod ord">
          <ac:chgData name="Ivo Buzek" userId="4f35dfa6-709e-4c09-8e45-9b4a63ed5d2e" providerId="ADAL" clId="{6A3D9D63-E3D8-46EC-A55C-CCEE08312D49}" dt="2023-10-03T13:14:23.983" v="385" actId="700"/>
          <ac:spMkLst>
            <pc:docMk/>
            <pc:sldMk cId="3479984311" sldId="266"/>
            <ac:spMk id="3" creationId="{E068C72B-8C31-7832-B721-FACD08E9A3B9}"/>
          </ac:spMkLst>
        </pc:spChg>
        <pc:spChg chg="add del mod ord">
          <ac:chgData name="Ivo Buzek" userId="4f35dfa6-709e-4c09-8e45-9b4a63ed5d2e" providerId="ADAL" clId="{6A3D9D63-E3D8-46EC-A55C-CCEE08312D49}" dt="2023-10-03T13:14:26.804" v="386" actId="700"/>
          <ac:spMkLst>
            <pc:docMk/>
            <pc:sldMk cId="3479984311" sldId="266"/>
            <ac:spMk id="4" creationId="{9EF2CC67-8B53-EE66-C931-7C66305CD43F}"/>
          </ac:spMkLst>
        </pc:spChg>
        <pc:spChg chg="add del mod ord">
          <ac:chgData name="Ivo Buzek" userId="4f35dfa6-709e-4c09-8e45-9b4a63ed5d2e" providerId="ADAL" clId="{6A3D9D63-E3D8-46EC-A55C-CCEE08312D49}" dt="2023-10-03T13:14:26.804" v="386" actId="700"/>
          <ac:spMkLst>
            <pc:docMk/>
            <pc:sldMk cId="3479984311" sldId="266"/>
            <ac:spMk id="5" creationId="{6CE8E589-64BE-8A78-3041-22AE7D0A5B0F}"/>
          </ac:spMkLst>
        </pc:spChg>
        <pc:spChg chg="add del mod ord">
          <ac:chgData name="Ivo Buzek" userId="4f35dfa6-709e-4c09-8e45-9b4a63ed5d2e" providerId="ADAL" clId="{6A3D9D63-E3D8-46EC-A55C-CCEE08312D49}" dt="2023-10-03T13:14:26.804" v="386" actId="700"/>
          <ac:spMkLst>
            <pc:docMk/>
            <pc:sldMk cId="3479984311" sldId="266"/>
            <ac:spMk id="6" creationId="{399CB2C1-8F62-C5B4-3945-C25C6A951AC0}"/>
          </ac:spMkLst>
        </pc:spChg>
        <pc:spChg chg="add mod ord">
          <ac:chgData name="Ivo Buzek" userId="4f35dfa6-709e-4c09-8e45-9b4a63ed5d2e" providerId="ADAL" clId="{6A3D9D63-E3D8-46EC-A55C-CCEE08312D49}" dt="2023-10-03T13:16:27.862" v="437" actId="700"/>
          <ac:spMkLst>
            <pc:docMk/>
            <pc:sldMk cId="3479984311" sldId="266"/>
            <ac:spMk id="7" creationId="{8BCC1633-C329-6C4A-6650-504C57DA6F7D}"/>
          </ac:spMkLst>
        </pc:spChg>
        <pc:spChg chg="add del mod ord">
          <ac:chgData name="Ivo Buzek" userId="4f35dfa6-709e-4c09-8e45-9b4a63ed5d2e" providerId="ADAL" clId="{6A3D9D63-E3D8-46EC-A55C-CCEE08312D49}" dt="2023-10-03T13:16:10.940" v="435" actId="700"/>
          <ac:spMkLst>
            <pc:docMk/>
            <pc:sldMk cId="3479984311" sldId="266"/>
            <ac:spMk id="8" creationId="{F3A7F425-F082-D64F-58D9-6FFDAABE24D7}"/>
          </ac:spMkLst>
        </pc:spChg>
        <pc:spChg chg="add del">
          <ac:chgData name="Ivo Buzek" userId="4f35dfa6-709e-4c09-8e45-9b4a63ed5d2e" providerId="ADAL" clId="{6A3D9D63-E3D8-46EC-A55C-CCEE08312D49}" dt="2023-10-03T13:15:01.762" v="403"/>
          <ac:spMkLst>
            <pc:docMk/>
            <pc:sldMk cId="3479984311" sldId="266"/>
            <ac:spMk id="13" creationId="{2222A1D8-31F8-09CC-E58E-A40588E01CDE}"/>
          </ac:spMkLst>
        </pc:spChg>
        <pc:spChg chg="add del mod ord">
          <ac:chgData name="Ivo Buzek" userId="4f35dfa6-709e-4c09-8e45-9b4a63ed5d2e" providerId="ADAL" clId="{6A3D9D63-E3D8-46EC-A55C-CCEE08312D49}" dt="2023-10-03T13:16:19.076" v="436" actId="700"/>
          <ac:spMkLst>
            <pc:docMk/>
            <pc:sldMk cId="3479984311" sldId="266"/>
            <ac:spMk id="14" creationId="{445A20ED-547C-9666-CB85-B4718B5162F6}"/>
          </ac:spMkLst>
        </pc:spChg>
        <pc:spChg chg="add del mod ord">
          <ac:chgData name="Ivo Buzek" userId="4f35dfa6-709e-4c09-8e45-9b4a63ed5d2e" providerId="ADAL" clId="{6A3D9D63-E3D8-46EC-A55C-CCEE08312D49}" dt="2023-10-03T13:16:19.076" v="436" actId="700"/>
          <ac:spMkLst>
            <pc:docMk/>
            <pc:sldMk cId="3479984311" sldId="266"/>
            <ac:spMk id="15" creationId="{5EC7DB58-6505-DA99-D143-2EFC05D87267}"/>
          </ac:spMkLst>
        </pc:spChg>
        <pc:spChg chg="add del mod ord">
          <ac:chgData name="Ivo Buzek" userId="4f35dfa6-709e-4c09-8e45-9b4a63ed5d2e" providerId="ADAL" clId="{6A3D9D63-E3D8-46EC-A55C-CCEE08312D49}" dt="2023-10-03T13:16:27.862" v="437" actId="700"/>
          <ac:spMkLst>
            <pc:docMk/>
            <pc:sldMk cId="3479984311" sldId="266"/>
            <ac:spMk id="16" creationId="{4695EFC8-8CA4-0315-1165-85A7ABFBB79F}"/>
          </ac:spMkLst>
        </pc:spChg>
        <pc:spChg chg="add del mod ord">
          <ac:chgData name="Ivo Buzek" userId="4f35dfa6-709e-4c09-8e45-9b4a63ed5d2e" providerId="ADAL" clId="{6A3D9D63-E3D8-46EC-A55C-CCEE08312D49}" dt="2023-10-03T13:16:27.862" v="437" actId="700"/>
          <ac:spMkLst>
            <pc:docMk/>
            <pc:sldMk cId="3479984311" sldId="266"/>
            <ac:spMk id="17" creationId="{6B371EEA-E1AA-1633-833B-C25203AA8887}"/>
          </ac:spMkLst>
        </pc:spChg>
        <pc:spChg chg="add del mod ord">
          <ac:chgData name="Ivo Buzek" userId="4f35dfa6-709e-4c09-8e45-9b4a63ed5d2e" providerId="ADAL" clId="{6A3D9D63-E3D8-46EC-A55C-CCEE08312D49}" dt="2023-10-03T13:16:27.862" v="437" actId="700"/>
          <ac:spMkLst>
            <pc:docMk/>
            <pc:sldMk cId="3479984311" sldId="266"/>
            <ac:spMk id="18" creationId="{1F7EDF04-EFFF-1E79-6438-FCC8A4D84062}"/>
          </ac:spMkLst>
        </pc:spChg>
        <pc:spChg chg="add del mod ord">
          <ac:chgData name="Ivo Buzek" userId="4f35dfa6-709e-4c09-8e45-9b4a63ed5d2e" providerId="ADAL" clId="{6A3D9D63-E3D8-46EC-A55C-CCEE08312D49}" dt="2023-10-03T13:16:27.862" v="437" actId="700"/>
          <ac:spMkLst>
            <pc:docMk/>
            <pc:sldMk cId="3479984311" sldId="266"/>
            <ac:spMk id="19" creationId="{533CE6DC-84F4-01EC-E954-1DB86E0941B3}"/>
          </ac:spMkLst>
        </pc:spChg>
        <pc:spChg chg="add mod ord">
          <ac:chgData name="Ivo Buzek" userId="4f35dfa6-709e-4c09-8e45-9b4a63ed5d2e" providerId="ADAL" clId="{6A3D9D63-E3D8-46EC-A55C-CCEE08312D49}" dt="2023-10-03T13:22:43.502" v="557" actId="20577"/>
          <ac:spMkLst>
            <pc:docMk/>
            <pc:sldMk cId="3479984311" sldId="266"/>
            <ac:spMk id="20" creationId="{14841836-1259-867E-5221-72CF654D0C31}"/>
          </ac:spMkLst>
        </pc:spChg>
        <pc:spChg chg="add del mod ord">
          <ac:chgData name="Ivo Buzek" userId="4f35dfa6-709e-4c09-8e45-9b4a63ed5d2e" providerId="ADAL" clId="{6A3D9D63-E3D8-46EC-A55C-CCEE08312D49}" dt="2023-10-03T13:23:27.062" v="568" actId="255"/>
          <ac:spMkLst>
            <pc:docMk/>
            <pc:sldMk cId="3479984311" sldId="266"/>
            <ac:spMk id="21" creationId="{65C4238C-8D30-D4DC-7A7A-A15572449630}"/>
          </ac:spMkLst>
        </pc:spChg>
        <pc:spChg chg="add del mod">
          <ac:chgData name="Ivo Buzek" userId="4f35dfa6-709e-4c09-8e45-9b4a63ed5d2e" providerId="ADAL" clId="{6A3D9D63-E3D8-46EC-A55C-CCEE08312D49}" dt="2023-10-03T13:17:23.171" v="457"/>
          <ac:spMkLst>
            <pc:docMk/>
            <pc:sldMk cId="3479984311" sldId="266"/>
            <ac:spMk id="26" creationId="{3B06B243-7E95-997B-7272-D76F87CA2A04}"/>
          </ac:spMkLst>
        </pc:spChg>
        <pc:graphicFrameChg chg="add del mod">
          <ac:chgData name="Ivo Buzek" userId="4f35dfa6-709e-4c09-8e45-9b4a63ed5d2e" providerId="ADAL" clId="{6A3D9D63-E3D8-46EC-A55C-CCEE08312D49}" dt="2023-10-03T13:15:01.762" v="403"/>
          <ac:graphicFrameMkLst>
            <pc:docMk/>
            <pc:sldMk cId="3479984311" sldId="266"/>
            <ac:graphicFrameMk id="9" creationId="{077F03F1-E20E-D374-08CC-99DE6353EB64}"/>
          </ac:graphicFrameMkLst>
        </pc:graphicFrameChg>
        <pc:graphicFrameChg chg="add del mod">
          <ac:chgData name="Ivo Buzek" userId="4f35dfa6-709e-4c09-8e45-9b4a63ed5d2e" providerId="ADAL" clId="{6A3D9D63-E3D8-46EC-A55C-CCEE08312D49}" dt="2023-10-03T13:15:01.762" v="403"/>
          <ac:graphicFrameMkLst>
            <pc:docMk/>
            <pc:sldMk cId="3479984311" sldId="266"/>
            <ac:graphicFrameMk id="10" creationId="{EC722406-5D1E-DEB0-C5B4-777B5E2F9622}"/>
          </ac:graphicFrameMkLst>
        </pc:graphicFrameChg>
        <pc:graphicFrameChg chg="add del mod">
          <ac:chgData name="Ivo Buzek" userId="4f35dfa6-709e-4c09-8e45-9b4a63ed5d2e" providerId="ADAL" clId="{6A3D9D63-E3D8-46EC-A55C-CCEE08312D49}" dt="2023-10-03T13:15:01.762" v="403"/>
          <ac:graphicFrameMkLst>
            <pc:docMk/>
            <pc:sldMk cId="3479984311" sldId="266"/>
            <ac:graphicFrameMk id="11" creationId="{625ADC93-542B-407B-9ED0-A57B769CD2E6}"/>
          </ac:graphicFrameMkLst>
        </pc:graphicFrameChg>
        <pc:graphicFrameChg chg="add del mod">
          <ac:chgData name="Ivo Buzek" userId="4f35dfa6-709e-4c09-8e45-9b4a63ed5d2e" providerId="ADAL" clId="{6A3D9D63-E3D8-46EC-A55C-CCEE08312D49}" dt="2023-10-03T13:15:01.762" v="403"/>
          <ac:graphicFrameMkLst>
            <pc:docMk/>
            <pc:sldMk cId="3479984311" sldId="266"/>
            <ac:graphicFrameMk id="12" creationId="{39A45930-2D0F-F37E-9554-C11BCEDA757D}"/>
          </ac:graphicFrameMkLst>
        </pc:graphicFrameChg>
        <pc:graphicFrameChg chg="add del mod">
          <ac:chgData name="Ivo Buzek" userId="4f35dfa6-709e-4c09-8e45-9b4a63ed5d2e" providerId="ADAL" clId="{6A3D9D63-E3D8-46EC-A55C-CCEE08312D49}" dt="2023-10-03T13:17:23.171" v="457"/>
          <ac:graphicFrameMkLst>
            <pc:docMk/>
            <pc:sldMk cId="3479984311" sldId="266"/>
            <ac:graphicFrameMk id="22" creationId="{6B189D44-B0EC-9E2A-C4BD-FEFD9F4E6954}"/>
          </ac:graphicFrameMkLst>
        </pc:graphicFrameChg>
        <pc:graphicFrameChg chg="add del mod">
          <ac:chgData name="Ivo Buzek" userId="4f35dfa6-709e-4c09-8e45-9b4a63ed5d2e" providerId="ADAL" clId="{6A3D9D63-E3D8-46EC-A55C-CCEE08312D49}" dt="2023-10-03T13:17:23.171" v="457"/>
          <ac:graphicFrameMkLst>
            <pc:docMk/>
            <pc:sldMk cId="3479984311" sldId="266"/>
            <ac:graphicFrameMk id="23" creationId="{39BB2788-876A-E927-F38A-D1E730202B36}"/>
          </ac:graphicFrameMkLst>
        </pc:graphicFrameChg>
        <pc:graphicFrameChg chg="add del mod">
          <ac:chgData name="Ivo Buzek" userId="4f35dfa6-709e-4c09-8e45-9b4a63ed5d2e" providerId="ADAL" clId="{6A3D9D63-E3D8-46EC-A55C-CCEE08312D49}" dt="2023-10-03T13:17:23.171" v="457"/>
          <ac:graphicFrameMkLst>
            <pc:docMk/>
            <pc:sldMk cId="3479984311" sldId="266"/>
            <ac:graphicFrameMk id="24" creationId="{65BCBAAC-EDA9-70E6-C47B-F4D7228AB44D}"/>
          </ac:graphicFrameMkLst>
        </pc:graphicFrameChg>
        <pc:graphicFrameChg chg="add del mod">
          <ac:chgData name="Ivo Buzek" userId="4f35dfa6-709e-4c09-8e45-9b4a63ed5d2e" providerId="ADAL" clId="{6A3D9D63-E3D8-46EC-A55C-CCEE08312D49}" dt="2023-10-03T13:17:23.171" v="457"/>
          <ac:graphicFrameMkLst>
            <pc:docMk/>
            <pc:sldMk cId="3479984311" sldId="266"/>
            <ac:graphicFrameMk id="25" creationId="{3663B07F-3D2D-36F3-7422-5703678A8612}"/>
          </ac:graphicFrameMkLst>
        </pc:graphicFrameChg>
      </pc:sldChg>
      <pc:sldChg chg="addSp delSp modSp new mod modClrScheme chgLayout">
        <pc:chgData name="Ivo Buzek" userId="4f35dfa6-709e-4c09-8e45-9b4a63ed5d2e" providerId="ADAL" clId="{6A3D9D63-E3D8-46EC-A55C-CCEE08312D49}" dt="2023-10-03T13:27:33.873" v="637" actId="26606"/>
        <pc:sldMkLst>
          <pc:docMk/>
          <pc:sldMk cId="801434819" sldId="267"/>
        </pc:sldMkLst>
        <pc:spChg chg="mod ord">
          <ac:chgData name="Ivo Buzek" userId="4f35dfa6-709e-4c09-8e45-9b4a63ed5d2e" providerId="ADAL" clId="{6A3D9D63-E3D8-46EC-A55C-CCEE08312D49}" dt="2023-10-03T13:27:33.873" v="637" actId="26606"/>
          <ac:spMkLst>
            <pc:docMk/>
            <pc:sldMk cId="801434819" sldId="267"/>
            <ac:spMk id="2" creationId="{0E0BD1B9-B61A-AD50-ED04-1B1BBBB34961}"/>
          </ac:spMkLst>
        </pc:spChg>
        <pc:spChg chg="del mod ord">
          <ac:chgData name="Ivo Buzek" userId="4f35dfa6-709e-4c09-8e45-9b4a63ed5d2e" providerId="ADAL" clId="{6A3D9D63-E3D8-46EC-A55C-CCEE08312D49}" dt="2023-10-03T13:23:43.068" v="570" actId="700"/>
          <ac:spMkLst>
            <pc:docMk/>
            <pc:sldMk cId="801434819" sldId="267"/>
            <ac:spMk id="3" creationId="{31B9DFC6-9F4B-4D05-01B6-3A7B381F9706}"/>
          </ac:spMkLst>
        </pc:spChg>
        <pc:spChg chg="del mod ord">
          <ac:chgData name="Ivo Buzek" userId="4f35dfa6-709e-4c09-8e45-9b4a63ed5d2e" providerId="ADAL" clId="{6A3D9D63-E3D8-46EC-A55C-CCEE08312D49}" dt="2023-10-03T13:23:43.068" v="570" actId="700"/>
          <ac:spMkLst>
            <pc:docMk/>
            <pc:sldMk cId="801434819" sldId="267"/>
            <ac:spMk id="4" creationId="{EE3DA49F-B625-25E6-681B-A5B3E2AF2BCB}"/>
          </ac:spMkLst>
        </pc:spChg>
        <pc:spChg chg="del">
          <ac:chgData name="Ivo Buzek" userId="4f35dfa6-709e-4c09-8e45-9b4a63ed5d2e" providerId="ADAL" clId="{6A3D9D63-E3D8-46EC-A55C-CCEE08312D49}" dt="2023-10-03T13:23:43.068" v="570" actId="700"/>
          <ac:spMkLst>
            <pc:docMk/>
            <pc:sldMk cId="801434819" sldId="267"/>
            <ac:spMk id="5" creationId="{FE8D4220-531B-3BA1-D397-903DF3DF1475}"/>
          </ac:spMkLst>
        </pc:spChg>
        <pc:spChg chg="add del mod ord">
          <ac:chgData name="Ivo Buzek" userId="4f35dfa6-709e-4c09-8e45-9b4a63ed5d2e" providerId="ADAL" clId="{6A3D9D63-E3D8-46EC-A55C-CCEE08312D49}" dt="2023-10-03T13:24:12.172" v="571" actId="700"/>
          <ac:spMkLst>
            <pc:docMk/>
            <pc:sldMk cId="801434819" sldId="267"/>
            <ac:spMk id="6" creationId="{2554A706-1904-ACC7-2128-C7ACC6CAFE71}"/>
          </ac:spMkLst>
        </pc:spChg>
        <pc:spChg chg="add del mod ord">
          <ac:chgData name="Ivo Buzek" userId="4f35dfa6-709e-4c09-8e45-9b4a63ed5d2e" providerId="ADAL" clId="{6A3D9D63-E3D8-46EC-A55C-CCEE08312D49}" dt="2023-10-03T13:24:12.172" v="571" actId="700"/>
          <ac:spMkLst>
            <pc:docMk/>
            <pc:sldMk cId="801434819" sldId="267"/>
            <ac:spMk id="7" creationId="{6F60FDEE-F334-3D9E-0BC9-A8FB67962F4B}"/>
          </ac:spMkLst>
        </pc:spChg>
        <pc:spChg chg="add del mod ord">
          <ac:chgData name="Ivo Buzek" userId="4f35dfa6-709e-4c09-8e45-9b4a63ed5d2e" providerId="ADAL" clId="{6A3D9D63-E3D8-46EC-A55C-CCEE08312D49}" dt="2023-10-03T13:24:14.154" v="572"/>
          <ac:spMkLst>
            <pc:docMk/>
            <pc:sldMk cId="801434819" sldId="267"/>
            <ac:spMk id="8" creationId="{FB1D8FDC-5353-4EAB-E676-CBF5A770E891}"/>
          </ac:spMkLst>
        </pc:spChg>
        <pc:picChg chg="add mod">
          <ac:chgData name="Ivo Buzek" userId="4f35dfa6-709e-4c09-8e45-9b4a63ed5d2e" providerId="ADAL" clId="{6A3D9D63-E3D8-46EC-A55C-CCEE08312D49}" dt="2023-10-03T13:27:33.873" v="637" actId="26606"/>
          <ac:picMkLst>
            <pc:docMk/>
            <pc:sldMk cId="801434819" sldId="267"/>
            <ac:picMk id="9" creationId="{1F2649E5-3098-2F05-5830-6DA20E359C86}"/>
          </ac:picMkLst>
        </pc:picChg>
      </pc:sldChg>
      <pc:sldChg chg="addSp delSp modSp new mod modClrScheme chgLayout">
        <pc:chgData name="Ivo Buzek" userId="4f35dfa6-709e-4c09-8e45-9b4a63ed5d2e" providerId="ADAL" clId="{6A3D9D63-E3D8-46EC-A55C-CCEE08312D49}" dt="2023-10-03T13:26:39.904" v="631" actId="114"/>
        <pc:sldMkLst>
          <pc:docMk/>
          <pc:sldMk cId="431739980" sldId="268"/>
        </pc:sldMkLst>
        <pc:spChg chg="mod ord">
          <ac:chgData name="Ivo Buzek" userId="4f35dfa6-709e-4c09-8e45-9b4a63ed5d2e" providerId="ADAL" clId="{6A3D9D63-E3D8-46EC-A55C-CCEE08312D49}" dt="2023-10-03T13:25:19.485" v="577" actId="700"/>
          <ac:spMkLst>
            <pc:docMk/>
            <pc:sldMk cId="431739980" sldId="268"/>
            <ac:spMk id="2" creationId="{BBD5052D-4E3A-C2C4-410B-FD15D3FB4568}"/>
          </ac:spMkLst>
        </pc:spChg>
        <pc:spChg chg="del mod ord">
          <ac:chgData name="Ivo Buzek" userId="4f35dfa6-709e-4c09-8e45-9b4a63ed5d2e" providerId="ADAL" clId="{6A3D9D63-E3D8-46EC-A55C-CCEE08312D49}" dt="2023-10-03T13:25:01.391" v="574" actId="700"/>
          <ac:spMkLst>
            <pc:docMk/>
            <pc:sldMk cId="431739980" sldId="268"/>
            <ac:spMk id="3" creationId="{17C0D0CD-78C8-D712-C6AD-A986E1E4384E}"/>
          </ac:spMkLst>
        </pc:spChg>
        <pc:spChg chg="add del mod ord">
          <ac:chgData name="Ivo Buzek" userId="4f35dfa6-709e-4c09-8e45-9b4a63ed5d2e" providerId="ADAL" clId="{6A3D9D63-E3D8-46EC-A55C-CCEE08312D49}" dt="2023-10-03T13:25:10.885" v="575" actId="700"/>
          <ac:spMkLst>
            <pc:docMk/>
            <pc:sldMk cId="431739980" sldId="268"/>
            <ac:spMk id="4" creationId="{88CA8BB9-3128-122D-E384-E1951AC1CB44}"/>
          </ac:spMkLst>
        </pc:spChg>
        <pc:spChg chg="add del mod ord">
          <ac:chgData name="Ivo Buzek" userId="4f35dfa6-709e-4c09-8e45-9b4a63ed5d2e" providerId="ADAL" clId="{6A3D9D63-E3D8-46EC-A55C-CCEE08312D49}" dt="2023-10-03T13:25:10.885" v="575" actId="700"/>
          <ac:spMkLst>
            <pc:docMk/>
            <pc:sldMk cId="431739980" sldId="268"/>
            <ac:spMk id="5" creationId="{442AE002-6FC3-8D39-81F5-07601F1E5D19}"/>
          </ac:spMkLst>
        </pc:spChg>
        <pc:spChg chg="add del mod ord">
          <ac:chgData name="Ivo Buzek" userId="4f35dfa6-709e-4c09-8e45-9b4a63ed5d2e" providerId="ADAL" clId="{6A3D9D63-E3D8-46EC-A55C-CCEE08312D49}" dt="2023-10-03T13:25:10.885" v="575" actId="700"/>
          <ac:spMkLst>
            <pc:docMk/>
            <pc:sldMk cId="431739980" sldId="268"/>
            <ac:spMk id="6" creationId="{F1BA18DC-A8B4-99E4-A8FF-73C8D27BB4D9}"/>
          </ac:spMkLst>
        </pc:spChg>
        <pc:spChg chg="add del mod ord">
          <ac:chgData name="Ivo Buzek" userId="4f35dfa6-709e-4c09-8e45-9b4a63ed5d2e" providerId="ADAL" clId="{6A3D9D63-E3D8-46EC-A55C-CCEE08312D49}" dt="2023-10-03T13:25:13.949" v="576" actId="700"/>
          <ac:spMkLst>
            <pc:docMk/>
            <pc:sldMk cId="431739980" sldId="268"/>
            <ac:spMk id="7" creationId="{FB5AFE34-7C3E-FBF2-64F8-BD5BA42F5C1A}"/>
          </ac:spMkLst>
        </pc:spChg>
        <pc:spChg chg="add del mod ord">
          <ac:chgData name="Ivo Buzek" userId="4f35dfa6-709e-4c09-8e45-9b4a63ed5d2e" providerId="ADAL" clId="{6A3D9D63-E3D8-46EC-A55C-CCEE08312D49}" dt="2023-10-03T13:25:13.949" v="576" actId="700"/>
          <ac:spMkLst>
            <pc:docMk/>
            <pc:sldMk cId="431739980" sldId="268"/>
            <ac:spMk id="8" creationId="{36E1A1D5-0BC8-B31D-5990-B7AF284C951C}"/>
          </ac:spMkLst>
        </pc:spChg>
        <pc:spChg chg="add del mod ord">
          <ac:chgData name="Ivo Buzek" userId="4f35dfa6-709e-4c09-8e45-9b4a63ed5d2e" providerId="ADAL" clId="{6A3D9D63-E3D8-46EC-A55C-CCEE08312D49}" dt="2023-10-03T13:25:13.949" v="576" actId="700"/>
          <ac:spMkLst>
            <pc:docMk/>
            <pc:sldMk cId="431739980" sldId="268"/>
            <ac:spMk id="9" creationId="{5478DC2F-2FC0-E382-717C-0AA76D0D9887}"/>
          </ac:spMkLst>
        </pc:spChg>
        <pc:spChg chg="add del mod ord">
          <ac:chgData name="Ivo Buzek" userId="4f35dfa6-709e-4c09-8e45-9b4a63ed5d2e" providerId="ADAL" clId="{6A3D9D63-E3D8-46EC-A55C-CCEE08312D49}" dt="2023-10-03T13:25:13.949" v="576" actId="700"/>
          <ac:spMkLst>
            <pc:docMk/>
            <pc:sldMk cId="431739980" sldId="268"/>
            <ac:spMk id="10" creationId="{B439064F-608A-8E50-1566-DFCB97688146}"/>
          </ac:spMkLst>
        </pc:spChg>
        <pc:spChg chg="add del mod ord">
          <ac:chgData name="Ivo Buzek" userId="4f35dfa6-709e-4c09-8e45-9b4a63ed5d2e" providerId="ADAL" clId="{6A3D9D63-E3D8-46EC-A55C-CCEE08312D49}" dt="2023-10-03T13:25:13.949" v="576" actId="700"/>
          <ac:spMkLst>
            <pc:docMk/>
            <pc:sldMk cId="431739980" sldId="268"/>
            <ac:spMk id="11" creationId="{4071906E-F65A-9B7C-8E5C-D01A0A2DDD71}"/>
          </ac:spMkLst>
        </pc:spChg>
        <pc:spChg chg="add del mod ord">
          <ac:chgData name="Ivo Buzek" userId="4f35dfa6-709e-4c09-8e45-9b4a63ed5d2e" providerId="ADAL" clId="{6A3D9D63-E3D8-46EC-A55C-CCEE08312D49}" dt="2023-10-03T13:25:19.485" v="577" actId="700"/>
          <ac:spMkLst>
            <pc:docMk/>
            <pc:sldMk cId="431739980" sldId="268"/>
            <ac:spMk id="12" creationId="{EECF2FBB-4D0C-04BA-7AE1-5A81966616A1}"/>
          </ac:spMkLst>
        </pc:spChg>
        <pc:spChg chg="add del mod ord">
          <ac:chgData name="Ivo Buzek" userId="4f35dfa6-709e-4c09-8e45-9b4a63ed5d2e" providerId="ADAL" clId="{6A3D9D63-E3D8-46EC-A55C-CCEE08312D49}" dt="2023-10-03T13:25:19.485" v="577" actId="700"/>
          <ac:spMkLst>
            <pc:docMk/>
            <pc:sldMk cId="431739980" sldId="268"/>
            <ac:spMk id="13" creationId="{D326935A-01B9-5D60-349B-F39C6285BB9D}"/>
          </ac:spMkLst>
        </pc:spChg>
        <pc:spChg chg="add del mod ord">
          <ac:chgData name="Ivo Buzek" userId="4f35dfa6-709e-4c09-8e45-9b4a63ed5d2e" providerId="ADAL" clId="{6A3D9D63-E3D8-46EC-A55C-CCEE08312D49}" dt="2023-10-03T13:25:19.485" v="577" actId="700"/>
          <ac:spMkLst>
            <pc:docMk/>
            <pc:sldMk cId="431739980" sldId="268"/>
            <ac:spMk id="14" creationId="{18C1EB98-BA62-616E-D4C5-C58BAAA005EA}"/>
          </ac:spMkLst>
        </pc:spChg>
        <pc:spChg chg="add mod ord">
          <ac:chgData name="Ivo Buzek" userId="4f35dfa6-709e-4c09-8e45-9b4a63ed5d2e" providerId="ADAL" clId="{6A3D9D63-E3D8-46EC-A55C-CCEE08312D49}" dt="2023-10-03T13:25:19.485" v="577" actId="700"/>
          <ac:spMkLst>
            <pc:docMk/>
            <pc:sldMk cId="431739980" sldId="268"/>
            <ac:spMk id="15" creationId="{347E4F06-A00C-8F04-F695-A242A04DA90E}"/>
          </ac:spMkLst>
        </pc:spChg>
        <pc:spChg chg="add mod ord">
          <ac:chgData name="Ivo Buzek" userId="4f35dfa6-709e-4c09-8e45-9b4a63ed5d2e" providerId="ADAL" clId="{6A3D9D63-E3D8-46EC-A55C-CCEE08312D49}" dt="2023-10-03T13:25:40.058" v="601" actId="20577"/>
          <ac:spMkLst>
            <pc:docMk/>
            <pc:sldMk cId="431739980" sldId="268"/>
            <ac:spMk id="16" creationId="{43F48D72-3087-C260-1642-920A6EE63538}"/>
          </ac:spMkLst>
        </pc:spChg>
        <pc:spChg chg="add mod ord">
          <ac:chgData name="Ivo Buzek" userId="4f35dfa6-709e-4c09-8e45-9b4a63ed5d2e" providerId="ADAL" clId="{6A3D9D63-E3D8-46EC-A55C-CCEE08312D49}" dt="2023-10-03T13:25:53.753" v="623" actId="20577"/>
          <ac:spMkLst>
            <pc:docMk/>
            <pc:sldMk cId="431739980" sldId="268"/>
            <ac:spMk id="17" creationId="{EA8DB3AB-EF66-E7FE-FD45-9777B3A759E9}"/>
          </ac:spMkLst>
        </pc:spChg>
        <pc:spChg chg="add mod ord">
          <ac:chgData name="Ivo Buzek" userId="4f35dfa6-709e-4c09-8e45-9b4a63ed5d2e" providerId="ADAL" clId="{6A3D9D63-E3D8-46EC-A55C-CCEE08312D49}" dt="2023-10-03T13:26:25.574" v="628" actId="368"/>
          <ac:spMkLst>
            <pc:docMk/>
            <pc:sldMk cId="431739980" sldId="268"/>
            <ac:spMk id="18" creationId="{BC291885-777B-BCCD-68E5-4DE8ABEA5B38}"/>
          </ac:spMkLst>
        </pc:spChg>
        <pc:spChg chg="add mod ord">
          <ac:chgData name="Ivo Buzek" userId="4f35dfa6-709e-4c09-8e45-9b4a63ed5d2e" providerId="ADAL" clId="{6A3D9D63-E3D8-46EC-A55C-CCEE08312D49}" dt="2023-10-03T13:26:39.904" v="631" actId="114"/>
          <ac:spMkLst>
            <pc:docMk/>
            <pc:sldMk cId="431739980" sldId="268"/>
            <ac:spMk id="19" creationId="{B55DBCA9-6C8F-6EBB-69A3-965BE2F56319}"/>
          </ac:spMkLst>
        </pc:spChg>
      </pc:sldChg>
      <pc:sldChg chg="addSp delSp modSp new del mod modClrScheme chgLayout">
        <pc:chgData name="Ivo Buzek" userId="4f35dfa6-709e-4c09-8e45-9b4a63ed5d2e" providerId="ADAL" clId="{6A3D9D63-E3D8-46EC-A55C-CCEE08312D49}" dt="2023-10-03T13:27:47.793" v="639" actId="2696"/>
        <pc:sldMkLst>
          <pc:docMk/>
          <pc:sldMk cId="3904970422" sldId="269"/>
        </pc:sldMkLst>
        <pc:spChg chg="mod ord">
          <ac:chgData name="Ivo Buzek" userId="4f35dfa6-709e-4c09-8e45-9b4a63ed5d2e" providerId="ADAL" clId="{6A3D9D63-E3D8-46EC-A55C-CCEE08312D49}" dt="2023-10-03T13:26:48.580" v="633" actId="700"/>
          <ac:spMkLst>
            <pc:docMk/>
            <pc:sldMk cId="3904970422" sldId="269"/>
            <ac:spMk id="2" creationId="{7934DAB4-4286-6AEE-F034-4A746833FB85}"/>
          </ac:spMkLst>
        </pc:spChg>
        <pc:spChg chg="del">
          <ac:chgData name="Ivo Buzek" userId="4f35dfa6-709e-4c09-8e45-9b4a63ed5d2e" providerId="ADAL" clId="{6A3D9D63-E3D8-46EC-A55C-CCEE08312D49}" dt="2023-10-03T13:26:48.580" v="633" actId="700"/>
          <ac:spMkLst>
            <pc:docMk/>
            <pc:sldMk cId="3904970422" sldId="269"/>
            <ac:spMk id="3" creationId="{5326CB6E-9E5E-0BE7-6B4E-9EEACD03F587}"/>
          </ac:spMkLst>
        </pc:spChg>
        <pc:spChg chg="del mod ord">
          <ac:chgData name="Ivo Buzek" userId="4f35dfa6-709e-4c09-8e45-9b4a63ed5d2e" providerId="ADAL" clId="{6A3D9D63-E3D8-46EC-A55C-CCEE08312D49}" dt="2023-10-03T13:26:48.580" v="633" actId="700"/>
          <ac:spMkLst>
            <pc:docMk/>
            <pc:sldMk cId="3904970422" sldId="269"/>
            <ac:spMk id="4" creationId="{E2F80B81-15CD-7FD6-CF12-1EDC0B09A443}"/>
          </ac:spMkLst>
        </pc:spChg>
        <pc:spChg chg="del">
          <ac:chgData name="Ivo Buzek" userId="4f35dfa6-709e-4c09-8e45-9b4a63ed5d2e" providerId="ADAL" clId="{6A3D9D63-E3D8-46EC-A55C-CCEE08312D49}" dt="2023-10-03T13:26:48.580" v="633" actId="700"/>
          <ac:spMkLst>
            <pc:docMk/>
            <pc:sldMk cId="3904970422" sldId="269"/>
            <ac:spMk id="5" creationId="{C59D12DB-68D8-03E3-0154-8C2900822F8D}"/>
          </ac:spMkLst>
        </pc:spChg>
        <pc:spChg chg="del mod ord">
          <ac:chgData name="Ivo Buzek" userId="4f35dfa6-709e-4c09-8e45-9b4a63ed5d2e" providerId="ADAL" clId="{6A3D9D63-E3D8-46EC-A55C-CCEE08312D49}" dt="2023-10-03T13:26:48.580" v="633" actId="700"/>
          <ac:spMkLst>
            <pc:docMk/>
            <pc:sldMk cId="3904970422" sldId="269"/>
            <ac:spMk id="6" creationId="{0D1C3246-391D-B922-F803-8935F081B59E}"/>
          </ac:spMkLst>
        </pc:spChg>
        <pc:spChg chg="del">
          <ac:chgData name="Ivo Buzek" userId="4f35dfa6-709e-4c09-8e45-9b4a63ed5d2e" providerId="ADAL" clId="{6A3D9D63-E3D8-46EC-A55C-CCEE08312D49}" dt="2023-10-03T13:26:48.580" v="633" actId="700"/>
          <ac:spMkLst>
            <pc:docMk/>
            <pc:sldMk cId="3904970422" sldId="269"/>
            <ac:spMk id="7" creationId="{A5C788DE-B66F-79ED-3976-EF14CCCF51E0}"/>
          </ac:spMkLst>
        </pc:spChg>
        <pc:spChg chg="add mod ord">
          <ac:chgData name="Ivo Buzek" userId="4f35dfa6-709e-4c09-8e45-9b4a63ed5d2e" providerId="ADAL" clId="{6A3D9D63-E3D8-46EC-A55C-CCEE08312D49}" dt="2023-10-03T13:26:48.580" v="633" actId="700"/>
          <ac:spMkLst>
            <pc:docMk/>
            <pc:sldMk cId="3904970422" sldId="269"/>
            <ac:spMk id="8" creationId="{B94AC3E9-1985-20B3-0548-085599C8022A}"/>
          </ac:spMkLst>
        </pc:spChg>
        <pc:spChg chg="add mod ord">
          <ac:chgData name="Ivo Buzek" userId="4f35dfa6-709e-4c09-8e45-9b4a63ed5d2e" providerId="ADAL" clId="{6A3D9D63-E3D8-46EC-A55C-CCEE08312D49}" dt="2023-10-03T13:26:48.580" v="633" actId="700"/>
          <ac:spMkLst>
            <pc:docMk/>
            <pc:sldMk cId="3904970422" sldId="269"/>
            <ac:spMk id="9" creationId="{09D7E473-18E1-61E3-DE53-640037AD85B9}"/>
          </ac:spMkLst>
        </pc:spChg>
      </pc:sldChg>
      <pc:sldChg chg="addSp delSp modSp new mod modClrScheme chgLayout">
        <pc:chgData name="Ivo Buzek" userId="4f35dfa6-709e-4c09-8e45-9b4a63ed5d2e" providerId="ADAL" clId="{6A3D9D63-E3D8-46EC-A55C-CCEE08312D49}" dt="2023-10-03T13:27:41.060" v="638" actId="26606"/>
        <pc:sldMkLst>
          <pc:docMk/>
          <pc:sldMk cId="2719009782" sldId="270"/>
        </pc:sldMkLst>
        <pc:spChg chg="mod ord modVis">
          <ac:chgData name="Ivo Buzek" userId="4f35dfa6-709e-4c09-8e45-9b4a63ed5d2e" providerId="ADAL" clId="{6A3D9D63-E3D8-46EC-A55C-CCEE08312D49}" dt="2023-10-03T13:27:25.651" v="636" actId="26606"/>
          <ac:spMkLst>
            <pc:docMk/>
            <pc:sldMk cId="2719009782" sldId="270"/>
            <ac:spMk id="2" creationId="{40FCA8A4-7ED4-71C4-610C-462159BB3BDE}"/>
          </ac:spMkLst>
        </pc:spChg>
        <pc:spChg chg="del">
          <ac:chgData name="Ivo Buzek" userId="4f35dfa6-709e-4c09-8e45-9b4a63ed5d2e" providerId="ADAL" clId="{6A3D9D63-E3D8-46EC-A55C-CCEE08312D49}" dt="2023-10-03T13:27:25.651" v="636" actId="26606"/>
          <ac:spMkLst>
            <pc:docMk/>
            <pc:sldMk cId="2719009782" sldId="270"/>
            <ac:spMk id="3" creationId="{0B6B27AA-58E6-7D89-3659-39C105EE280D}"/>
          </ac:spMkLst>
        </pc:spChg>
        <pc:spChg chg="add del mod">
          <ac:chgData name="Ivo Buzek" userId="4f35dfa6-709e-4c09-8e45-9b4a63ed5d2e" providerId="ADAL" clId="{6A3D9D63-E3D8-46EC-A55C-CCEE08312D49}" dt="2023-10-03T13:27:41.060" v="638" actId="26606"/>
          <ac:spMkLst>
            <pc:docMk/>
            <pc:sldMk cId="2719009782" sldId="270"/>
            <ac:spMk id="9" creationId="{039F12D5-67AF-E5F8-E4DB-6E4BCD17965F}"/>
          </ac:spMkLst>
        </pc:spChg>
        <pc:spChg chg="add mod">
          <ac:chgData name="Ivo Buzek" userId="4f35dfa6-709e-4c09-8e45-9b4a63ed5d2e" providerId="ADAL" clId="{6A3D9D63-E3D8-46EC-A55C-CCEE08312D49}" dt="2023-10-03T13:27:41.060" v="638" actId="26606"/>
          <ac:spMkLst>
            <pc:docMk/>
            <pc:sldMk cId="2719009782" sldId="270"/>
            <ac:spMk id="14" creationId="{3F1E2A0F-8577-0B89-4D33-9AE942C16052}"/>
          </ac:spMkLst>
        </pc:spChg>
        <pc:picChg chg="add mod">
          <ac:chgData name="Ivo Buzek" userId="4f35dfa6-709e-4c09-8e45-9b4a63ed5d2e" providerId="ADAL" clId="{6A3D9D63-E3D8-46EC-A55C-CCEE08312D49}" dt="2023-10-03T13:27:41.060" v="638" actId="26606"/>
          <ac:picMkLst>
            <pc:docMk/>
            <pc:sldMk cId="2719009782" sldId="270"/>
            <ac:picMk id="4" creationId="{73C49040-ABAB-E5F7-2129-B65A495999AE}"/>
          </ac:picMkLst>
        </pc:picChg>
      </pc:sldChg>
    </pc:docChg>
  </pc:docChgLst>
  <pc:docChgLst>
    <pc:chgData name="Ivo Buzek" userId="4f35dfa6-709e-4c09-8e45-9b4a63ed5d2e" providerId="ADAL" clId="{3C59CB40-556D-4F56-B657-DE749F34BCD0}"/>
    <pc:docChg chg="undo custSel addSld delSld modSld">
      <pc:chgData name="Ivo Buzek" userId="4f35dfa6-709e-4c09-8e45-9b4a63ed5d2e" providerId="ADAL" clId="{3C59CB40-556D-4F56-B657-DE749F34BCD0}" dt="2023-09-20T11:42:26.821" v="503" actId="5793"/>
      <pc:docMkLst>
        <pc:docMk/>
      </pc:docMkLst>
      <pc:sldChg chg="modSp mod">
        <pc:chgData name="Ivo Buzek" userId="4f35dfa6-709e-4c09-8e45-9b4a63ed5d2e" providerId="ADAL" clId="{3C59CB40-556D-4F56-B657-DE749F34BCD0}" dt="2023-09-19T07:45:31.753" v="81" actId="20577"/>
        <pc:sldMkLst>
          <pc:docMk/>
          <pc:sldMk cId="3263342447" sldId="256"/>
        </pc:sldMkLst>
        <pc:spChg chg="mod">
          <ac:chgData name="Ivo Buzek" userId="4f35dfa6-709e-4c09-8e45-9b4a63ed5d2e" providerId="ADAL" clId="{3C59CB40-556D-4F56-B657-DE749F34BCD0}" dt="2023-09-19T07:44:12.721" v="41" actId="20577"/>
          <ac:spMkLst>
            <pc:docMk/>
            <pc:sldMk cId="3263342447" sldId="256"/>
            <ac:spMk id="4" creationId="{2491EF5B-3067-7546-837B-2D005F3ED499}"/>
          </ac:spMkLst>
        </pc:spChg>
        <pc:spChg chg="mod">
          <ac:chgData name="Ivo Buzek" userId="4f35dfa6-709e-4c09-8e45-9b4a63ed5d2e" providerId="ADAL" clId="{3C59CB40-556D-4F56-B657-DE749F34BCD0}" dt="2023-09-19T07:45:31.753" v="81" actId="20577"/>
          <ac:spMkLst>
            <pc:docMk/>
            <pc:sldMk cId="3263342447" sldId="256"/>
            <ac:spMk id="5" creationId="{BDA74EBB-06F9-2F42-BBA7-49358111EC86}"/>
          </ac:spMkLst>
        </pc:spChg>
      </pc:sldChg>
      <pc:sldChg chg="addSp delSp modSp new mod modClrScheme chgLayout">
        <pc:chgData name="Ivo Buzek" userId="4f35dfa6-709e-4c09-8e45-9b4a63ed5d2e" providerId="ADAL" clId="{3C59CB40-556D-4F56-B657-DE749F34BCD0}" dt="2023-09-19T08:22:29.778" v="150" actId="2710"/>
        <pc:sldMkLst>
          <pc:docMk/>
          <pc:sldMk cId="1116241594" sldId="257"/>
        </pc:sldMkLst>
        <pc:spChg chg="mod ord">
          <ac:chgData name="Ivo Buzek" userId="4f35dfa6-709e-4c09-8e45-9b4a63ed5d2e" providerId="ADAL" clId="{3C59CB40-556D-4F56-B657-DE749F34BCD0}" dt="2023-09-19T07:45:58.815" v="83" actId="700"/>
          <ac:spMkLst>
            <pc:docMk/>
            <pc:sldMk cId="1116241594" sldId="257"/>
            <ac:spMk id="2" creationId="{68C793BB-001B-200D-4CF0-D8908CD020DB}"/>
          </ac:spMkLst>
        </pc:spChg>
        <pc:spChg chg="del">
          <ac:chgData name="Ivo Buzek" userId="4f35dfa6-709e-4c09-8e45-9b4a63ed5d2e" providerId="ADAL" clId="{3C59CB40-556D-4F56-B657-DE749F34BCD0}" dt="2023-09-19T07:45:58.815" v="83" actId="700"/>
          <ac:spMkLst>
            <pc:docMk/>
            <pc:sldMk cId="1116241594" sldId="257"/>
            <ac:spMk id="3" creationId="{F57F6F2D-2D49-08BC-E570-F0653B024823}"/>
          </ac:spMkLst>
        </pc:spChg>
        <pc:spChg chg="del mod ord">
          <ac:chgData name="Ivo Buzek" userId="4f35dfa6-709e-4c09-8e45-9b4a63ed5d2e" providerId="ADAL" clId="{3C59CB40-556D-4F56-B657-DE749F34BCD0}" dt="2023-09-19T07:45:58.815" v="83" actId="700"/>
          <ac:spMkLst>
            <pc:docMk/>
            <pc:sldMk cId="1116241594" sldId="257"/>
            <ac:spMk id="4" creationId="{AB8AB013-423F-4F78-B4A7-C29BAF84F2EA}"/>
          </ac:spMkLst>
        </pc:spChg>
        <pc:spChg chg="add mod ord">
          <ac:chgData name="Ivo Buzek" userId="4f35dfa6-709e-4c09-8e45-9b4a63ed5d2e" providerId="ADAL" clId="{3C59CB40-556D-4F56-B657-DE749F34BCD0}" dt="2023-09-19T08:22:29.778" v="150" actId="2710"/>
          <ac:spMkLst>
            <pc:docMk/>
            <pc:sldMk cId="1116241594" sldId="257"/>
            <ac:spMk id="5" creationId="{62DF4257-82F7-D572-0CEE-A30FDF9DC47C}"/>
          </ac:spMkLst>
        </pc:spChg>
      </pc:sldChg>
      <pc:sldChg chg="modSp new mod">
        <pc:chgData name="Ivo Buzek" userId="4f35dfa6-709e-4c09-8e45-9b4a63ed5d2e" providerId="ADAL" clId="{3C59CB40-556D-4F56-B657-DE749F34BCD0}" dt="2023-09-19T08:23:05.417" v="157" actId="5793"/>
        <pc:sldMkLst>
          <pc:docMk/>
          <pc:sldMk cId="3082626919" sldId="258"/>
        </pc:sldMkLst>
        <pc:spChg chg="mod">
          <ac:chgData name="Ivo Buzek" userId="4f35dfa6-709e-4c09-8e45-9b4a63ed5d2e" providerId="ADAL" clId="{3C59CB40-556D-4F56-B657-DE749F34BCD0}" dt="2023-09-19T08:23:05.417" v="157" actId="5793"/>
          <ac:spMkLst>
            <pc:docMk/>
            <pc:sldMk cId="3082626919" sldId="258"/>
            <ac:spMk id="3" creationId="{CB9A6B22-C404-E2D2-164D-929278139057}"/>
          </ac:spMkLst>
        </pc:spChg>
      </pc:sldChg>
      <pc:sldChg chg="modSp new mod">
        <pc:chgData name="Ivo Buzek" userId="4f35dfa6-709e-4c09-8e45-9b4a63ed5d2e" providerId="ADAL" clId="{3C59CB40-556D-4F56-B657-DE749F34BCD0}" dt="2023-09-19T08:26:13.903" v="176" actId="6549"/>
        <pc:sldMkLst>
          <pc:docMk/>
          <pc:sldMk cId="152510634" sldId="259"/>
        </pc:sldMkLst>
        <pc:spChg chg="mod">
          <ac:chgData name="Ivo Buzek" userId="4f35dfa6-709e-4c09-8e45-9b4a63ed5d2e" providerId="ADAL" clId="{3C59CB40-556D-4F56-B657-DE749F34BCD0}" dt="2023-09-19T08:26:13.903" v="176" actId="6549"/>
          <ac:spMkLst>
            <pc:docMk/>
            <pc:sldMk cId="152510634" sldId="259"/>
            <ac:spMk id="3" creationId="{3C9D7B9A-5889-1A4E-626A-53E502AB7729}"/>
          </ac:spMkLst>
        </pc:spChg>
      </pc:sldChg>
      <pc:sldChg chg="modSp new del mod">
        <pc:chgData name="Ivo Buzek" userId="4f35dfa6-709e-4c09-8e45-9b4a63ed5d2e" providerId="ADAL" clId="{3C59CB40-556D-4F56-B657-DE749F34BCD0}" dt="2023-09-19T08:14:59.653" v="140" actId="2696"/>
        <pc:sldMkLst>
          <pc:docMk/>
          <pc:sldMk cId="2570786014" sldId="259"/>
        </pc:sldMkLst>
        <pc:spChg chg="mod">
          <ac:chgData name="Ivo Buzek" userId="4f35dfa6-709e-4c09-8e45-9b4a63ed5d2e" providerId="ADAL" clId="{3C59CB40-556D-4F56-B657-DE749F34BCD0}" dt="2023-09-19T08:14:54.440" v="139"/>
          <ac:spMkLst>
            <pc:docMk/>
            <pc:sldMk cId="2570786014" sldId="259"/>
            <ac:spMk id="3" creationId="{24490A9B-4D02-FADF-F54E-931D31C37A8E}"/>
          </ac:spMkLst>
        </pc:spChg>
      </pc:sldChg>
      <pc:sldChg chg="addSp modSp new mod">
        <pc:chgData name="Ivo Buzek" userId="4f35dfa6-709e-4c09-8e45-9b4a63ed5d2e" providerId="ADAL" clId="{3C59CB40-556D-4F56-B657-DE749F34BCD0}" dt="2023-09-19T08:33:56.117" v="252" actId="1076"/>
        <pc:sldMkLst>
          <pc:docMk/>
          <pc:sldMk cId="2168316343" sldId="260"/>
        </pc:sldMkLst>
        <pc:spChg chg="mod">
          <ac:chgData name="Ivo Buzek" userId="4f35dfa6-709e-4c09-8e45-9b4a63ed5d2e" providerId="ADAL" clId="{3C59CB40-556D-4F56-B657-DE749F34BCD0}" dt="2023-09-19T08:33:40.324" v="251" actId="255"/>
          <ac:spMkLst>
            <pc:docMk/>
            <pc:sldMk cId="2168316343" sldId="260"/>
            <ac:spMk id="3" creationId="{A0AE84FD-B1E7-B2B1-4A2C-6CEB6E4ED106}"/>
          </ac:spMkLst>
        </pc:spChg>
        <pc:spChg chg="add mod">
          <ac:chgData name="Ivo Buzek" userId="4f35dfa6-709e-4c09-8e45-9b4a63ed5d2e" providerId="ADAL" clId="{3C59CB40-556D-4F56-B657-DE749F34BCD0}" dt="2023-09-19T08:32:52.430" v="240" actId="1076"/>
          <ac:spMkLst>
            <pc:docMk/>
            <pc:sldMk cId="2168316343" sldId="260"/>
            <ac:spMk id="4" creationId="{0B95AE42-487E-7BB0-AB0C-D9D5A3C241D0}"/>
          </ac:spMkLst>
        </pc:spChg>
        <pc:spChg chg="add mod">
          <ac:chgData name="Ivo Buzek" userId="4f35dfa6-709e-4c09-8e45-9b4a63ed5d2e" providerId="ADAL" clId="{3C59CB40-556D-4F56-B657-DE749F34BCD0}" dt="2023-09-19T08:33:56.117" v="252" actId="1076"/>
          <ac:spMkLst>
            <pc:docMk/>
            <pc:sldMk cId="2168316343" sldId="260"/>
            <ac:spMk id="5" creationId="{0F7CFB7B-7753-A694-5A0A-605D5202AB6B}"/>
          </ac:spMkLst>
        </pc:spChg>
      </pc:sldChg>
      <pc:sldChg chg="addSp delSp modSp new mod modClrScheme chgLayout">
        <pc:chgData name="Ivo Buzek" userId="4f35dfa6-709e-4c09-8e45-9b4a63ed5d2e" providerId="ADAL" clId="{3C59CB40-556D-4F56-B657-DE749F34BCD0}" dt="2023-09-19T08:39:02.748" v="279" actId="20577"/>
        <pc:sldMkLst>
          <pc:docMk/>
          <pc:sldMk cId="1464484242" sldId="261"/>
        </pc:sldMkLst>
        <pc:spChg chg="mod ord">
          <ac:chgData name="Ivo Buzek" userId="4f35dfa6-709e-4c09-8e45-9b4a63ed5d2e" providerId="ADAL" clId="{3C59CB40-556D-4F56-B657-DE749F34BCD0}" dt="2023-09-19T08:38:47.300" v="254" actId="700"/>
          <ac:spMkLst>
            <pc:docMk/>
            <pc:sldMk cId="1464484242" sldId="261"/>
            <ac:spMk id="2" creationId="{A3547FB1-73D4-8139-A5C8-EF7E9D728F9E}"/>
          </ac:spMkLst>
        </pc:spChg>
        <pc:spChg chg="del mod ord">
          <ac:chgData name="Ivo Buzek" userId="4f35dfa6-709e-4c09-8e45-9b4a63ed5d2e" providerId="ADAL" clId="{3C59CB40-556D-4F56-B657-DE749F34BCD0}" dt="2023-09-19T08:38:47.300" v="254" actId="700"/>
          <ac:spMkLst>
            <pc:docMk/>
            <pc:sldMk cId="1464484242" sldId="261"/>
            <ac:spMk id="3" creationId="{42E66AB5-6EB6-C945-78C8-18D2FCE83926}"/>
          </ac:spMkLst>
        </pc:spChg>
        <pc:spChg chg="add mod ord">
          <ac:chgData name="Ivo Buzek" userId="4f35dfa6-709e-4c09-8e45-9b4a63ed5d2e" providerId="ADAL" clId="{3C59CB40-556D-4F56-B657-DE749F34BCD0}" dt="2023-09-19T08:39:02.748" v="279" actId="20577"/>
          <ac:spMkLst>
            <pc:docMk/>
            <pc:sldMk cId="1464484242" sldId="261"/>
            <ac:spMk id="4" creationId="{4C0206DF-CBB6-C0A6-F16D-4D4092D619F5}"/>
          </ac:spMkLst>
        </pc:spChg>
        <pc:spChg chg="add mod ord">
          <ac:chgData name="Ivo Buzek" userId="4f35dfa6-709e-4c09-8e45-9b4a63ed5d2e" providerId="ADAL" clId="{3C59CB40-556D-4F56-B657-DE749F34BCD0}" dt="2023-09-19T08:38:47.300" v="254" actId="700"/>
          <ac:spMkLst>
            <pc:docMk/>
            <pc:sldMk cId="1464484242" sldId="261"/>
            <ac:spMk id="5" creationId="{09F9D36C-C101-173C-055B-36362F0BF874}"/>
          </ac:spMkLst>
        </pc:spChg>
        <pc:spChg chg="add mod ord">
          <ac:chgData name="Ivo Buzek" userId="4f35dfa6-709e-4c09-8e45-9b4a63ed5d2e" providerId="ADAL" clId="{3C59CB40-556D-4F56-B657-DE749F34BCD0}" dt="2023-09-19T08:38:47.300" v="254" actId="700"/>
          <ac:spMkLst>
            <pc:docMk/>
            <pc:sldMk cId="1464484242" sldId="261"/>
            <ac:spMk id="6" creationId="{A25A667D-A163-2A6C-B815-4A53A72B6545}"/>
          </ac:spMkLst>
        </pc:spChg>
      </pc:sldChg>
      <pc:sldChg chg="addSp delSp modSp new mod modClrScheme chgLayout">
        <pc:chgData name="Ivo Buzek" userId="4f35dfa6-709e-4c09-8e45-9b4a63ed5d2e" providerId="ADAL" clId="{3C59CB40-556D-4F56-B657-DE749F34BCD0}" dt="2023-09-20T11:42:26.821" v="503" actId="5793"/>
        <pc:sldMkLst>
          <pc:docMk/>
          <pc:sldMk cId="2202275496" sldId="262"/>
        </pc:sldMkLst>
        <pc:spChg chg="mod ord">
          <ac:chgData name="Ivo Buzek" userId="4f35dfa6-709e-4c09-8e45-9b4a63ed5d2e" providerId="ADAL" clId="{3C59CB40-556D-4F56-B657-DE749F34BCD0}" dt="2023-09-19T08:45:02.898" v="281" actId="700"/>
          <ac:spMkLst>
            <pc:docMk/>
            <pc:sldMk cId="2202275496" sldId="262"/>
            <ac:spMk id="2" creationId="{D068EA2C-3CEF-88C2-000C-E66EF51BAA8E}"/>
          </ac:spMkLst>
        </pc:spChg>
        <pc:spChg chg="del">
          <ac:chgData name="Ivo Buzek" userId="4f35dfa6-709e-4c09-8e45-9b4a63ed5d2e" providerId="ADAL" clId="{3C59CB40-556D-4F56-B657-DE749F34BCD0}" dt="2023-09-19T08:45:02.898" v="281" actId="700"/>
          <ac:spMkLst>
            <pc:docMk/>
            <pc:sldMk cId="2202275496" sldId="262"/>
            <ac:spMk id="3" creationId="{5FEC0A04-7126-03D4-2EFF-536952CA9D7D}"/>
          </ac:spMkLst>
        </pc:spChg>
        <pc:spChg chg="del mod ord">
          <ac:chgData name="Ivo Buzek" userId="4f35dfa6-709e-4c09-8e45-9b4a63ed5d2e" providerId="ADAL" clId="{3C59CB40-556D-4F56-B657-DE749F34BCD0}" dt="2023-09-19T08:45:02.898" v="281" actId="700"/>
          <ac:spMkLst>
            <pc:docMk/>
            <pc:sldMk cId="2202275496" sldId="262"/>
            <ac:spMk id="4" creationId="{10F65510-9223-B925-A05C-E13334EE2475}"/>
          </ac:spMkLst>
        </pc:spChg>
        <pc:spChg chg="del">
          <ac:chgData name="Ivo Buzek" userId="4f35dfa6-709e-4c09-8e45-9b4a63ed5d2e" providerId="ADAL" clId="{3C59CB40-556D-4F56-B657-DE749F34BCD0}" dt="2023-09-19T08:45:02.898" v="281" actId="700"/>
          <ac:spMkLst>
            <pc:docMk/>
            <pc:sldMk cId="2202275496" sldId="262"/>
            <ac:spMk id="5" creationId="{8AF94118-19A0-76BC-AC94-E0BF9B80A51F}"/>
          </ac:spMkLst>
        </pc:spChg>
        <pc:spChg chg="add mod ord">
          <ac:chgData name="Ivo Buzek" userId="4f35dfa6-709e-4c09-8e45-9b4a63ed5d2e" providerId="ADAL" clId="{3C59CB40-556D-4F56-B657-DE749F34BCD0}" dt="2023-09-20T11:42:26.821" v="503" actId="5793"/>
          <ac:spMkLst>
            <pc:docMk/>
            <pc:sldMk cId="2202275496" sldId="262"/>
            <ac:spMk id="6" creationId="{D02A2B9F-E636-4D2E-4F01-37582B890C43}"/>
          </ac:spMkLst>
        </pc:spChg>
      </pc:sldChg>
      <pc:sldChg chg="modSp new mod">
        <pc:chgData name="Ivo Buzek" userId="4f35dfa6-709e-4c09-8e45-9b4a63ed5d2e" providerId="ADAL" clId="{3C59CB40-556D-4F56-B657-DE749F34BCD0}" dt="2023-09-19T08:50:25.704" v="307" actId="5793"/>
        <pc:sldMkLst>
          <pc:docMk/>
          <pc:sldMk cId="35510506" sldId="263"/>
        </pc:sldMkLst>
        <pc:spChg chg="mod">
          <ac:chgData name="Ivo Buzek" userId="4f35dfa6-709e-4c09-8e45-9b4a63ed5d2e" providerId="ADAL" clId="{3C59CB40-556D-4F56-B657-DE749F34BCD0}" dt="2023-09-19T08:50:25.704" v="307" actId="5793"/>
          <ac:spMkLst>
            <pc:docMk/>
            <pc:sldMk cId="35510506" sldId="263"/>
            <ac:spMk id="3" creationId="{BDAB475E-93CA-9F39-1502-F791496DF75F}"/>
          </ac:spMkLst>
        </pc:spChg>
      </pc:sldChg>
      <pc:sldChg chg="new del">
        <pc:chgData name="Ivo Buzek" userId="4f35dfa6-709e-4c09-8e45-9b4a63ed5d2e" providerId="ADAL" clId="{3C59CB40-556D-4F56-B657-DE749F34BCD0}" dt="2023-09-20T11:35:11.168" v="344" actId="680"/>
        <pc:sldMkLst>
          <pc:docMk/>
          <pc:sldMk cId="155452154" sldId="264"/>
        </pc:sldMkLst>
      </pc:sldChg>
      <pc:sldChg chg="addSp delSp modSp new mod modClrScheme chgLayout">
        <pc:chgData name="Ivo Buzek" userId="4f35dfa6-709e-4c09-8e45-9b4a63ed5d2e" providerId="ADAL" clId="{3C59CB40-556D-4F56-B657-DE749F34BCD0}" dt="2023-09-20T11:40:01.122" v="447" actId="20577"/>
        <pc:sldMkLst>
          <pc:docMk/>
          <pc:sldMk cId="2534407779" sldId="264"/>
        </pc:sldMkLst>
        <pc:spChg chg="mod ord">
          <ac:chgData name="Ivo Buzek" userId="4f35dfa6-709e-4c09-8e45-9b4a63ed5d2e" providerId="ADAL" clId="{3C59CB40-556D-4F56-B657-DE749F34BCD0}" dt="2023-09-20T11:35:19.768" v="346" actId="700"/>
          <ac:spMkLst>
            <pc:docMk/>
            <pc:sldMk cId="2534407779" sldId="264"/>
            <ac:spMk id="2" creationId="{8D535EE0-6C8F-2F3B-4EAA-DB07F73EE8A8}"/>
          </ac:spMkLst>
        </pc:spChg>
        <pc:spChg chg="del">
          <ac:chgData name="Ivo Buzek" userId="4f35dfa6-709e-4c09-8e45-9b4a63ed5d2e" providerId="ADAL" clId="{3C59CB40-556D-4F56-B657-DE749F34BCD0}" dt="2023-09-20T11:35:19.768" v="346" actId="700"/>
          <ac:spMkLst>
            <pc:docMk/>
            <pc:sldMk cId="2534407779" sldId="264"/>
            <ac:spMk id="3" creationId="{620E55E4-EAD0-2FA0-D626-10E8BFA83795}"/>
          </ac:spMkLst>
        </pc:spChg>
        <pc:spChg chg="del mod ord">
          <ac:chgData name="Ivo Buzek" userId="4f35dfa6-709e-4c09-8e45-9b4a63ed5d2e" providerId="ADAL" clId="{3C59CB40-556D-4F56-B657-DE749F34BCD0}" dt="2023-09-20T11:35:19.768" v="346" actId="700"/>
          <ac:spMkLst>
            <pc:docMk/>
            <pc:sldMk cId="2534407779" sldId="264"/>
            <ac:spMk id="4" creationId="{0C080903-BBAF-765B-6B60-F5C65FD1C960}"/>
          </ac:spMkLst>
        </pc:spChg>
        <pc:spChg chg="del">
          <ac:chgData name="Ivo Buzek" userId="4f35dfa6-709e-4c09-8e45-9b4a63ed5d2e" providerId="ADAL" clId="{3C59CB40-556D-4F56-B657-DE749F34BCD0}" dt="2023-09-20T11:35:19.768" v="346" actId="700"/>
          <ac:spMkLst>
            <pc:docMk/>
            <pc:sldMk cId="2534407779" sldId="264"/>
            <ac:spMk id="5" creationId="{DCF15A1C-4A9A-7640-56FE-FE4170412C2A}"/>
          </ac:spMkLst>
        </pc:spChg>
        <pc:spChg chg="add mod ord">
          <ac:chgData name="Ivo Buzek" userId="4f35dfa6-709e-4c09-8e45-9b4a63ed5d2e" providerId="ADAL" clId="{3C59CB40-556D-4F56-B657-DE749F34BCD0}" dt="2023-09-20T11:40:01.122" v="447" actId="20577"/>
          <ac:spMkLst>
            <pc:docMk/>
            <pc:sldMk cId="2534407779" sldId="264"/>
            <ac:spMk id="6" creationId="{58F0AB92-4528-3E2B-2196-299E396D483A}"/>
          </ac:spMkLst>
        </pc:spChg>
      </pc:sldChg>
      <pc:sldChg chg="addSp delSp modSp new del mod modClrScheme chgLayout">
        <pc:chgData name="Ivo Buzek" userId="4f35dfa6-709e-4c09-8e45-9b4a63ed5d2e" providerId="ADAL" clId="{3C59CB40-556D-4F56-B657-DE749F34BCD0}" dt="2023-09-19T09:03:58.779" v="340" actId="2696"/>
        <pc:sldMkLst>
          <pc:docMk/>
          <pc:sldMk cId="3967854785" sldId="264"/>
        </pc:sldMkLst>
        <pc:spChg chg="mod ord">
          <ac:chgData name="Ivo Buzek" userId="4f35dfa6-709e-4c09-8e45-9b4a63ed5d2e" providerId="ADAL" clId="{3C59CB40-556D-4F56-B657-DE749F34BCD0}" dt="2023-09-19T08:58:37.702" v="308" actId="700"/>
          <ac:spMkLst>
            <pc:docMk/>
            <pc:sldMk cId="3967854785" sldId="264"/>
            <ac:spMk id="2" creationId="{22FBA83B-3702-C6A3-98E4-D288E7BE0749}"/>
          </ac:spMkLst>
        </pc:spChg>
        <pc:spChg chg="del mod ord">
          <ac:chgData name="Ivo Buzek" userId="4f35dfa6-709e-4c09-8e45-9b4a63ed5d2e" providerId="ADAL" clId="{3C59CB40-556D-4F56-B657-DE749F34BCD0}" dt="2023-09-19T08:58:37.702" v="308" actId="700"/>
          <ac:spMkLst>
            <pc:docMk/>
            <pc:sldMk cId="3967854785" sldId="264"/>
            <ac:spMk id="3" creationId="{54641485-C2EE-BFAC-0639-07EC4452DC8E}"/>
          </ac:spMkLst>
        </pc:spChg>
        <pc:spChg chg="add mod ord">
          <ac:chgData name="Ivo Buzek" userId="4f35dfa6-709e-4c09-8e45-9b4a63ed5d2e" providerId="ADAL" clId="{3C59CB40-556D-4F56-B657-DE749F34BCD0}" dt="2023-09-19T08:58:48.718" v="329" actId="20577"/>
          <ac:spMkLst>
            <pc:docMk/>
            <pc:sldMk cId="3967854785" sldId="264"/>
            <ac:spMk id="4" creationId="{FEA0BD51-3199-501C-4977-C844ABC0F2C5}"/>
          </ac:spMkLst>
        </pc:spChg>
        <pc:spChg chg="add mod ord">
          <ac:chgData name="Ivo Buzek" userId="4f35dfa6-709e-4c09-8e45-9b4a63ed5d2e" providerId="ADAL" clId="{3C59CB40-556D-4F56-B657-DE749F34BCD0}" dt="2023-09-19T09:01:00.473" v="339" actId="5793"/>
          <ac:spMkLst>
            <pc:docMk/>
            <pc:sldMk cId="3967854785" sldId="264"/>
            <ac:spMk id="5" creationId="{DB41B5F8-169C-4B84-976F-7BF78D3CAD8C}"/>
          </ac:spMkLst>
        </pc:spChg>
      </pc:sldChg>
      <pc:sldChg chg="modSp new mod">
        <pc:chgData name="Ivo Buzek" userId="4f35dfa6-709e-4c09-8e45-9b4a63ed5d2e" providerId="ADAL" clId="{3C59CB40-556D-4F56-B657-DE749F34BCD0}" dt="2023-09-20T11:42:21.424" v="502"/>
        <pc:sldMkLst>
          <pc:docMk/>
          <pc:sldMk cId="353827337" sldId="265"/>
        </pc:sldMkLst>
        <pc:spChg chg="mod">
          <ac:chgData name="Ivo Buzek" userId="4f35dfa6-709e-4c09-8e45-9b4a63ed5d2e" providerId="ADAL" clId="{3C59CB40-556D-4F56-B657-DE749F34BCD0}" dt="2023-09-20T11:42:21.424" v="502"/>
          <ac:spMkLst>
            <pc:docMk/>
            <pc:sldMk cId="353827337" sldId="265"/>
            <ac:spMk id="3" creationId="{38FE84EC-3E4F-E536-B836-93DDCB00C17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mct.cz/media/files/knihovna/87.%20Jaroslav%20Ha%C5%A1ek%20%E2%80%93%20Osudy%20dobr%C3%A9ho%20voj%C3%A1ka%20%C5%A0vejka%20za%20sv%C4%9Btov%C3%A9%20v%C3%A1lky%20(1.%20a%202.%20d%C3%ADl)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i="0" u="none" strike="noStrike" dirty="0">
                <a:solidFill>
                  <a:schemeClr val="accent1"/>
                </a:solidFill>
                <a:effectLst/>
              </a:rPr>
              <a:t>PRFJ001 / PRSJ001 Analýza textu a diskurzu</a:t>
            </a:r>
            <a:endParaRPr lang="cs-CZ" sz="3600" dirty="0">
              <a:solidFill>
                <a:schemeClr val="accent1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Sociolingvistika, variety jazyka a překlad </a:t>
            </a:r>
            <a:r>
              <a:rPr lang="cs-CZ" dirty="0" err="1"/>
              <a:t>substandardních</a:t>
            </a:r>
            <a:r>
              <a:rPr lang="cs-CZ" dirty="0"/>
              <a:t> variet 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D486DEE-84C2-7BFF-F98D-FEE543821F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CF9E999-7DA1-394A-4113-5561D4B1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Sociologie překladu</a:t>
            </a:r>
          </a:p>
        </p:txBody>
      </p:sp>
      <p:pic>
        <p:nvPicPr>
          <p:cNvPr id="5" name="Zástupný obsah 4" descr="Obsah obrázku text, Písmo, algebra, účtenka&#10;&#10;Popis byl vytvořen automaticky">
            <a:extLst>
              <a:ext uri="{FF2B5EF4-FFF2-40B4-BE49-F238E27FC236}">
                <a16:creationId xmlns:a16="http://schemas.microsoft.com/office/drawing/2014/main" id="{DBD40C7F-52EA-1878-25EE-9987E82ED6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2264941"/>
            <a:ext cx="10753200" cy="30108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0724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4ABE375-9495-D983-9FB3-6A4E4D113E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2E861BD-7ED1-C805-BD0D-0D6E7371D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Modalita diskurzu</a:t>
            </a:r>
          </a:p>
        </p:txBody>
      </p:sp>
      <p:pic>
        <p:nvPicPr>
          <p:cNvPr id="5" name="Zástupný obsah 4" descr="Obsah obrázku text, řada/pruh, diagram, Paralelní&#10;&#10;Popis byl vytvořen automaticky">
            <a:extLst>
              <a:ext uri="{FF2B5EF4-FFF2-40B4-BE49-F238E27FC236}">
                <a16:creationId xmlns:a16="http://schemas.microsoft.com/office/drawing/2014/main" id="{1A03B3E2-ECA8-CF81-AC9F-40FB60A07E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278" y="1692002"/>
            <a:ext cx="7774644" cy="41399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4771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C9DAEB6-6BFF-EEA6-A419-47709054BE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0214F56-D861-E29B-7980-C09DEA73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Variety podle mluvčího / uživatele jazyka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D1937B-D9CF-7841-444C-BB91F3B6F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cs-CZ" dirty="0"/>
              <a:t>Geografické variety: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dirty="0"/>
              <a:t>Rozeznání charakteristik/zvláštností variety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dirty="0"/>
              <a:t>Určení, zda jsou </a:t>
            </a:r>
            <a:r>
              <a:rPr lang="cs-CZ" dirty="0" err="1"/>
              <a:t>dialektální</a:t>
            </a:r>
            <a:r>
              <a:rPr lang="cs-CZ" dirty="0"/>
              <a:t> zvláštnosti důležité pro překlad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/>
              <a:t>Zaujmout strategii, jak tuto informaci a funkce co nejlépe předat</a:t>
            </a:r>
          </a:p>
          <a:p>
            <a:endParaRPr lang="cs-CZ" dirty="0"/>
          </a:p>
          <a:p>
            <a:r>
              <a:rPr lang="cs-CZ" dirty="0"/>
              <a:t>Dialekt jako synonymum hovorového registru?</a:t>
            </a:r>
          </a:p>
          <a:p>
            <a:r>
              <a:rPr lang="cs-CZ" dirty="0"/>
              <a:t>Normalizované vs. nenormalizované variety =&gt; účel užití?</a:t>
            </a:r>
          </a:p>
          <a:p>
            <a:r>
              <a:rPr lang="cs-CZ" dirty="0"/>
              <a:t>Fonologický překlad: padouch s „cizím“ přízvukem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14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0A62D74-8B3E-50E0-19FF-53DE1CB590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D5F82EF-A191-2728-65FC-FC41A27D1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Variety podle mluvčího / uživatele jazyka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55495C-B8D9-10AF-3995-8364102B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Diachronní variety: </a:t>
            </a:r>
          </a:p>
          <a:p>
            <a:r>
              <a:rPr lang="cs-CZ" dirty="0"/>
              <a:t>Jak vyjádřit postupující jazykový vývoj? </a:t>
            </a:r>
          </a:p>
          <a:p>
            <a:r>
              <a:rPr lang="cs-CZ" dirty="0"/>
              <a:t>Archaizace vs. nechtěné komično</a:t>
            </a:r>
          </a:p>
          <a:p>
            <a:endParaRPr lang="cs-CZ" dirty="0"/>
          </a:p>
          <a:p>
            <a:r>
              <a:rPr lang="cs-CZ" dirty="0"/>
              <a:t>Sociální variety:</a:t>
            </a:r>
          </a:p>
          <a:p>
            <a:r>
              <a:rPr lang="cs-CZ" dirty="0"/>
              <a:t>Způsob charakterizace postav – stereotypy (jak „mluví“ nebo by „měly mluvit“ společenské vrstvy nebo skupiny)</a:t>
            </a:r>
          </a:p>
          <a:p>
            <a:endParaRPr lang="cs-CZ" dirty="0"/>
          </a:p>
          <a:p>
            <a:r>
              <a:rPr lang="cs-CZ" dirty="0"/>
              <a:t>Idiolekty – osobní nebo personalizované </a:t>
            </a:r>
            <a:r>
              <a:rPr lang="cs-CZ"/>
              <a:t>užití jazyka</a:t>
            </a:r>
          </a:p>
          <a:p>
            <a:endParaRPr lang="cs-CZ" dirty="0"/>
          </a:p>
          <a:p>
            <a:r>
              <a:rPr lang="cs-CZ" dirty="0"/>
              <a:t>Příklad: </a:t>
            </a:r>
            <a:r>
              <a:rPr lang="cs-CZ" dirty="0">
                <a:hlinkClick r:id="rId2"/>
              </a:rPr>
              <a:t>Osudy dobrého vojáka Švejka za světové války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483884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</Words>
  <Application>Microsoft Office PowerPoint</Application>
  <PresentationFormat>Širokoúhlá obrazovka</PresentationFormat>
  <Paragraphs>28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PRFJ001 / PRSJ001 Analýza textu a diskurzu</vt:lpstr>
      <vt:lpstr>Sociologie překladu</vt:lpstr>
      <vt:lpstr>Modalita diskurzu</vt:lpstr>
      <vt:lpstr>Variety podle mluvčího / uživatele jazyka</vt:lpstr>
      <vt:lpstr>Variety podle mluvčího / uživatele jazyka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FF MU</dc:title>
  <dc:creator>Masarykova univerzita</dc:creator>
  <cp:lastModifiedBy>Ivo Buzek</cp:lastModifiedBy>
  <cp:revision>11</cp:revision>
  <cp:lastPrinted>1601-01-01T00:00:00Z</cp:lastPrinted>
  <dcterms:created xsi:type="dcterms:W3CDTF">2020-11-27T18:23:51Z</dcterms:created>
  <dcterms:modified xsi:type="dcterms:W3CDTF">2023-10-18T11:42:04Z</dcterms:modified>
</cp:coreProperties>
</file>