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87" r:id="rId6"/>
    <p:sldId id="286" r:id="rId7"/>
    <p:sldId id="280" r:id="rId8"/>
    <p:sldId id="290" r:id="rId9"/>
    <p:sldId id="288" r:id="rId10"/>
    <p:sldId id="257" r:id="rId11"/>
    <p:sldId id="289" r:id="rId12"/>
    <p:sldId id="292" r:id="rId13"/>
    <p:sldId id="293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ára Hübnerová" initials="KH" lastIdx="1" clrIdx="0">
    <p:extLst>
      <p:ext uri="{19B8F6BF-5375-455C-9EA6-DF929625EA0E}">
        <p15:presenceInfo xmlns:p15="http://schemas.microsoft.com/office/powerpoint/2012/main" userId="Klára Hübner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33CCCC"/>
    <a:srgbClr val="30AC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CBE0A6-B851-446E-BFB2-68DDA63CD5ED}" v="1260" dt="2024-10-08T10:46:38.1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ára Hübnerová" userId="65b3b5e0-ec35-4e8d-84ee-6847cd4dbfe3" providerId="ADAL" clId="{E3CBE0A6-B851-446E-BFB2-68DDA63CD5ED}"/>
    <pc:docChg chg="undo custSel addSld delSld modSld sldOrd">
      <pc:chgData name="Klára Hübnerová" userId="65b3b5e0-ec35-4e8d-84ee-6847cd4dbfe3" providerId="ADAL" clId="{E3CBE0A6-B851-446E-BFB2-68DDA63CD5ED}" dt="2024-10-08T10:46:38.105" v="4704" actId="20577"/>
      <pc:docMkLst>
        <pc:docMk/>
      </pc:docMkLst>
      <pc:sldChg chg="modSp mod">
        <pc:chgData name="Klára Hübnerová" userId="65b3b5e0-ec35-4e8d-84ee-6847cd4dbfe3" providerId="ADAL" clId="{E3CBE0A6-B851-446E-BFB2-68DDA63CD5ED}" dt="2024-10-07T10:01:47.917" v="1078" actId="1037"/>
        <pc:sldMkLst>
          <pc:docMk/>
          <pc:sldMk cId="1652152112" sldId="256"/>
        </pc:sldMkLst>
        <pc:spChg chg="mod">
          <ac:chgData name="Klára Hübnerová" userId="65b3b5e0-ec35-4e8d-84ee-6847cd4dbfe3" providerId="ADAL" clId="{E3CBE0A6-B851-446E-BFB2-68DDA63CD5ED}" dt="2024-10-07T10:01:47.917" v="1078" actId="1037"/>
          <ac:spMkLst>
            <pc:docMk/>
            <pc:sldMk cId="1652152112" sldId="256"/>
            <ac:spMk id="4" creationId="{4F30B850-F42B-AED6-69EA-3D707EEF7EA6}"/>
          </ac:spMkLst>
        </pc:spChg>
        <pc:spChg chg="mod">
          <ac:chgData name="Klára Hübnerová" userId="65b3b5e0-ec35-4e8d-84ee-6847cd4dbfe3" providerId="ADAL" clId="{E3CBE0A6-B851-446E-BFB2-68DDA63CD5ED}" dt="2024-10-07T08:23:17.721" v="1" actId="20577"/>
          <ac:spMkLst>
            <pc:docMk/>
            <pc:sldMk cId="1652152112" sldId="256"/>
            <ac:spMk id="9" creationId="{BDC1EE90-373A-B669-904E-1D7DA62AF61F}"/>
          </ac:spMkLst>
        </pc:spChg>
      </pc:sldChg>
      <pc:sldChg chg="addSp delSp modSp mod">
        <pc:chgData name="Klára Hübnerová" userId="65b3b5e0-ec35-4e8d-84ee-6847cd4dbfe3" providerId="ADAL" clId="{E3CBE0A6-B851-446E-BFB2-68DDA63CD5ED}" dt="2024-10-08T06:44:36.102" v="4676" actId="13926"/>
        <pc:sldMkLst>
          <pc:docMk/>
          <pc:sldMk cId="1941889009" sldId="257"/>
        </pc:sldMkLst>
        <pc:spChg chg="mod">
          <ac:chgData name="Klára Hübnerová" userId="65b3b5e0-ec35-4e8d-84ee-6847cd4dbfe3" providerId="ADAL" clId="{E3CBE0A6-B851-446E-BFB2-68DDA63CD5ED}" dt="2024-10-07T08:24:43.518" v="17" actId="20577"/>
          <ac:spMkLst>
            <pc:docMk/>
            <pc:sldMk cId="1941889009" sldId="257"/>
            <ac:spMk id="2" creationId="{07AB6CDD-6115-42F7-37CF-7F5CEF43053D}"/>
          </ac:spMkLst>
        </pc:spChg>
        <pc:spChg chg="mod">
          <ac:chgData name="Klára Hübnerová" userId="65b3b5e0-ec35-4e8d-84ee-6847cd4dbfe3" providerId="ADAL" clId="{E3CBE0A6-B851-446E-BFB2-68DDA63CD5ED}" dt="2024-10-07T11:41:10.659" v="2129" actId="1035"/>
          <ac:spMkLst>
            <pc:docMk/>
            <pc:sldMk cId="1941889009" sldId="257"/>
            <ac:spMk id="3" creationId="{A883293B-A721-35A7-86C8-F3A6B641094E}"/>
          </ac:spMkLst>
        </pc:spChg>
        <pc:spChg chg="add mod">
          <ac:chgData name="Klára Hübnerová" userId="65b3b5e0-ec35-4e8d-84ee-6847cd4dbfe3" providerId="ADAL" clId="{E3CBE0A6-B851-446E-BFB2-68DDA63CD5ED}" dt="2024-10-08T06:44:36.102" v="4676" actId="13926"/>
          <ac:spMkLst>
            <pc:docMk/>
            <pc:sldMk cId="1941889009" sldId="257"/>
            <ac:spMk id="5" creationId="{0901E175-C852-790A-4B36-5633F896BC77}"/>
          </ac:spMkLst>
        </pc:spChg>
        <pc:spChg chg="mod">
          <ac:chgData name="Klára Hübnerová" userId="65b3b5e0-ec35-4e8d-84ee-6847cd4dbfe3" providerId="ADAL" clId="{E3CBE0A6-B851-446E-BFB2-68DDA63CD5ED}" dt="2024-10-07T11:58:53.925" v="2342" actId="20577"/>
          <ac:spMkLst>
            <pc:docMk/>
            <pc:sldMk cId="1941889009" sldId="257"/>
            <ac:spMk id="8" creationId="{03947205-012D-E90D-2E3E-FDA06CA5F853}"/>
          </ac:spMkLst>
        </pc:spChg>
        <pc:spChg chg="del mod">
          <ac:chgData name="Klára Hübnerová" userId="65b3b5e0-ec35-4e8d-84ee-6847cd4dbfe3" providerId="ADAL" clId="{E3CBE0A6-B851-446E-BFB2-68DDA63CD5ED}" dt="2024-10-07T11:40:01.681" v="2058" actId="478"/>
          <ac:spMkLst>
            <pc:docMk/>
            <pc:sldMk cId="1941889009" sldId="257"/>
            <ac:spMk id="9" creationId="{ED399921-F9C8-E8E8-2F70-D10AA15D5072}"/>
          </ac:spMkLst>
        </pc:spChg>
        <pc:spChg chg="del">
          <ac:chgData name="Klára Hübnerová" userId="65b3b5e0-ec35-4e8d-84ee-6847cd4dbfe3" providerId="ADAL" clId="{E3CBE0A6-B851-446E-BFB2-68DDA63CD5ED}" dt="2024-10-07T11:49:07.300" v="2177" actId="478"/>
          <ac:spMkLst>
            <pc:docMk/>
            <pc:sldMk cId="1941889009" sldId="257"/>
            <ac:spMk id="11" creationId="{B13A3630-1F29-3A0C-10F8-02B51457FC4B}"/>
          </ac:spMkLst>
        </pc:spChg>
        <pc:spChg chg="mod">
          <ac:chgData name="Klára Hübnerová" userId="65b3b5e0-ec35-4e8d-84ee-6847cd4dbfe3" providerId="ADAL" clId="{E3CBE0A6-B851-446E-BFB2-68DDA63CD5ED}" dt="2024-10-08T06:02:21.929" v="3664" actId="20577"/>
          <ac:spMkLst>
            <pc:docMk/>
            <pc:sldMk cId="1941889009" sldId="257"/>
            <ac:spMk id="12" creationId="{99EB4A86-F5D6-4CAD-A22E-2F94A208727F}"/>
          </ac:spMkLst>
        </pc:spChg>
        <pc:spChg chg="del">
          <ac:chgData name="Klára Hübnerová" userId="65b3b5e0-ec35-4e8d-84ee-6847cd4dbfe3" providerId="ADAL" clId="{E3CBE0A6-B851-446E-BFB2-68DDA63CD5ED}" dt="2024-10-07T11:49:13.691" v="2179" actId="478"/>
          <ac:spMkLst>
            <pc:docMk/>
            <pc:sldMk cId="1941889009" sldId="257"/>
            <ac:spMk id="13" creationId="{4A2FEB97-FD74-EB28-3A2A-F5B83965FEA7}"/>
          </ac:spMkLst>
        </pc:spChg>
        <pc:spChg chg="del">
          <ac:chgData name="Klára Hübnerová" userId="65b3b5e0-ec35-4e8d-84ee-6847cd4dbfe3" providerId="ADAL" clId="{E3CBE0A6-B851-446E-BFB2-68DDA63CD5ED}" dt="2024-10-07T11:40:51.731" v="2122" actId="478"/>
          <ac:spMkLst>
            <pc:docMk/>
            <pc:sldMk cId="1941889009" sldId="257"/>
            <ac:spMk id="14" creationId="{77958CBB-BD9E-964D-8BA8-0CD90B887396}"/>
          </ac:spMkLst>
        </pc:spChg>
        <pc:spChg chg="del">
          <ac:chgData name="Klára Hübnerová" userId="65b3b5e0-ec35-4e8d-84ee-6847cd4dbfe3" providerId="ADAL" clId="{E3CBE0A6-B851-446E-BFB2-68DDA63CD5ED}" dt="2024-10-07T11:40:11.014" v="2060" actId="478"/>
          <ac:spMkLst>
            <pc:docMk/>
            <pc:sldMk cId="1941889009" sldId="257"/>
            <ac:spMk id="15" creationId="{1253D6AA-3EA0-8260-21A9-4EC2E74531EC}"/>
          </ac:spMkLst>
        </pc:spChg>
        <pc:spChg chg="del">
          <ac:chgData name="Klára Hübnerová" userId="65b3b5e0-ec35-4e8d-84ee-6847cd4dbfe3" providerId="ADAL" clId="{E3CBE0A6-B851-446E-BFB2-68DDA63CD5ED}" dt="2024-10-07T11:40:07.095" v="2059" actId="478"/>
          <ac:spMkLst>
            <pc:docMk/>
            <pc:sldMk cId="1941889009" sldId="257"/>
            <ac:spMk id="16" creationId="{366C0972-5D72-0CC1-A823-CBF910379502}"/>
          </ac:spMkLst>
        </pc:spChg>
        <pc:spChg chg="mod">
          <ac:chgData name="Klára Hübnerová" userId="65b3b5e0-ec35-4e8d-84ee-6847cd4dbfe3" providerId="ADAL" clId="{E3CBE0A6-B851-446E-BFB2-68DDA63CD5ED}" dt="2024-10-08T06:43:24.047" v="4654" actId="1076"/>
          <ac:spMkLst>
            <pc:docMk/>
            <pc:sldMk cId="1941889009" sldId="257"/>
            <ac:spMk id="18" creationId="{CA5EEB23-E13B-A2B0-FF2A-624C69253D27}"/>
          </ac:spMkLst>
        </pc:spChg>
        <pc:picChg chg="add mod">
          <ac:chgData name="Klára Hübnerová" userId="65b3b5e0-ec35-4e8d-84ee-6847cd4dbfe3" providerId="ADAL" clId="{E3CBE0A6-B851-446E-BFB2-68DDA63CD5ED}" dt="2024-10-07T11:49:19.504" v="2181" actId="1076"/>
          <ac:picMkLst>
            <pc:docMk/>
            <pc:sldMk cId="1941889009" sldId="257"/>
            <ac:picMk id="4" creationId="{87CB80D6-12BC-A908-B4CD-A287B1FA7249}"/>
          </ac:picMkLst>
        </pc:picChg>
        <pc:picChg chg="mod">
          <ac:chgData name="Klára Hübnerová" userId="65b3b5e0-ec35-4e8d-84ee-6847cd4dbfe3" providerId="ADAL" clId="{E3CBE0A6-B851-446E-BFB2-68DDA63CD5ED}" dt="2024-10-07T11:54:37.359" v="2266" actId="14100"/>
          <ac:picMkLst>
            <pc:docMk/>
            <pc:sldMk cId="1941889009" sldId="257"/>
            <ac:picMk id="17" creationId="{1834C72A-6DE7-4FC9-9D72-045596FF4B91}"/>
          </ac:picMkLst>
        </pc:picChg>
      </pc:sldChg>
      <pc:sldChg chg="addSp delSp modSp mod modAnim">
        <pc:chgData name="Klára Hübnerová" userId="65b3b5e0-ec35-4e8d-84ee-6847cd4dbfe3" providerId="ADAL" clId="{E3CBE0A6-B851-446E-BFB2-68DDA63CD5ED}" dt="2024-10-08T10:46:38.105" v="4704" actId="20577"/>
        <pc:sldMkLst>
          <pc:docMk/>
          <pc:sldMk cId="2375876389" sldId="280"/>
        </pc:sldMkLst>
        <pc:spChg chg="mod">
          <ac:chgData name="Klára Hübnerová" userId="65b3b5e0-ec35-4e8d-84ee-6847cd4dbfe3" providerId="ADAL" clId="{E3CBE0A6-B851-446E-BFB2-68DDA63CD5ED}" dt="2024-10-07T09:41:41.306" v="939" actId="20577"/>
          <ac:spMkLst>
            <pc:docMk/>
            <pc:sldMk cId="2375876389" sldId="280"/>
            <ac:spMk id="2" creationId="{170EE08F-1319-8D1F-D41A-13B991E90613}"/>
          </ac:spMkLst>
        </pc:spChg>
        <pc:spChg chg="add mod">
          <ac:chgData name="Klára Hübnerová" userId="65b3b5e0-ec35-4e8d-84ee-6847cd4dbfe3" providerId="ADAL" clId="{E3CBE0A6-B851-446E-BFB2-68DDA63CD5ED}" dt="2024-10-07T09:11:58.551" v="443" actId="20577"/>
          <ac:spMkLst>
            <pc:docMk/>
            <pc:sldMk cId="2375876389" sldId="280"/>
            <ac:spMk id="4" creationId="{5FAC8012-658B-DC65-6C82-9A4BA8229924}"/>
          </ac:spMkLst>
        </pc:spChg>
        <pc:spChg chg="mod">
          <ac:chgData name="Klára Hübnerová" userId="65b3b5e0-ec35-4e8d-84ee-6847cd4dbfe3" providerId="ADAL" clId="{E3CBE0A6-B851-446E-BFB2-68DDA63CD5ED}" dt="2024-10-07T08:23:55.473" v="13" actId="20577"/>
          <ac:spMkLst>
            <pc:docMk/>
            <pc:sldMk cId="2375876389" sldId="280"/>
            <ac:spMk id="5" creationId="{34E65CA5-80A1-029C-4F6D-58CD5E625A95}"/>
          </ac:spMkLst>
        </pc:spChg>
        <pc:spChg chg="mod">
          <ac:chgData name="Klára Hübnerová" userId="65b3b5e0-ec35-4e8d-84ee-6847cd4dbfe3" providerId="ADAL" clId="{E3CBE0A6-B851-446E-BFB2-68DDA63CD5ED}" dt="2024-10-07T09:35:53.141" v="753" actId="20577"/>
          <ac:spMkLst>
            <pc:docMk/>
            <pc:sldMk cId="2375876389" sldId="280"/>
            <ac:spMk id="6" creationId="{0A6D3A07-2E7C-29A4-6100-8142976DA56F}"/>
          </ac:spMkLst>
        </pc:spChg>
        <pc:spChg chg="mod">
          <ac:chgData name="Klára Hübnerová" userId="65b3b5e0-ec35-4e8d-84ee-6847cd4dbfe3" providerId="ADAL" clId="{E3CBE0A6-B851-446E-BFB2-68DDA63CD5ED}" dt="2024-10-08T10:46:38.105" v="4704" actId="20577"/>
          <ac:spMkLst>
            <pc:docMk/>
            <pc:sldMk cId="2375876389" sldId="280"/>
            <ac:spMk id="7" creationId="{E9704DB1-50AF-8916-E8A4-CF1EAA64114D}"/>
          </ac:spMkLst>
        </pc:spChg>
        <pc:spChg chg="mod">
          <ac:chgData name="Klára Hübnerová" userId="65b3b5e0-ec35-4e8d-84ee-6847cd4dbfe3" providerId="ADAL" clId="{E3CBE0A6-B851-446E-BFB2-68DDA63CD5ED}" dt="2024-10-07T09:42:35.786" v="974" actId="1037"/>
          <ac:spMkLst>
            <pc:docMk/>
            <pc:sldMk cId="2375876389" sldId="280"/>
            <ac:spMk id="8" creationId="{0A64305F-3615-E768-98BD-443B92787123}"/>
          </ac:spMkLst>
        </pc:spChg>
        <pc:spChg chg="mod">
          <ac:chgData name="Klára Hübnerová" userId="65b3b5e0-ec35-4e8d-84ee-6847cd4dbfe3" providerId="ADAL" clId="{E3CBE0A6-B851-446E-BFB2-68DDA63CD5ED}" dt="2024-10-07T09:34:49.570" v="733" actId="1076"/>
          <ac:spMkLst>
            <pc:docMk/>
            <pc:sldMk cId="2375876389" sldId="280"/>
            <ac:spMk id="9" creationId="{89F4C8FC-7F37-6659-F33C-81B15DCD4098}"/>
          </ac:spMkLst>
        </pc:spChg>
        <pc:spChg chg="add mod">
          <ac:chgData name="Klára Hübnerová" userId="65b3b5e0-ec35-4e8d-84ee-6847cd4dbfe3" providerId="ADAL" clId="{E3CBE0A6-B851-446E-BFB2-68DDA63CD5ED}" dt="2024-10-07T09:13:49.802" v="590" actId="1076"/>
          <ac:spMkLst>
            <pc:docMk/>
            <pc:sldMk cId="2375876389" sldId="280"/>
            <ac:spMk id="10" creationId="{BD045A6B-3535-BA65-9B41-90638E0AF817}"/>
          </ac:spMkLst>
        </pc:spChg>
        <pc:spChg chg="add mod">
          <ac:chgData name="Klára Hübnerová" userId="65b3b5e0-ec35-4e8d-84ee-6847cd4dbfe3" providerId="ADAL" clId="{E3CBE0A6-B851-446E-BFB2-68DDA63CD5ED}" dt="2024-10-07T09:35:57.409" v="754" actId="113"/>
          <ac:spMkLst>
            <pc:docMk/>
            <pc:sldMk cId="2375876389" sldId="280"/>
            <ac:spMk id="11" creationId="{6EA0D7DD-6748-EB6C-F06A-83B7765FECE0}"/>
          </ac:spMkLst>
        </pc:spChg>
        <pc:spChg chg="add mod">
          <ac:chgData name="Klára Hübnerová" userId="65b3b5e0-ec35-4e8d-84ee-6847cd4dbfe3" providerId="ADAL" clId="{E3CBE0A6-B851-446E-BFB2-68DDA63CD5ED}" dt="2024-10-07T09:44:09.138" v="1007" actId="1076"/>
          <ac:spMkLst>
            <pc:docMk/>
            <pc:sldMk cId="2375876389" sldId="280"/>
            <ac:spMk id="12" creationId="{898BF9BA-E71F-E571-86AE-147CE4227FD1}"/>
          </ac:spMkLst>
        </pc:spChg>
        <pc:spChg chg="add mod ord">
          <ac:chgData name="Klára Hübnerová" userId="65b3b5e0-ec35-4e8d-84ee-6847cd4dbfe3" providerId="ADAL" clId="{E3CBE0A6-B851-446E-BFB2-68DDA63CD5ED}" dt="2024-10-07T10:29:15.875" v="1090" actId="1035"/>
          <ac:spMkLst>
            <pc:docMk/>
            <pc:sldMk cId="2375876389" sldId="280"/>
            <ac:spMk id="13" creationId="{110D5AE3-2532-9E83-C2C5-8B00A33BE4C6}"/>
          </ac:spMkLst>
        </pc:spChg>
        <pc:spChg chg="add mod">
          <ac:chgData name="Klára Hübnerová" userId="65b3b5e0-ec35-4e8d-84ee-6847cd4dbfe3" providerId="ADAL" clId="{E3CBE0A6-B851-446E-BFB2-68DDA63CD5ED}" dt="2024-10-07T09:42:23.047" v="970" actId="1076"/>
          <ac:spMkLst>
            <pc:docMk/>
            <pc:sldMk cId="2375876389" sldId="280"/>
            <ac:spMk id="15" creationId="{D5BC217D-CFAC-9AB5-321E-C153DAB8DF80}"/>
          </ac:spMkLst>
        </pc:spChg>
        <pc:spChg chg="add mod">
          <ac:chgData name="Klára Hübnerová" userId="65b3b5e0-ec35-4e8d-84ee-6847cd4dbfe3" providerId="ADAL" clId="{E3CBE0A6-B851-446E-BFB2-68DDA63CD5ED}" dt="2024-10-07T10:33:34.188" v="1134" actId="1035"/>
          <ac:spMkLst>
            <pc:docMk/>
            <pc:sldMk cId="2375876389" sldId="280"/>
            <ac:spMk id="17" creationId="{2D727EE2-FBA7-3C42-704F-2A7EC1316714}"/>
          </ac:spMkLst>
        </pc:spChg>
        <pc:spChg chg="add del mod">
          <ac:chgData name="Klára Hübnerová" userId="65b3b5e0-ec35-4e8d-84ee-6847cd4dbfe3" providerId="ADAL" clId="{E3CBE0A6-B851-446E-BFB2-68DDA63CD5ED}" dt="2024-10-07T09:52:21.170" v="1014"/>
          <ac:spMkLst>
            <pc:docMk/>
            <pc:sldMk cId="2375876389" sldId="280"/>
            <ac:spMk id="18" creationId="{3C2943C7-EF17-76A0-D95A-6B3CECEC091A}"/>
          </ac:spMkLst>
        </pc:spChg>
        <pc:spChg chg="add mod">
          <ac:chgData name="Klára Hübnerová" userId="65b3b5e0-ec35-4e8d-84ee-6847cd4dbfe3" providerId="ADAL" clId="{E3CBE0A6-B851-446E-BFB2-68DDA63CD5ED}" dt="2024-10-07T09:53:15.380" v="1025" actId="1076"/>
          <ac:spMkLst>
            <pc:docMk/>
            <pc:sldMk cId="2375876389" sldId="280"/>
            <ac:spMk id="19" creationId="{771B9ABB-8E28-4ED9-5921-22D0F48EB384}"/>
          </ac:spMkLst>
        </pc:spChg>
        <pc:spChg chg="add mod ord">
          <ac:chgData name="Klára Hübnerová" userId="65b3b5e0-ec35-4e8d-84ee-6847cd4dbfe3" providerId="ADAL" clId="{E3CBE0A6-B851-446E-BFB2-68DDA63CD5ED}" dt="2024-10-07T10:33:10.060" v="1127" actId="13926"/>
          <ac:spMkLst>
            <pc:docMk/>
            <pc:sldMk cId="2375876389" sldId="280"/>
            <ac:spMk id="20" creationId="{7E53B544-2AAC-8773-7EFE-11BDE668F401}"/>
          </ac:spMkLst>
        </pc:spChg>
        <pc:picChg chg="add mod modCrop">
          <ac:chgData name="Klára Hübnerová" userId="65b3b5e0-ec35-4e8d-84ee-6847cd4dbfe3" providerId="ADAL" clId="{E3CBE0A6-B851-446E-BFB2-68DDA63CD5ED}" dt="2024-10-07T09:41:43.980" v="940" actId="1076"/>
          <ac:picMkLst>
            <pc:docMk/>
            <pc:sldMk cId="2375876389" sldId="280"/>
            <ac:picMk id="14" creationId="{CF4F0608-FC4E-72A8-15BD-5F0059DF2B4B}"/>
          </ac:picMkLst>
        </pc:picChg>
        <pc:picChg chg="add mod ord">
          <ac:chgData name="Klára Hübnerová" userId="65b3b5e0-ec35-4e8d-84ee-6847cd4dbfe3" providerId="ADAL" clId="{E3CBE0A6-B851-446E-BFB2-68DDA63CD5ED}" dt="2024-10-07T10:30:52.016" v="1114" actId="166"/>
          <ac:picMkLst>
            <pc:docMk/>
            <pc:sldMk cId="2375876389" sldId="280"/>
            <ac:picMk id="16" creationId="{783C2394-97EA-60F3-5970-B2AE58647F73}"/>
          </ac:picMkLst>
        </pc:picChg>
      </pc:sldChg>
      <pc:sldChg chg="del">
        <pc:chgData name="Klára Hübnerová" userId="65b3b5e0-ec35-4e8d-84ee-6847cd4dbfe3" providerId="ADAL" clId="{E3CBE0A6-B851-446E-BFB2-68DDA63CD5ED}" dt="2024-10-07T11:41:27.749" v="2133" actId="47"/>
        <pc:sldMkLst>
          <pc:docMk/>
          <pc:sldMk cId="1914411285" sldId="285"/>
        </pc:sldMkLst>
      </pc:sldChg>
      <pc:sldChg chg="modSp mod">
        <pc:chgData name="Klára Hübnerová" userId="65b3b5e0-ec35-4e8d-84ee-6847cd4dbfe3" providerId="ADAL" clId="{E3CBE0A6-B851-446E-BFB2-68DDA63CD5ED}" dt="2024-10-07T08:23:50.078" v="9" actId="20577"/>
        <pc:sldMkLst>
          <pc:docMk/>
          <pc:sldMk cId="4234735877" sldId="286"/>
        </pc:sldMkLst>
        <pc:spChg chg="mod">
          <ac:chgData name="Klára Hübnerová" userId="65b3b5e0-ec35-4e8d-84ee-6847cd4dbfe3" providerId="ADAL" clId="{E3CBE0A6-B851-446E-BFB2-68DDA63CD5ED}" dt="2024-10-07T08:23:50.078" v="9" actId="20577"/>
          <ac:spMkLst>
            <pc:docMk/>
            <pc:sldMk cId="4234735877" sldId="286"/>
            <ac:spMk id="2" creationId="{75D8B2B0-D601-250F-F902-E7838EE4BFFB}"/>
          </ac:spMkLst>
        </pc:spChg>
      </pc:sldChg>
      <pc:sldChg chg="addSp delSp modSp mod delAnim modAnim">
        <pc:chgData name="Klára Hübnerová" userId="65b3b5e0-ec35-4e8d-84ee-6847cd4dbfe3" providerId="ADAL" clId="{E3CBE0A6-B851-446E-BFB2-68DDA63CD5ED}" dt="2024-10-08T06:45:09.536" v="4687" actId="20577"/>
        <pc:sldMkLst>
          <pc:docMk/>
          <pc:sldMk cId="1618476847" sldId="289"/>
        </pc:sldMkLst>
        <pc:spChg chg="del">
          <ac:chgData name="Klára Hübnerová" userId="65b3b5e0-ec35-4e8d-84ee-6847cd4dbfe3" providerId="ADAL" clId="{E3CBE0A6-B851-446E-BFB2-68DDA63CD5ED}" dt="2024-10-07T12:18:42.807" v="2406" actId="478"/>
          <ac:spMkLst>
            <pc:docMk/>
            <pc:sldMk cId="1618476847" sldId="289"/>
            <ac:spMk id="2" creationId="{07AB6CDD-6115-42F7-37CF-7F5CEF43053D}"/>
          </ac:spMkLst>
        </pc:spChg>
        <pc:spChg chg="del mod">
          <ac:chgData name="Klára Hübnerová" userId="65b3b5e0-ec35-4e8d-84ee-6847cd4dbfe3" providerId="ADAL" clId="{E3CBE0A6-B851-446E-BFB2-68DDA63CD5ED}" dt="2024-10-07T12:19:04.052" v="2411" actId="478"/>
          <ac:spMkLst>
            <pc:docMk/>
            <pc:sldMk cId="1618476847" sldId="289"/>
            <ac:spMk id="3" creationId="{A883293B-A721-35A7-86C8-F3A6B641094E}"/>
          </ac:spMkLst>
        </pc:spChg>
        <pc:spChg chg="add mod">
          <ac:chgData name="Klára Hübnerová" userId="65b3b5e0-ec35-4e8d-84ee-6847cd4dbfe3" providerId="ADAL" clId="{E3CBE0A6-B851-446E-BFB2-68DDA63CD5ED}" dt="2024-10-07T12:18:51.118" v="2409" actId="1076"/>
          <ac:spMkLst>
            <pc:docMk/>
            <pc:sldMk cId="1618476847" sldId="289"/>
            <ac:spMk id="7" creationId="{390BC5A8-D4C8-FCEB-D3BC-826B5822D4D2}"/>
          </ac:spMkLst>
        </pc:spChg>
        <pc:spChg chg="mod">
          <ac:chgData name="Klára Hübnerová" userId="65b3b5e0-ec35-4e8d-84ee-6847cd4dbfe3" providerId="ADAL" clId="{E3CBE0A6-B851-446E-BFB2-68DDA63CD5ED}" dt="2024-10-07T12:27:51.658" v="2521" actId="5793"/>
          <ac:spMkLst>
            <pc:docMk/>
            <pc:sldMk cId="1618476847" sldId="289"/>
            <ac:spMk id="8" creationId="{03947205-012D-E90D-2E3E-FDA06CA5F853}"/>
          </ac:spMkLst>
        </pc:spChg>
        <pc:spChg chg="del">
          <ac:chgData name="Klára Hübnerová" userId="65b3b5e0-ec35-4e8d-84ee-6847cd4dbfe3" providerId="ADAL" clId="{E3CBE0A6-B851-446E-BFB2-68DDA63CD5ED}" dt="2024-10-07T12:15:26.065" v="2363" actId="478"/>
          <ac:spMkLst>
            <pc:docMk/>
            <pc:sldMk cId="1618476847" sldId="289"/>
            <ac:spMk id="9" creationId="{ED399921-F9C8-E8E8-2F70-D10AA15D5072}"/>
          </ac:spMkLst>
        </pc:spChg>
        <pc:spChg chg="add del mod">
          <ac:chgData name="Klára Hübnerová" userId="65b3b5e0-ec35-4e8d-84ee-6847cd4dbfe3" providerId="ADAL" clId="{E3CBE0A6-B851-446E-BFB2-68DDA63CD5ED}" dt="2024-10-07T12:38:10.704" v="2794" actId="478"/>
          <ac:spMkLst>
            <pc:docMk/>
            <pc:sldMk cId="1618476847" sldId="289"/>
            <ac:spMk id="10" creationId="{76076AD5-E333-7DDE-65EE-8958B007341C}"/>
          </ac:spMkLst>
        </pc:spChg>
        <pc:spChg chg="del">
          <ac:chgData name="Klára Hübnerová" userId="65b3b5e0-ec35-4e8d-84ee-6847cd4dbfe3" providerId="ADAL" clId="{E3CBE0A6-B851-446E-BFB2-68DDA63CD5ED}" dt="2024-10-07T12:15:28.257" v="2364" actId="478"/>
          <ac:spMkLst>
            <pc:docMk/>
            <pc:sldMk cId="1618476847" sldId="289"/>
            <ac:spMk id="11" creationId="{B13A3630-1F29-3A0C-10F8-02B51457FC4B}"/>
          </ac:spMkLst>
        </pc:spChg>
        <pc:spChg chg="del">
          <ac:chgData name="Klára Hübnerová" userId="65b3b5e0-ec35-4e8d-84ee-6847cd4dbfe3" providerId="ADAL" clId="{E3CBE0A6-B851-446E-BFB2-68DDA63CD5ED}" dt="2024-10-07T12:15:30.283" v="2365" actId="478"/>
          <ac:spMkLst>
            <pc:docMk/>
            <pc:sldMk cId="1618476847" sldId="289"/>
            <ac:spMk id="12" creationId="{99EB4A86-F5D6-4CAD-A22E-2F94A208727F}"/>
          </ac:spMkLst>
        </pc:spChg>
        <pc:spChg chg="del">
          <ac:chgData name="Klára Hübnerová" userId="65b3b5e0-ec35-4e8d-84ee-6847cd4dbfe3" providerId="ADAL" clId="{E3CBE0A6-B851-446E-BFB2-68DDA63CD5ED}" dt="2024-10-07T12:15:33.219" v="2366" actId="478"/>
          <ac:spMkLst>
            <pc:docMk/>
            <pc:sldMk cId="1618476847" sldId="289"/>
            <ac:spMk id="13" creationId="{4A2FEB97-FD74-EB28-3A2A-F5B83965FEA7}"/>
          </ac:spMkLst>
        </pc:spChg>
        <pc:spChg chg="del">
          <ac:chgData name="Klára Hübnerová" userId="65b3b5e0-ec35-4e8d-84ee-6847cd4dbfe3" providerId="ADAL" clId="{E3CBE0A6-B851-446E-BFB2-68DDA63CD5ED}" dt="2024-10-07T12:15:33.219" v="2366" actId="478"/>
          <ac:spMkLst>
            <pc:docMk/>
            <pc:sldMk cId="1618476847" sldId="289"/>
            <ac:spMk id="14" creationId="{77958CBB-BD9E-964D-8BA8-0CD90B887396}"/>
          </ac:spMkLst>
        </pc:spChg>
        <pc:spChg chg="del">
          <ac:chgData name="Klára Hübnerová" userId="65b3b5e0-ec35-4e8d-84ee-6847cd4dbfe3" providerId="ADAL" clId="{E3CBE0A6-B851-446E-BFB2-68DDA63CD5ED}" dt="2024-10-07T12:21:15.170" v="2436" actId="478"/>
          <ac:spMkLst>
            <pc:docMk/>
            <pc:sldMk cId="1618476847" sldId="289"/>
            <ac:spMk id="15" creationId="{1253D6AA-3EA0-8260-21A9-4EC2E74531EC}"/>
          </ac:spMkLst>
        </pc:spChg>
        <pc:spChg chg="del">
          <ac:chgData name="Klára Hübnerová" userId="65b3b5e0-ec35-4e8d-84ee-6847cd4dbfe3" providerId="ADAL" clId="{E3CBE0A6-B851-446E-BFB2-68DDA63CD5ED}" dt="2024-10-07T12:21:18.777" v="2437" actId="478"/>
          <ac:spMkLst>
            <pc:docMk/>
            <pc:sldMk cId="1618476847" sldId="289"/>
            <ac:spMk id="16" creationId="{366C0972-5D72-0CC1-A823-CBF910379502}"/>
          </ac:spMkLst>
        </pc:spChg>
        <pc:spChg chg="del">
          <ac:chgData name="Klára Hübnerová" userId="65b3b5e0-ec35-4e8d-84ee-6847cd4dbfe3" providerId="ADAL" clId="{E3CBE0A6-B851-446E-BFB2-68DDA63CD5ED}" dt="2024-10-07T12:15:39.011" v="2368" actId="478"/>
          <ac:spMkLst>
            <pc:docMk/>
            <pc:sldMk cId="1618476847" sldId="289"/>
            <ac:spMk id="18" creationId="{CA5EEB23-E13B-A2B0-FF2A-624C69253D27}"/>
          </ac:spMkLst>
        </pc:spChg>
        <pc:spChg chg="add mod">
          <ac:chgData name="Klára Hübnerová" userId="65b3b5e0-ec35-4e8d-84ee-6847cd4dbfe3" providerId="ADAL" clId="{E3CBE0A6-B851-446E-BFB2-68DDA63CD5ED}" dt="2024-10-07T12:29:21.727" v="2545" actId="1076"/>
          <ac:spMkLst>
            <pc:docMk/>
            <pc:sldMk cId="1618476847" sldId="289"/>
            <ac:spMk id="19" creationId="{49FF0C27-EAA1-DC54-1EF1-B68FA792F66F}"/>
          </ac:spMkLst>
        </pc:spChg>
        <pc:spChg chg="add mod">
          <ac:chgData name="Klára Hübnerová" userId="65b3b5e0-ec35-4e8d-84ee-6847cd4dbfe3" providerId="ADAL" clId="{E3CBE0A6-B851-446E-BFB2-68DDA63CD5ED}" dt="2024-10-07T12:40:07.224" v="2833" actId="1076"/>
          <ac:spMkLst>
            <pc:docMk/>
            <pc:sldMk cId="1618476847" sldId="289"/>
            <ac:spMk id="22" creationId="{96A43BF3-FBD4-781D-8A49-43465269627D}"/>
          </ac:spMkLst>
        </pc:spChg>
        <pc:spChg chg="add mod">
          <ac:chgData name="Klára Hübnerová" userId="65b3b5e0-ec35-4e8d-84ee-6847cd4dbfe3" providerId="ADAL" clId="{E3CBE0A6-B851-446E-BFB2-68DDA63CD5ED}" dt="2024-10-08T06:45:09.536" v="4687" actId="20577"/>
          <ac:spMkLst>
            <pc:docMk/>
            <pc:sldMk cId="1618476847" sldId="289"/>
            <ac:spMk id="24" creationId="{1EC41488-54C4-D174-2E9F-8D4917E37378}"/>
          </ac:spMkLst>
        </pc:spChg>
        <pc:picChg chg="add mod">
          <ac:chgData name="Klára Hübnerová" userId="65b3b5e0-ec35-4e8d-84ee-6847cd4dbfe3" providerId="ADAL" clId="{E3CBE0A6-B851-446E-BFB2-68DDA63CD5ED}" dt="2024-10-07T12:18:03.615" v="2401" actId="14100"/>
          <ac:picMkLst>
            <pc:docMk/>
            <pc:sldMk cId="1618476847" sldId="289"/>
            <ac:picMk id="5" creationId="{9F04AA5A-813A-FEC1-8114-5D5152C6032B}"/>
          </ac:picMkLst>
        </pc:picChg>
        <pc:picChg chg="del">
          <ac:chgData name="Klára Hübnerová" userId="65b3b5e0-ec35-4e8d-84ee-6847cd4dbfe3" providerId="ADAL" clId="{E3CBE0A6-B851-446E-BFB2-68DDA63CD5ED}" dt="2024-10-07T12:15:34.883" v="2367" actId="478"/>
          <ac:picMkLst>
            <pc:docMk/>
            <pc:sldMk cId="1618476847" sldId="289"/>
            <ac:picMk id="17" creationId="{1834C72A-6DE7-4FC9-9D72-045596FF4B91}"/>
          </ac:picMkLst>
        </pc:picChg>
        <pc:picChg chg="add mod">
          <ac:chgData name="Klára Hübnerová" userId="65b3b5e0-ec35-4e8d-84ee-6847cd4dbfe3" providerId="ADAL" clId="{E3CBE0A6-B851-446E-BFB2-68DDA63CD5ED}" dt="2024-10-07T12:40:01.072" v="2832" actId="1076"/>
          <ac:picMkLst>
            <pc:docMk/>
            <pc:sldMk cId="1618476847" sldId="289"/>
            <ac:picMk id="21" creationId="{EF40D28D-9158-162F-34AE-A2B88867126D}"/>
          </ac:picMkLst>
        </pc:picChg>
      </pc:sldChg>
      <pc:sldChg chg="addSp delSp modSp add mod delAnim modAnim">
        <pc:chgData name="Klára Hübnerová" userId="65b3b5e0-ec35-4e8d-84ee-6847cd4dbfe3" providerId="ADAL" clId="{E3CBE0A6-B851-446E-BFB2-68DDA63CD5ED}" dt="2024-10-07T11:39:48.531" v="2057" actId="20577"/>
        <pc:sldMkLst>
          <pc:docMk/>
          <pc:sldMk cId="3913457738" sldId="290"/>
        </pc:sldMkLst>
        <pc:spChg chg="del">
          <ac:chgData name="Klára Hübnerová" userId="65b3b5e0-ec35-4e8d-84ee-6847cd4dbfe3" providerId="ADAL" clId="{E3CBE0A6-B851-446E-BFB2-68DDA63CD5ED}" dt="2024-10-07T10:34:00.487" v="1137" actId="478"/>
          <ac:spMkLst>
            <pc:docMk/>
            <pc:sldMk cId="3913457738" sldId="290"/>
            <ac:spMk id="2" creationId="{170EE08F-1319-8D1F-D41A-13B991E90613}"/>
          </ac:spMkLst>
        </pc:spChg>
        <pc:spChg chg="mod">
          <ac:chgData name="Klára Hübnerová" userId="65b3b5e0-ec35-4e8d-84ee-6847cd4dbfe3" providerId="ADAL" clId="{E3CBE0A6-B851-446E-BFB2-68DDA63CD5ED}" dt="2024-10-07T11:07:41.113" v="1353" actId="255"/>
          <ac:spMkLst>
            <pc:docMk/>
            <pc:sldMk cId="3913457738" sldId="290"/>
            <ac:spMk id="4" creationId="{5FAC8012-658B-DC65-6C82-9A4BA8229924}"/>
          </ac:spMkLst>
        </pc:spChg>
        <pc:spChg chg="del">
          <ac:chgData name="Klára Hübnerová" userId="65b3b5e0-ec35-4e8d-84ee-6847cd4dbfe3" providerId="ADAL" clId="{E3CBE0A6-B851-446E-BFB2-68DDA63CD5ED}" dt="2024-10-07T10:33:56.439" v="1136" actId="478"/>
          <ac:spMkLst>
            <pc:docMk/>
            <pc:sldMk cId="3913457738" sldId="290"/>
            <ac:spMk id="6" creationId="{0A6D3A07-2E7C-29A4-6100-8142976DA56F}"/>
          </ac:spMkLst>
        </pc:spChg>
        <pc:spChg chg="mod">
          <ac:chgData name="Klára Hübnerová" userId="65b3b5e0-ec35-4e8d-84ee-6847cd4dbfe3" providerId="ADAL" clId="{E3CBE0A6-B851-446E-BFB2-68DDA63CD5ED}" dt="2024-10-07T11:12:10.593" v="1473" actId="13926"/>
          <ac:spMkLst>
            <pc:docMk/>
            <pc:sldMk cId="3913457738" sldId="290"/>
            <ac:spMk id="7" creationId="{E9704DB1-50AF-8916-E8A4-CF1EAA64114D}"/>
          </ac:spMkLst>
        </pc:spChg>
        <pc:spChg chg="mod">
          <ac:chgData name="Klára Hübnerová" userId="65b3b5e0-ec35-4e8d-84ee-6847cd4dbfe3" providerId="ADAL" clId="{E3CBE0A6-B851-446E-BFB2-68DDA63CD5ED}" dt="2024-10-07T10:40:11.086" v="1224" actId="1076"/>
          <ac:spMkLst>
            <pc:docMk/>
            <pc:sldMk cId="3913457738" sldId="290"/>
            <ac:spMk id="8" creationId="{0A64305F-3615-E768-98BD-443B92787123}"/>
          </ac:spMkLst>
        </pc:spChg>
        <pc:spChg chg="mod ord">
          <ac:chgData name="Klára Hübnerová" userId="65b3b5e0-ec35-4e8d-84ee-6847cd4dbfe3" providerId="ADAL" clId="{E3CBE0A6-B851-446E-BFB2-68DDA63CD5ED}" dt="2024-10-07T11:24:55.795" v="1741" actId="1076"/>
          <ac:spMkLst>
            <pc:docMk/>
            <pc:sldMk cId="3913457738" sldId="290"/>
            <ac:spMk id="9" creationId="{89F4C8FC-7F37-6659-F33C-81B15DCD4098}"/>
          </ac:spMkLst>
        </pc:spChg>
        <pc:spChg chg="del">
          <ac:chgData name="Klára Hübnerová" userId="65b3b5e0-ec35-4e8d-84ee-6847cd4dbfe3" providerId="ADAL" clId="{E3CBE0A6-B851-446E-BFB2-68DDA63CD5ED}" dt="2024-10-07T10:35:09.821" v="1176" actId="478"/>
          <ac:spMkLst>
            <pc:docMk/>
            <pc:sldMk cId="3913457738" sldId="290"/>
            <ac:spMk id="10" creationId="{BD045A6B-3535-BA65-9B41-90638E0AF817}"/>
          </ac:spMkLst>
        </pc:spChg>
        <pc:spChg chg="del">
          <ac:chgData name="Klára Hübnerová" userId="65b3b5e0-ec35-4e8d-84ee-6847cd4dbfe3" providerId="ADAL" clId="{E3CBE0A6-B851-446E-BFB2-68DDA63CD5ED}" dt="2024-10-07T10:35:11.476" v="1177" actId="478"/>
          <ac:spMkLst>
            <pc:docMk/>
            <pc:sldMk cId="3913457738" sldId="290"/>
            <ac:spMk id="11" creationId="{6EA0D7DD-6748-EB6C-F06A-83B7765FECE0}"/>
          </ac:spMkLst>
        </pc:spChg>
        <pc:spChg chg="del">
          <ac:chgData name="Klára Hübnerová" userId="65b3b5e0-ec35-4e8d-84ee-6847cd4dbfe3" providerId="ADAL" clId="{E3CBE0A6-B851-446E-BFB2-68DDA63CD5ED}" dt="2024-10-07T10:34:02.435" v="1138" actId="478"/>
          <ac:spMkLst>
            <pc:docMk/>
            <pc:sldMk cId="3913457738" sldId="290"/>
            <ac:spMk id="12" creationId="{898BF9BA-E71F-E571-86AE-147CE4227FD1}"/>
          </ac:spMkLst>
        </pc:spChg>
        <pc:spChg chg="del">
          <ac:chgData name="Klára Hübnerová" userId="65b3b5e0-ec35-4e8d-84ee-6847cd4dbfe3" providerId="ADAL" clId="{E3CBE0A6-B851-446E-BFB2-68DDA63CD5ED}" dt="2024-10-07T10:34:04.641" v="1139" actId="478"/>
          <ac:spMkLst>
            <pc:docMk/>
            <pc:sldMk cId="3913457738" sldId="290"/>
            <ac:spMk id="13" creationId="{110D5AE3-2532-9E83-C2C5-8B00A33BE4C6}"/>
          </ac:spMkLst>
        </pc:spChg>
        <pc:spChg chg="del">
          <ac:chgData name="Klára Hübnerová" userId="65b3b5e0-ec35-4e8d-84ee-6847cd4dbfe3" providerId="ADAL" clId="{E3CBE0A6-B851-446E-BFB2-68DDA63CD5ED}" dt="2024-10-07T10:34:18.359" v="1144" actId="478"/>
          <ac:spMkLst>
            <pc:docMk/>
            <pc:sldMk cId="3913457738" sldId="290"/>
            <ac:spMk id="15" creationId="{D5BC217D-CFAC-9AB5-321E-C153DAB8DF80}"/>
          </ac:spMkLst>
        </pc:spChg>
        <pc:spChg chg="del">
          <ac:chgData name="Klára Hübnerová" userId="65b3b5e0-ec35-4e8d-84ee-6847cd4dbfe3" providerId="ADAL" clId="{E3CBE0A6-B851-446E-BFB2-68DDA63CD5ED}" dt="2024-10-07T10:34:08.326" v="1141" actId="478"/>
          <ac:spMkLst>
            <pc:docMk/>
            <pc:sldMk cId="3913457738" sldId="290"/>
            <ac:spMk id="17" creationId="{2D727EE2-FBA7-3C42-704F-2A7EC1316714}"/>
          </ac:spMkLst>
        </pc:spChg>
        <pc:spChg chg="add mod">
          <ac:chgData name="Klára Hübnerová" userId="65b3b5e0-ec35-4e8d-84ee-6847cd4dbfe3" providerId="ADAL" clId="{E3CBE0A6-B851-446E-BFB2-68DDA63CD5ED}" dt="2024-10-07T11:07:43.885" v="1354" actId="1076"/>
          <ac:spMkLst>
            <pc:docMk/>
            <pc:sldMk cId="3913457738" sldId="290"/>
            <ac:spMk id="18" creationId="{20CF999C-D49F-DFEE-C106-99C17EB2415C}"/>
          </ac:spMkLst>
        </pc:spChg>
        <pc:spChg chg="del">
          <ac:chgData name="Klára Hübnerová" userId="65b3b5e0-ec35-4e8d-84ee-6847cd4dbfe3" providerId="ADAL" clId="{E3CBE0A6-B851-446E-BFB2-68DDA63CD5ED}" dt="2024-10-07T10:34:14.333" v="1143" actId="478"/>
          <ac:spMkLst>
            <pc:docMk/>
            <pc:sldMk cId="3913457738" sldId="290"/>
            <ac:spMk id="19" creationId="{771B9ABB-8E28-4ED9-5921-22D0F48EB384}"/>
          </ac:spMkLst>
        </pc:spChg>
        <pc:spChg chg="del">
          <ac:chgData name="Klára Hübnerová" userId="65b3b5e0-ec35-4e8d-84ee-6847cd4dbfe3" providerId="ADAL" clId="{E3CBE0A6-B851-446E-BFB2-68DDA63CD5ED}" dt="2024-10-07T10:34:06.302" v="1140" actId="478"/>
          <ac:spMkLst>
            <pc:docMk/>
            <pc:sldMk cId="3913457738" sldId="290"/>
            <ac:spMk id="20" creationId="{7E53B544-2AAC-8773-7EFE-11BDE668F401}"/>
          </ac:spMkLst>
        </pc:spChg>
        <pc:spChg chg="add mod">
          <ac:chgData name="Klára Hübnerová" userId="65b3b5e0-ec35-4e8d-84ee-6847cd4dbfe3" providerId="ADAL" clId="{E3CBE0A6-B851-446E-BFB2-68DDA63CD5ED}" dt="2024-10-07T11:07:30.791" v="1352" actId="207"/>
          <ac:spMkLst>
            <pc:docMk/>
            <pc:sldMk cId="3913457738" sldId="290"/>
            <ac:spMk id="21" creationId="{2215F6D0-830B-F48D-52BD-ACCBF4307C8E}"/>
          </ac:spMkLst>
        </pc:spChg>
        <pc:spChg chg="add mod">
          <ac:chgData name="Klára Hübnerová" userId="65b3b5e0-ec35-4e8d-84ee-6847cd4dbfe3" providerId="ADAL" clId="{E3CBE0A6-B851-446E-BFB2-68DDA63CD5ED}" dt="2024-10-07T11:07:52.276" v="1356" actId="1076"/>
          <ac:spMkLst>
            <pc:docMk/>
            <pc:sldMk cId="3913457738" sldId="290"/>
            <ac:spMk id="22" creationId="{1DE13712-33C7-91FD-BF7E-A902812701B9}"/>
          </ac:spMkLst>
        </pc:spChg>
        <pc:spChg chg="add mod">
          <ac:chgData name="Klára Hübnerová" userId="65b3b5e0-ec35-4e8d-84ee-6847cd4dbfe3" providerId="ADAL" clId="{E3CBE0A6-B851-446E-BFB2-68DDA63CD5ED}" dt="2024-10-07T11:11:27.778" v="1458" actId="14100"/>
          <ac:spMkLst>
            <pc:docMk/>
            <pc:sldMk cId="3913457738" sldId="290"/>
            <ac:spMk id="24" creationId="{0D6DDD5E-2BCF-6493-E7D8-FBA8D54DA06F}"/>
          </ac:spMkLst>
        </pc:spChg>
        <pc:spChg chg="add mod">
          <ac:chgData name="Klára Hübnerová" userId="65b3b5e0-ec35-4e8d-84ee-6847cd4dbfe3" providerId="ADAL" clId="{E3CBE0A6-B851-446E-BFB2-68DDA63CD5ED}" dt="2024-10-07T11:29:49.417" v="1895" actId="1038"/>
          <ac:spMkLst>
            <pc:docMk/>
            <pc:sldMk cId="3913457738" sldId="290"/>
            <ac:spMk id="25" creationId="{0DA1E15A-79BB-0099-FDDF-639EFCB59773}"/>
          </ac:spMkLst>
        </pc:spChg>
        <pc:spChg chg="add mod">
          <ac:chgData name="Klára Hübnerová" userId="65b3b5e0-ec35-4e8d-84ee-6847cd4dbfe3" providerId="ADAL" clId="{E3CBE0A6-B851-446E-BFB2-68DDA63CD5ED}" dt="2024-10-07T11:20:48.200" v="1662" actId="1036"/>
          <ac:spMkLst>
            <pc:docMk/>
            <pc:sldMk cId="3913457738" sldId="290"/>
            <ac:spMk id="28" creationId="{553CA1F9-EC17-6969-8704-AFEBE0EFB32C}"/>
          </ac:spMkLst>
        </pc:spChg>
        <pc:spChg chg="add del mod">
          <ac:chgData name="Klára Hübnerová" userId="65b3b5e0-ec35-4e8d-84ee-6847cd4dbfe3" providerId="ADAL" clId="{E3CBE0A6-B851-446E-BFB2-68DDA63CD5ED}" dt="2024-10-07T11:21:11.983" v="1667"/>
          <ac:spMkLst>
            <pc:docMk/>
            <pc:sldMk cId="3913457738" sldId="290"/>
            <ac:spMk id="30" creationId="{61234AD7-D4C3-C8D2-84C5-51FF059D0F78}"/>
          </ac:spMkLst>
        </pc:spChg>
        <pc:spChg chg="add mod ord">
          <ac:chgData name="Klára Hübnerová" userId="65b3b5e0-ec35-4e8d-84ee-6847cd4dbfe3" providerId="ADAL" clId="{E3CBE0A6-B851-446E-BFB2-68DDA63CD5ED}" dt="2024-10-07T11:31:21.153" v="1907" actId="20577"/>
          <ac:spMkLst>
            <pc:docMk/>
            <pc:sldMk cId="3913457738" sldId="290"/>
            <ac:spMk id="31" creationId="{065FC17C-7E5D-733F-6201-C4F7EF1099AB}"/>
          </ac:spMkLst>
        </pc:spChg>
        <pc:spChg chg="add mod">
          <ac:chgData name="Klára Hübnerová" userId="65b3b5e0-ec35-4e8d-84ee-6847cd4dbfe3" providerId="ADAL" clId="{E3CBE0A6-B851-446E-BFB2-68DDA63CD5ED}" dt="2024-10-07T11:36:47.719" v="2000" actId="20577"/>
          <ac:spMkLst>
            <pc:docMk/>
            <pc:sldMk cId="3913457738" sldId="290"/>
            <ac:spMk id="32" creationId="{94AC0035-6028-8762-50F3-C368610CFFC1}"/>
          </ac:spMkLst>
        </pc:spChg>
        <pc:spChg chg="add mod">
          <ac:chgData name="Klára Hübnerová" userId="65b3b5e0-ec35-4e8d-84ee-6847cd4dbfe3" providerId="ADAL" clId="{E3CBE0A6-B851-446E-BFB2-68DDA63CD5ED}" dt="2024-10-07T11:37:48.423" v="2007" actId="1076"/>
          <ac:spMkLst>
            <pc:docMk/>
            <pc:sldMk cId="3913457738" sldId="290"/>
            <ac:spMk id="33" creationId="{7405F078-CBEC-E1BB-FCDD-D97D9E631049}"/>
          </ac:spMkLst>
        </pc:spChg>
        <pc:spChg chg="add mod">
          <ac:chgData name="Klára Hübnerová" userId="65b3b5e0-ec35-4e8d-84ee-6847cd4dbfe3" providerId="ADAL" clId="{E3CBE0A6-B851-446E-BFB2-68DDA63CD5ED}" dt="2024-10-07T11:39:48.531" v="2057" actId="20577"/>
          <ac:spMkLst>
            <pc:docMk/>
            <pc:sldMk cId="3913457738" sldId="290"/>
            <ac:spMk id="34" creationId="{B8A7A483-42EE-D763-3857-C9C1F3DAB088}"/>
          </ac:spMkLst>
        </pc:spChg>
        <pc:picChg chg="del">
          <ac:chgData name="Klára Hübnerová" userId="65b3b5e0-ec35-4e8d-84ee-6847cd4dbfe3" providerId="ADAL" clId="{E3CBE0A6-B851-446E-BFB2-68DDA63CD5ED}" dt="2024-10-07T10:34:21.541" v="1145" actId="478"/>
          <ac:picMkLst>
            <pc:docMk/>
            <pc:sldMk cId="3913457738" sldId="290"/>
            <ac:picMk id="14" creationId="{CF4F0608-FC4E-72A8-15BD-5F0059DF2B4B}"/>
          </ac:picMkLst>
        </pc:picChg>
        <pc:picChg chg="del">
          <ac:chgData name="Klára Hübnerová" userId="65b3b5e0-ec35-4e8d-84ee-6847cd4dbfe3" providerId="ADAL" clId="{E3CBE0A6-B851-446E-BFB2-68DDA63CD5ED}" dt="2024-10-07T10:34:12.115" v="1142" actId="478"/>
          <ac:picMkLst>
            <pc:docMk/>
            <pc:sldMk cId="3913457738" sldId="290"/>
            <ac:picMk id="16" creationId="{783C2394-97EA-60F3-5970-B2AE58647F73}"/>
          </ac:picMkLst>
        </pc:picChg>
        <pc:picChg chg="add mod">
          <ac:chgData name="Klára Hübnerová" userId="65b3b5e0-ec35-4e8d-84ee-6847cd4dbfe3" providerId="ADAL" clId="{E3CBE0A6-B851-446E-BFB2-68DDA63CD5ED}" dt="2024-10-07T11:10:27.332" v="1403" actId="1037"/>
          <ac:picMkLst>
            <pc:docMk/>
            <pc:sldMk cId="3913457738" sldId="290"/>
            <ac:picMk id="23" creationId="{40315C96-1C52-CF04-B3F0-1C487B20C23E}"/>
          </ac:picMkLst>
        </pc:picChg>
        <pc:picChg chg="add mod">
          <ac:chgData name="Klára Hübnerová" userId="65b3b5e0-ec35-4e8d-84ee-6847cd4dbfe3" providerId="ADAL" clId="{E3CBE0A6-B851-446E-BFB2-68DDA63CD5ED}" dt="2024-10-07T11:20:43.531" v="1651" actId="1076"/>
          <ac:picMkLst>
            <pc:docMk/>
            <pc:sldMk cId="3913457738" sldId="290"/>
            <ac:picMk id="26" creationId="{568BF8CB-7A4B-C48B-AD34-6DB45F2B7D12}"/>
          </ac:picMkLst>
        </pc:picChg>
      </pc:sldChg>
      <pc:sldChg chg="add del ord">
        <pc:chgData name="Klára Hübnerová" userId="65b3b5e0-ec35-4e8d-84ee-6847cd4dbfe3" providerId="ADAL" clId="{E3CBE0A6-B851-446E-BFB2-68DDA63CD5ED}" dt="2024-10-07T11:41:41.348" v="2137" actId="47"/>
        <pc:sldMkLst>
          <pc:docMk/>
          <pc:sldMk cId="1063128118" sldId="291"/>
        </pc:sldMkLst>
      </pc:sldChg>
      <pc:sldChg chg="delSp modSp add mod ord delAnim">
        <pc:chgData name="Klára Hübnerová" userId="65b3b5e0-ec35-4e8d-84ee-6847cd4dbfe3" providerId="ADAL" clId="{E3CBE0A6-B851-446E-BFB2-68DDA63CD5ED}" dt="2024-10-07T12:40:29.385" v="2838"/>
        <pc:sldMkLst>
          <pc:docMk/>
          <pc:sldMk cId="602358466" sldId="292"/>
        </pc:sldMkLst>
        <pc:spChg chg="mod">
          <ac:chgData name="Klára Hübnerová" userId="65b3b5e0-ec35-4e8d-84ee-6847cd4dbfe3" providerId="ADAL" clId="{E3CBE0A6-B851-446E-BFB2-68DDA63CD5ED}" dt="2024-10-07T11:41:50.342" v="2139" actId="207"/>
          <ac:spMkLst>
            <pc:docMk/>
            <pc:sldMk cId="602358466" sldId="292"/>
            <ac:spMk id="4" creationId="{71C0CD3D-78DD-D1C7-4C3D-55D571DD0FA7}"/>
          </ac:spMkLst>
        </pc:spChg>
        <pc:spChg chg="del">
          <ac:chgData name="Klára Hübnerová" userId="65b3b5e0-ec35-4e8d-84ee-6847cd4dbfe3" providerId="ADAL" clId="{E3CBE0A6-B851-446E-BFB2-68DDA63CD5ED}" dt="2024-10-07T11:41:45.135" v="2138" actId="478"/>
          <ac:spMkLst>
            <pc:docMk/>
            <pc:sldMk cId="602358466" sldId="292"/>
            <ac:spMk id="10" creationId="{2C7F22D8-8073-4BC6-A375-B8FD16D95843}"/>
          </ac:spMkLst>
        </pc:spChg>
      </pc:sldChg>
      <pc:sldChg chg="addSp delSp modSp add mod ord delAnim">
        <pc:chgData name="Klára Hübnerová" userId="65b3b5e0-ec35-4e8d-84ee-6847cd4dbfe3" providerId="ADAL" clId="{E3CBE0A6-B851-446E-BFB2-68DDA63CD5ED}" dt="2024-10-08T10:46:15.891" v="4700" actId="313"/>
        <pc:sldMkLst>
          <pc:docMk/>
          <pc:sldMk cId="3861088041" sldId="293"/>
        </pc:sldMkLst>
        <pc:spChg chg="mod">
          <ac:chgData name="Klára Hübnerová" userId="65b3b5e0-ec35-4e8d-84ee-6847cd4dbfe3" providerId="ADAL" clId="{E3CBE0A6-B851-446E-BFB2-68DDA63CD5ED}" dt="2024-10-07T13:15:52.371" v="3118" actId="14100"/>
          <ac:spMkLst>
            <pc:docMk/>
            <pc:sldMk cId="3861088041" sldId="293"/>
            <ac:spMk id="3" creationId="{00178391-587F-A945-5010-E2D4AB8DFD2C}"/>
          </ac:spMkLst>
        </pc:spChg>
        <pc:spChg chg="mod">
          <ac:chgData name="Klára Hübnerová" userId="65b3b5e0-ec35-4e8d-84ee-6847cd4dbfe3" providerId="ADAL" clId="{E3CBE0A6-B851-446E-BFB2-68DDA63CD5ED}" dt="2024-10-07T13:33:53.316" v="3662" actId="1076"/>
          <ac:spMkLst>
            <pc:docMk/>
            <pc:sldMk cId="3861088041" sldId="293"/>
            <ac:spMk id="4" creationId="{71C0CD3D-78DD-D1C7-4C3D-55D571DD0FA7}"/>
          </ac:spMkLst>
        </pc:spChg>
        <pc:spChg chg="mod">
          <ac:chgData name="Klára Hübnerová" userId="65b3b5e0-ec35-4e8d-84ee-6847cd4dbfe3" providerId="ADAL" clId="{E3CBE0A6-B851-446E-BFB2-68DDA63CD5ED}" dt="2024-10-08T10:46:00.398" v="4696" actId="20577"/>
          <ac:spMkLst>
            <pc:docMk/>
            <pc:sldMk cId="3861088041" sldId="293"/>
            <ac:spMk id="5" creationId="{CD09430A-AE90-DB36-FCA7-969075FE2776}"/>
          </ac:spMkLst>
        </pc:spChg>
        <pc:spChg chg="mod">
          <ac:chgData name="Klára Hübnerová" userId="65b3b5e0-ec35-4e8d-84ee-6847cd4dbfe3" providerId="ADAL" clId="{E3CBE0A6-B851-446E-BFB2-68DDA63CD5ED}" dt="2024-10-08T10:46:15.891" v="4700" actId="313"/>
          <ac:spMkLst>
            <pc:docMk/>
            <pc:sldMk cId="3861088041" sldId="293"/>
            <ac:spMk id="6" creationId="{F6963954-FD57-0252-A6F1-D1D5F12EE24F}"/>
          </ac:spMkLst>
        </pc:spChg>
        <pc:spChg chg="mod">
          <ac:chgData name="Klára Hübnerová" userId="65b3b5e0-ec35-4e8d-84ee-6847cd4dbfe3" providerId="ADAL" clId="{E3CBE0A6-B851-446E-BFB2-68DDA63CD5ED}" dt="2024-10-07T13:13:39.560" v="3112" actId="1038"/>
          <ac:spMkLst>
            <pc:docMk/>
            <pc:sldMk cId="3861088041" sldId="293"/>
            <ac:spMk id="9" creationId="{ECBA83F5-ADEE-E91E-2A85-5804BFDACDAB}"/>
          </ac:spMkLst>
        </pc:spChg>
        <pc:spChg chg="del">
          <ac:chgData name="Klára Hübnerová" userId="65b3b5e0-ec35-4e8d-84ee-6847cd4dbfe3" providerId="ADAL" clId="{E3CBE0A6-B851-446E-BFB2-68DDA63CD5ED}" dt="2024-10-07T11:42:06.763" v="2141" actId="478"/>
          <ac:spMkLst>
            <pc:docMk/>
            <pc:sldMk cId="3861088041" sldId="293"/>
            <ac:spMk id="10" creationId="{2C7F22D8-8073-4BC6-A375-B8FD16D95843}"/>
          </ac:spMkLst>
        </pc:spChg>
        <pc:picChg chg="add mod">
          <ac:chgData name="Klára Hübnerová" userId="65b3b5e0-ec35-4e8d-84ee-6847cd4dbfe3" providerId="ADAL" clId="{E3CBE0A6-B851-446E-BFB2-68DDA63CD5ED}" dt="2024-10-07T13:13:35.200" v="3104" actId="1076"/>
          <ac:picMkLst>
            <pc:docMk/>
            <pc:sldMk cId="3861088041" sldId="293"/>
            <ac:picMk id="7" creationId="{75B5F38C-E2C7-C351-F571-F7799D2E115D}"/>
          </ac:picMkLst>
        </pc:picChg>
        <pc:picChg chg="del">
          <ac:chgData name="Klára Hübnerová" userId="65b3b5e0-ec35-4e8d-84ee-6847cd4dbfe3" providerId="ADAL" clId="{E3CBE0A6-B851-446E-BFB2-68DDA63CD5ED}" dt="2024-10-07T11:42:17.184" v="2142" actId="478"/>
          <ac:picMkLst>
            <pc:docMk/>
            <pc:sldMk cId="3861088041" sldId="293"/>
            <ac:picMk id="8" creationId="{B02914D0-BABD-693E-5802-35468B2AB044}"/>
          </ac:picMkLst>
        </pc:picChg>
      </pc:sldChg>
    </pc:docChg>
  </pc:docChgLst>
  <pc:docChgLst>
    <pc:chgData name="Klára Hübnerová" userId="65b3b5e0-ec35-4e8d-84ee-6847cd4dbfe3" providerId="ADAL" clId="{AEBDB2C7-982B-480D-96A4-59C783F2AB03}"/>
    <pc:docChg chg="custSel addSld delSld modSld sldOrd">
      <pc:chgData name="Klára Hübnerová" userId="65b3b5e0-ec35-4e8d-84ee-6847cd4dbfe3" providerId="ADAL" clId="{AEBDB2C7-982B-480D-96A4-59C783F2AB03}" dt="2024-10-06T09:21:14.862" v="350" actId="2696"/>
      <pc:docMkLst>
        <pc:docMk/>
      </pc:docMkLst>
      <pc:sldChg chg="addSp delSp modSp addCm delCm">
        <pc:chgData name="Klára Hübnerová" userId="65b3b5e0-ec35-4e8d-84ee-6847cd4dbfe3" providerId="ADAL" clId="{AEBDB2C7-982B-480D-96A4-59C783F2AB03}" dt="2024-10-06T09:00:24.828" v="280" actId="14100"/>
        <pc:sldMkLst>
          <pc:docMk/>
          <pc:sldMk cId="1652152112" sldId="256"/>
        </pc:sldMkLst>
        <pc:spChg chg="mod">
          <ac:chgData name="Klára Hübnerová" userId="65b3b5e0-ec35-4e8d-84ee-6847cd4dbfe3" providerId="ADAL" clId="{AEBDB2C7-982B-480D-96A4-59C783F2AB03}" dt="2024-10-06T08:57:35.361" v="165" actId="1076"/>
          <ac:spMkLst>
            <pc:docMk/>
            <pc:sldMk cId="1652152112" sldId="256"/>
            <ac:spMk id="4" creationId="{4F30B850-F42B-AED6-69EA-3D707EEF7EA6}"/>
          </ac:spMkLst>
        </pc:spChg>
        <pc:spChg chg="mod">
          <ac:chgData name="Klára Hübnerová" userId="65b3b5e0-ec35-4e8d-84ee-6847cd4dbfe3" providerId="ADAL" clId="{AEBDB2C7-982B-480D-96A4-59C783F2AB03}" dt="2024-10-06T09:00:17.052" v="279" actId="1076"/>
          <ac:spMkLst>
            <pc:docMk/>
            <pc:sldMk cId="1652152112" sldId="256"/>
            <ac:spMk id="8" creationId="{83B685DD-B8A9-0A6B-3911-5F8C4BBA9F81}"/>
          </ac:spMkLst>
        </pc:spChg>
        <pc:spChg chg="mod">
          <ac:chgData name="Klára Hübnerová" userId="65b3b5e0-ec35-4e8d-84ee-6847cd4dbfe3" providerId="ADAL" clId="{AEBDB2C7-982B-480D-96A4-59C783F2AB03}" dt="2024-10-06T09:00:04.703" v="278" actId="20577"/>
          <ac:spMkLst>
            <pc:docMk/>
            <pc:sldMk cId="1652152112" sldId="256"/>
            <ac:spMk id="9" creationId="{BDC1EE90-373A-B669-904E-1D7DA62AF61F}"/>
          </ac:spMkLst>
        </pc:spChg>
        <pc:picChg chg="del">
          <ac:chgData name="Klára Hübnerová" userId="65b3b5e0-ec35-4e8d-84ee-6847cd4dbfe3" providerId="ADAL" clId="{AEBDB2C7-982B-480D-96A4-59C783F2AB03}" dt="2024-10-06T08:57:15.099" v="162" actId="478"/>
          <ac:picMkLst>
            <pc:docMk/>
            <pc:sldMk cId="1652152112" sldId="256"/>
            <ac:picMk id="3" creationId="{CCA92B7D-E6E1-3426-5DF4-C4C92BA4287E}"/>
          </ac:picMkLst>
        </pc:picChg>
        <pc:picChg chg="add del mod">
          <ac:chgData name="Klára Hübnerová" userId="65b3b5e0-ec35-4e8d-84ee-6847cd4dbfe3" providerId="ADAL" clId="{AEBDB2C7-982B-480D-96A4-59C783F2AB03}" dt="2024-10-06T08:35:57.037" v="68" actId="478"/>
          <ac:picMkLst>
            <pc:docMk/>
            <pc:sldMk cId="1652152112" sldId="256"/>
            <ac:picMk id="5" creationId="{6674A438-21BD-4AD8-85DF-582C595DCA81}"/>
          </ac:picMkLst>
        </pc:picChg>
        <pc:picChg chg="add mod modCrop">
          <ac:chgData name="Klára Hübnerová" userId="65b3b5e0-ec35-4e8d-84ee-6847cd4dbfe3" providerId="ADAL" clId="{AEBDB2C7-982B-480D-96A4-59C783F2AB03}" dt="2024-10-06T08:39:46.988" v="88" actId="1037"/>
          <ac:picMkLst>
            <pc:docMk/>
            <pc:sldMk cId="1652152112" sldId="256"/>
            <ac:picMk id="6" creationId="{5BA5989E-6013-418D-803A-296F3D31718B}"/>
          </ac:picMkLst>
        </pc:picChg>
        <pc:picChg chg="add mod modCrop">
          <ac:chgData name="Klára Hübnerová" userId="65b3b5e0-ec35-4e8d-84ee-6847cd4dbfe3" providerId="ADAL" clId="{AEBDB2C7-982B-480D-96A4-59C783F2AB03}" dt="2024-10-06T09:00:24.828" v="280" actId="14100"/>
          <ac:picMkLst>
            <pc:docMk/>
            <pc:sldMk cId="1652152112" sldId="256"/>
            <ac:picMk id="7" creationId="{E37CB9FD-2AEE-40C4-8E07-5731A18F1FFA}"/>
          </ac:picMkLst>
        </pc:picChg>
        <pc:picChg chg="del">
          <ac:chgData name="Klára Hübnerová" userId="65b3b5e0-ec35-4e8d-84ee-6847cd4dbfe3" providerId="ADAL" clId="{AEBDB2C7-982B-480D-96A4-59C783F2AB03}" dt="2024-10-06T08:32:32.041" v="64" actId="478"/>
          <ac:picMkLst>
            <pc:docMk/>
            <pc:sldMk cId="1652152112" sldId="256"/>
            <ac:picMk id="11" creationId="{C75D6DF5-3D42-7754-6477-887AC43DEC21}"/>
          </ac:picMkLst>
        </pc:picChg>
      </pc:sldChg>
      <pc:sldChg chg="addSp delSp modSp ord">
        <pc:chgData name="Klára Hübnerová" userId="65b3b5e0-ec35-4e8d-84ee-6847cd4dbfe3" providerId="ADAL" clId="{AEBDB2C7-982B-480D-96A4-59C783F2AB03}" dt="2024-10-06T09:20:16.477" v="320"/>
        <pc:sldMkLst>
          <pc:docMk/>
          <pc:sldMk cId="1941889009" sldId="257"/>
        </pc:sldMkLst>
        <pc:spChg chg="mod">
          <ac:chgData name="Klára Hübnerová" userId="65b3b5e0-ec35-4e8d-84ee-6847cd4dbfe3" providerId="ADAL" clId="{AEBDB2C7-982B-480D-96A4-59C783F2AB03}" dt="2024-10-06T09:20:06.540" v="319" actId="20577"/>
          <ac:spMkLst>
            <pc:docMk/>
            <pc:sldMk cId="1941889009" sldId="257"/>
            <ac:spMk id="8" creationId="{03947205-012D-E90D-2E3E-FDA06CA5F853}"/>
          </ac:spMkLst>
        </pc:spChg>
        <pc:picChg chg="del">
          <ac:chgData name="Klára Hübnerová" userId="65b3b5e0-ec35-4e8d-84ee-6847cd4dbfe3" providerId="ADAL" clId="{AEBDB2C7-982B-480D-96A4-59C783F2AB03}" dt="2024-10-06T09:18:35.052" v="286" actId="478"/>
          <ac:picMkLst>
            <pc:docMk/>
            <pc:sldMk cId="1941889009" sldId="257"/>
            <ac:picMk id="7" creationId="{D241301D-C178-2F6E-0055-6B894CB18CC0}"/>
          </ac:picMkLst>
        </pc:picChg>
        <pc:picChg chg="add mod">
          <ac:chgData name="Klára Hübnerová" userId="65b3b5e0-ec35-4e8d-84ee-6847cd4dbfe3" providerId="ADAL" clId="{AEBDB2C7-982B-480D-96A4-59C783F2AB03}" dt="2024-10-06T09:18:40.172" v="288" actId="1076"/>
          <ac:picMkLst>
            <pc:docMk/>
            <pc:sldMk cId="1941889009" sldId="257"/>
            <ac:picMk id="17" creationId="{1834C72A-6DE7-4FC9-9D72-045596FF4B91}"/>
          </ac:picMkLst>
        </pc:picChg>
      </pc:sldChg>
      <pc:sldChg chg="addSp modSp del">
        <pc:chgData name="Klára Hübnerová" userId="65b3b5e0-ec35-4e8d-84ee-6847cd4dbfe3" providerId="ADAL" clId="{AEBDB2C7-982B-480D-96A4-59C783F2AB03}" dt="2024-10-06T09:00:56.361" v="285" actId="2696"/>
        <pc:sldMkLst>
          <pc:docMk/>
          <pc:sldMk cId="2362597817" sldId="270"/>
        </pc:sldMkLst>
        <pc:picChg chg="add mod">
          <ac:chgData name="Klára Hübnerová" userId="65b3b5e0-ec35-4e8d-84ee-6847cd4dbfe3" providerId="ADAL" clId="{AEBDB2C7-982B-480D-96A4-59C783F2AB03}" dt="2024-10-06T08:37:37.086" v="71" actId="1076"/>
          <ac:picMkLst>
            <pc:docMk/>
            <pc:sldMk cId="2362597817" sldId="270"/>
            <ac:picMk id="8" creationId="{FA5BA855-12B1-4A23-9064-D4AEBA6A6CEB}"/>
          </ac:picMkLst>
        </pc:picChg>
      </pc:sldChg>
      <pc:sldChg chg="del">
        <pc:chgData name="Klára Hübnerová" userId="65b3b5e0-ec35-4e8d-84ee-6847cd4dbfe3" providerId="ADAL" clId="{AEBDB2C7-982B-480D-96A4-59C783F2AB03}" dt="2024-10-06T08:30:53.873" v="20" actId="2696"/>
        <pc:sldMkLst>
          <pc:docMk/>
          <pc:sldMk cId="1993770942" sldId="272"/>
        </pc:sldMkLst>
      </pc:sldChg>
      <pc:sldChg chg="del">
        <pc:chgData name="Klára Hübnerová" userId="65b3b5e0-ec35-4e8d-84ee-6847cd4dbfe3" providerId="ADAL" clId="{AEBDB2C7-982B-480D-96A4-59C783F2AB03}" dt="2024-10-06T08:30:51.357" v="19" actId="2696"/>
        <pc:sldMkLst>
          <pc:docMk/>
          <pc:sldMk cId="354316912" sldId="279"/>
        </pc:sldMkLst>
      </pc:sldChg>
      <pc:sldChg chg="delSp modSp ord">
        <pc:chgData name="Klára Hübnerová" userId="65b3b5e0-ec35-4e8d-84ee-6847cd4dbfe3" providerId="ADAL" clId="{AEBDB2C7-982B-480D-96A4-59C783F2AB03}" dt="2024-10-06T09:20:57.621" v="348" actId="478"/>
        <pc:sldMkLst>
          <pc:docMk/>
          <pc:sldMk cId="2375876389" sldId="280"/>
        </pc:sldMkLst>
        <pc:spChg chg="mod">
          <ac:chgData name="Klára Hübnerová" userId="65b3b5e0-ec35-4e8d-84ee-6847cd4dbfe3" providerId="ADAL" clId="{AEBDB2C7-982B-480D-96A4-59C783F2AB03}" dt="2024-10-06T09:20:54.970" v="347" actId="20577"/>
          <ac:spMkLst>
            <pc:docMk/>
            <pc:sldMk cId="2375876389" sldId="280"/>
            <ac:spMk id="5" creationId="{34E65CA5-80A1-029C-4F6D-58CD5E625A95}"/>
          </ac:spMkLst>
        </pc:spChg>
        <pc:graphicFrameChg chg="del">
          <ac:chgData name="Klára Hübnerová" userId="65b3b5e0-ec35-4e8d-84ee-6847cd4dbfe3" providerId="ADAL" clId="{AEBDB2C7-982B-480D-96A4-59C783F2AB03}" dt="2024-10-06T09:20:57.621" v="348" actId="478"/>
          <ac:graphicFrameMkLst>
            <pc:docMk/>
            <pc:sldMk cId="2375876389" sldId="280"/>
            <ac:graphicFrameMk id="4" creationId="{B125F6BD-0038-CC74-0BBB-8CE904FD9771}"/>
          </ac:graphicFrameMkLst>
        </pc:graphicFrameChg>
      </pc:sldChg>
      <pc:sldChg chg="del">
        <pc:chgData name="Klára Hübnerová" userId="65b3b5e0-ec35-4e8d-84ee-6847cd4dbfe3" providerId="ADAL" clId="{AEBDB2C7-982B-480D-96A4-59C783F2AB03}" dt="2024-10-06T09:21:12.216" v="349" actId="2696"/>
        <pc:sldMkLst>
          <pc:docMk/>
          <pc:sldMk cId="795459985" sldId="281"/>
        </pc:sldMkLst>
      </pc:sldChg>
      <pc:sldChg chg="del">
        <pc:chgData name="Klára Hübnerová" userId="65b3b5e0-ec35-4e8d-84ee-6847cd4dbfe3" providerId="ADAL" clId="{AEBDB2C7-982B-480D-96A4-59C783F2AB03}" dt="2024-10-06T09:21:14.862" v="350" actId="2696"/>
        <pc:sldMkLst>
          <pc:docMk/>
          <pc:sldMk cId="2599092265" sldId="282"/>
        </pc:sldMkLst>
      </pc:sldChg>
      <pc:sldChg chg="del">
        <pc:chgData name="Klára Hübnerová" userId="65b3b5e0-ec35-4e8d-84ee-6847cd4dbfe3" providerId="ADAL" clId="{AEBDB2C7-982B-480D-96A4-59C783F2AB03}" dt="2024-10-06T08:31:02.974" v="21" actId="2696"/>
        <pc:sldMkLst>
          <pc:docMk/>
          <pc:sldMk cId="859483346" sldId="283"/>
        </pc:sldMkLst>
      </pc:sldChg>
      <pc:sldChg chg="del">
        <pc:chgData name="Klára Hübnerová" userId="65b3b5e0-ec35-4e8d-84ee-6847cd4dbfe3" providerId="ADAL" clId="{AEBDB2C7-982B-480D-96A4-59C783F2AB03}" dt="2024-10-06T08:31:02.995" v="22" actId="2696"/>
        <pc:sldMkLst>
          <pc:docMk/>
          <pc:sldMk cId="3937315201" sldId="284"/>
        </pc:sldMkLst>
      </pc:sldChg>
      <pc:sldChg chg="ord">
        <pc:chgData name="Klára Hübnerová" userId="65b3b5e0-ec35-4e8d-84ee-6847cd4dbfe3" providerId="ADAL" clId="{AEBDB2C7-982B-480D-96A4-59C783F2AB03}" dt="2024-10-06T08:30:45.572" v="18"/>
        <pc:sldMkLst>
          <pc:docMk/>
          <pc:sldMk cId="4234735877" sldId="286"/>
        </pc:sldMkLst>
      </pc:sldChg>
      <pc:sldChg chg="addSp modSp ord modAnim">
        <pc:chgData name="Klára Hübnerová" userId="65b3b5e0-ec35-4e8d-84ee-6847cd4dbfe3" providerId="ADAL" clId="{AEBDB2C7-982B-480D-96A4-59C783F2AB03}" dt="2024-10-06T08:30:33.850" v="17"/>
        <pc:sldMkLst>
          <pc:docMk/>
          <pc:sldMk cId="577510362" sldId="287"/>
        </pc:sldMkLst>
        <pc:spChg chg="add mod">
          <ac:chgData name="Klára Hübnerová" userId="65b3b5e0-ec35-4e8d-84ee-6847cd4dbfe3" providerId="ADAL" clId="{AEBDB2C7-982B-480D-96A4-59C783F2AB03}" dt="2024-10-06T08:30:22.230" v="15" actId="207"/>
          <ac:spMkLst>
            <pc:docMk/>
            <pc:sldMk cId="577510362" sldId="287"/>
            <ac:spMk id="10" creationId="{2C7F22D8-8073-4BC6-A375-B8FD16D95843}"/>
          </ac:spMkLst>
        </pc:spChg>
      </pc:sldChg>
      <pc:sldChg chg="delSp modSp add ord delAnim">
        <pc:chgData name="Klára Hübnerová" userId="65b3b5e0-ec35-4e8d-84ee-6847cd4dbfe3" providerId="ADAL" clId="{AEBDB2C7-982B-480D-96A4-59C783F2AB03}" dt="2024-10-06T09:00:51.954" v="284" actId="207"/>
        <pc:sldMkLst>
          <pc:docMk/>
          <pc:sldMk cId="3642296512" sldId="288"/>
        </pc:sldMkLst>
        <pc:spChg chg="mod">
          <ac:chgData name="Klára Hübnerová" userId="65b3b5e0-ec35-4e8d-84ee-6847cd4dbfe3" providerId="ADAL" clId="{AEBDB2C7-982B-480D-96A4-59C783F2AB03}" dt="2024-10-06T09:00:51.954" v="284" actId="207"/>
          <ac:spMkLst>
            <pc:docMk/>
            <pc:sldMk cId="3642296512" sldId="288"/>
            <ac:spMk id="5" creationId="{CD09430A-AE90-DB36-FCA7-969075FE2776}"/>
          </ac:spMkLst>
        </pc:spChg>
        <pc:spChg chg="del">
          <ac:chgData name="Klára Hübnerová" userId="65b3b5e0-ec35-4e8d-84ee-6847cd4dbfe3" providerId="ADAL" clId="{AEBDB2C7-982B-480D-96A4-59C783F2AB03}" dt="2024-10-06T09:00:48.393" v="283" actId="478"/>
          <ac:spMkLst>
            <pc:docMk/>
            <pc:sldMk cId="3642296512" sldId="288"/>
            <ac:spMk id="10" creationId="{2C7F22D8-8073-4BC6-A375-B8FD16D95843}"/>
          </ac:spMkLst>
        </pc:spChg>
      </pc:sldChg>
      <pc:sldChg chg="add">
        <pc:chgData name="Klára Hübnerová" userId="65b3b5e0-ec35-4e8d-84ee-6847cd4dbfe3" providerId="ADAL" clId="{AEBDB2C7-982B-480D-96A4-59C783F2AB03}" dt="2024-10-06T09:20:25.783" v="321"/>
        <pc:sldMkLst>
          <pc:docMk/>
          <pc:sldMk cId="1618476847" sldId="28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A5DA15-1372-7653-43AC-2BFFB8BE29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69450AE-6735-6D21-D914-5CF61070CF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5D7E713-48BF-2292-70C3-6EFD49EE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BD39-AA71-4ECE-9442-A232E9DBECEB}" type="datetimeFigureOut">
              <a:rPr lang="cs-CZ" smtClean="0"/>
              <a:t>08.10.2024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D01C83B-E7AC-B48D-7539-293683630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628925D-C4ED-C20C-7955-0CF428821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D321-AEC3-4034-877C-ABF00B62E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8688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01E721-0B1C-B938-6185-1E6771D70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4E38912-CCE1-9B38-6178-4AD802BE3A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7DBB3A2-BABA-5AC8-87C7-6076FD5C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BD39-AA71-4ECE-9442-A232E9DBECEB}" type="datetimeFigureOut">
              <a:rPr lang="cs-CZ" smtClean="0"/>
              <a:t>08.10.2024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D4B2944-8A31-BB38-1BEA-99B5E03D2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6DB4914-1CA3-F326-3A01-9DBED9C69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D321-AEC3-4034-877C-ABF00B62E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9845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7153D9D-76CB-91B2-050E-C5F74CB1D6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AB19585-13A6-CD04-D35F-1DE36D20B6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A32E995-9FDD-38A5-C500-7D2977FC1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BD39-AA71-4ECE-9442-A232E9DBECEB}" type="datetimeFigureOut">
              <a:rPr lang="cs-CZ" smtClean="0"/>
              <a:t>08.10.2024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FFF093C-9F50-D5CB-5EC8-842CB4213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574D355-4366-F959-1B59-03BB47378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D321-AEC3-4034-877C-ABF00B62E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0344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54F075-55D2-214E-0F5E-019662F9D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96055D-B672-7028-B482-B87F923E6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282107C-6FE7-FE60-1AB5-80F4FD92F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BD39-AA71-4ECE-9442-A232E9DBECEB}" type="datetimeFigureOut">
              <a:rPr lang="cs-CZ" smtClean="0"/>
              <a:t>08.10.2024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FB2F03B-0521-0171-F4D3-EE0EDC860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4DB1ED-CEA2-5C90-9A05-550204EDB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D321-AEC3-4034-877C-ABF00B62E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0396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5DBE66-890E-B930-1B69-7A4067A50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2D9D0B2-75FC-7926-ADD5-2809B24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66836C3-DDA0-F7DB-52E7-52FAE66DA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BD39-AA71-4ECE-9442-A232E9DBECEB}" type="datetimeFigureOut">
              <a:rPr lang="cs-CZ" smtClean="0"/>
              <a:t>08.10.2024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83820D2-BAE0-4F2B-33F6-F0333A0A8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F7F88B-93B6-C6A1-CFE9-2B9BCD433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D321-AEC3-4034-877C-ABF00B62E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5220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5320B0-A0E2-4E9F-F63B-625209339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52C231-3D60-68EC-8DC1-5FCD116C2C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4405164-315C-3AA2-C303-C6C844AFBD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E2EABA8-3DFF-449A-B6EC-C87C08286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BD39-AA71-4ECE-9442-A232E9DBECEB}" type="datetimeFigureOut">
              <a:rPr lang="cs-CZ" smtClean="0"/>
              <a:t>08.10.2024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E7ADF98-22ED-D132-FEE7-711631C8B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97FA6A2-DCAA-561C-8180-26984BCB8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D321-AEC3-4034-877C-ABF00B62E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169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A64016-EDFD-E443-B557-62E8F2318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4CF41BE-DF73-3EE2-0563-07B977FDA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489136F-E963-19BC-2745-F3BD1A2297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87AB7E0-527D-11E2-7E86-BE46643029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8671BA6-2B4F-BE60-43A8-036C92579D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CB34771-7E21-D32D-9B05-933F73089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BD39-AA71-4ECE-9442-A232E9DBECEB}" type="datetimeFigureOut">
              <a:rPr lang="cs-CZ" smtClean="0"/>
              <a:t>08.10.2024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F6169A8-D152-504C-1CDE-392AC3A43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9E8AA84-00B6-5FEB-E610-4396D3769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D321-AEC3-4034-877C-ABF00B62E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517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3B07C0-638B-9FFD-FC71-DE60CBF2C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116097C-185E-3000-5C4C-392E1FAAA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BD39-AA71-4ECE-9442-A232E9DBECEB}" type="datetimeFigureOut">
              <a:rPr lang="cs-CZ" smtClean="0"/>
              <a:t>08.10.2024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54A71D2-C3B0-FFA9-78A5-4A6650EE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044C82C-0600-7174-27A8-9885C7AE4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D321-AEC3-4034-877C-ABF00B62E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93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9D19AC8-36E8-D72E-E259-9F11AD5E0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BD39-AA71-4ECE-9442-A232E9DBECEB}" type="datetimeFigureOut">
              <a:rPr lang="cs-CZ" smtClean="0"/>
              <a:t>08.10.2024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BF6F4DF-2712-2931-33CD-711C1555B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DD3BB23-9164-B674-05EB-AA18910FC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D321-AEC3-4034-877C-ABF00B62E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9850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467827-43BB-E431-142F-A878F047F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5A2F7B-7BF5-12FF-92E1-E74E0C1D4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9C3403C-C324-E465-F451-8933A5DCE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AE0C870-0193-B9F2-A14B-05E34B876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BD39-AA71-4ECE-9442-A232E9DBECEB}" type="datetimeFigureOut">
              <a:rPr lang="cs-CZ" smtClean="0"/>
              <a:t>08.10.2024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B0DBFAD-DF14-E069-AA3B-0CD3549E2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03E4136-6B1C-6895-3EF8-5F86555B4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D321-AEC3-4034-877C-ABF00B62E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3546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FFCEF3-0E28-CA75-52BB-915B72096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88EC4B7-20F9-D037-0E4B-6B1350DB4B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6426CCC-E5E3-092F-DF79-03E75E8B3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AED9726-2A72-C3E0-9BE1-7B2D02F22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BD39-AA71-4ECE-9442-A232E9DBECEB}" type="datetimeFigureOut">
              <a:rPr lang="cs-CZ" smtClean="0"/>
              <a:t>08.10.2024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4E4C5DF-2C89-A2E3-B82B-7D450148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04F4143-126E-5D7A-D6D0-BF0D7106B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9D321-AEC3-4034-877C-ABF00B62E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4453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5AD9E9F-1F3B-DB11-6283-9B0E32951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637D557-6660-B258-CD20-5EDA97F2B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50A348C-8DBF-3F68-A526-0DF94A964B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9BD39-AA71-4ECE-9442-A232E9DBECEB}" type="datetimeFigureOut">
              <a:rPr lang="cs-CZ" smtClean="0"/>
              <a:t>08.10.2024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CE97FC7-E741-818F-4E69-22F1AD5AA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6BDFF6-C57C-A7C3-9EDA-730EA15D8B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9D321-AEC3-4034-877C-ABF00B62EF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5417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4F30B850-F42B-AED6-69EA-3D707EEF7EA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056679" y="1303332"/>
            <a:ext cx="3831680" cy="3808104"/>
          </a:xfrm>
        </p:spPr>
        <p:txBody>
          <a:bodyPr>
            <a:normAutofit fontScale="90000"/>
          </a:bodyPr>
          <a:lstStyle/>
          <a:p>
            <a:r>
              <a:rPr lang="cs-CZ" altLang="cs-CZ" sz="3600" b="1" dirty="0">
                <a:solidFill>
                  <a:srgbClr val="C00000"/>
                </a:solidFill>
                <a:latin typeface="+mn-lt"/>
              </a:rPr>
              <a:t>Metodika XIII.</a:t>
            </a:r>
            <a:br>
              <a:rPr lang="cs-CZ" altLang="cs-CZ" sz="3600" b="1" dirty="0">
                <a:solidFill>
                  <a:srgbClr val="C00000"/>
                </a:solidFill>
                <a:latin typeface="+mn-lt"/>
              </a:rPr>
            </a:br>
            <a:br>
              <a:rPr lang="cs-CZ" altLang="cs-CZ" sz="1000" b="1" dirty="0">
                <a:solidFill>
                  <a:srgbClr val="C00000"/>
                </a:solidFill>
                <a:latin typeface="+mn-lt"/>
              </a:rPr>
            </a:br>
            <a:r>
              <a:rPr lang="cs-CZ" altLang="cs-CZ" sz="2400" b="1" dirty="0">
                <a:solidFill>
                  <a:srgbClr val="002060"/>
                </a:solidFill>
                <a:latin typeface="+mn-lt"/>
              </a:rPr>
              <a:t>Znepokojivý gender, nebezpečný feminismus,</a:t>
            </a:r>
            <a:br>
              <a:rPr lang="cs-CZ" altLang="cs-CZ" sz="2400" b="1" dirty="0">
                <a:solidFill>
                  <a:srgbClr val="002060"/>
                </a:solidFill>
                <a:latin typeface="+mn-lt"/>
              </a:rPr>
            </a:br>
            <a:r>
              <a:rPr lang="cs-CZ" altLang="cs-CZ" sz="2400" b="1" dirty="0">
                <a:solidFill>
                  <a:srgbClr val="002060"/>
                </a:solidFill>
                <a:latin typeface="+mn-lt"/>
              </a:rPr>
              <a:t>konstruovaná maskulinita</a:t>
            </a:r>
            <a:br>
              <a:rPr lang="cs-CZ" altLang="cs-CZ" sz="2400" b="1" dirty="0">
                <a:solidFill>
                  <a:srgbClr val="002060"/>
                </a:solidFill>
                <a:latin typeface="+mn-lt"/>
              </a:rPr>
            </a:br>
            <a:br>
              <a:rPr lang="cs-CZ" altLang="cs-CZ" sz="2400" b="1" dirty="0">
                <a:solidFill>
                  <a:srgbClr val="002060"/>
                </a:solidFill>
                <a:latin typeface="+mn-lt"/>
              </a:rPr>
            </a:br>
            <a:r>
              <a:rPr lang="cs-CZ" altLang="cs-CZ" sz="1600" b="1" i="1" dirty="0">
                <a:solidFill>
                  <a:srgbClr val="C00000"/>
                </a:solidFill>
                <a:latin typeface="+mn-lt"/>
              </a:rPr>
              <a:t>Perspektiva pohlaví, její společenský význam a dopad na vědeckou práci</a:t>
            </a:r>
            <a:br>
              <a:rPr lang="cs-CZ" altLang="cs-CZ" sz="2400" b="1" dirty="0">
                <a:solidFill>
                  <a:srgbClr val="002060"/>
                </a:solidFill>
                <a:latin typeface="+mn-lt"/>
              </a:rPr>
            </a:br>
            <a:br>
              <a:rPr lang="cs-CZ" altLang="cs-CZ" sz="2400" b="1" dirty="0">
                <a:solidFill>
                  <a:srgbClr val="002060"/>
                </a:solidFill>
                <a:latin typeface="+mn-lt"/>
              </a:rPr>
            </a:br>
            <a:br>
              <a:rPr lang="cs-CZ" altLang="cs-CZ" sz="2400" b="1" dirty="0">
                <a:solidFill>
                  <a:srgbClr val="002060"/>
                </a:solidFill>
                <a:latin typeface="+mn-lt"/>
              </a:rPr>
            </a:br>
            <a:r>
              <a:rPr lang="cs-CZ" altLang="cs-CZ" sz="2000" b="1" dirty="0">
                <a:solidFill>
                  <a:srgbClr val="002060"/>
                </a:solidFill>
                <a:latin typeface="+mn-lt"/>
              </a:rPr>
              <a:t>III. </a:t>
            </a:r>
            <a:br>
              <a:rPr lang="cs-CZ" altLang="cs-CZ" sz="2000" b="1" dirty="0">
                <a:solidFill>
                  <a:srgbClr val="002060"/>
                </a:solidFill>
                <a:latin typeface="+mn-lt"/>
              </a:rPr>
            </a:br>
            <a:r>
              <a:rPr lang="cs-CZ" altLang="cs-CZ" sz="2000" b="1" dirty="0">
                <a:solidFill>
                  <a:srgbClr val="002060"/>
                </a:solidFill>
                <a:latin typeface="+mn-lt"/>
              </a:rPr>
              <a:t>Chcete takové ženy?</a:t>
            </a:r>
            <a:br>
              <a:rPr lang="cs-CZ" altLang="cs-CZ" sz="2000" b="1" dirty="0">
                <a:solidFill>
                  <a:srgbClr val="002060"/>
                </a:solidFill>
                <a:latin typeface="+mn-lt"/>
              </a:rPr>
            </a:br>
            <a:r>
              <a:rPr lang="cs-CZ" altLang="cs-CZ" sz="2000" b="1" dirty="0">
                <a:solidFill>
                  <a:srgbClr val="002060"/>
                </a:solidFill>
                <a:latin typeface="+mn-lt"/>
              </a:rPr>
              <a:t>Vývoj feminismu</a:t>
            </a:r>
            <a:br>
              <a:rPr lang="cs-CZ" altLang="cs-CZ" sz="2000" dirty="0">
                <a:solidFill>
                  <a:srgbClr val="002060"/>
                </a:solidFill>
              </a:rPr>
            </a:br>
            <a:br>
              <a:rPr lang="cs-CZ" altLang="cs-CZ" sz="1600" dirty="0">
                <a:solidFill>
                  <a:srgbClr val="002060"/>
                </a:solidFill>
                <a:latin typeface="+mn-lt"/>
              </a:rPr>
            </a:br>
            <a:endParaRPr lang="cs-CZ" altLang="cs-CZ" sz="2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TextovéPole 13">
            <a:extLst>
              <a:ext uri="{FF2B5EF4-FFF2-40B4-BE49-F238E27FC236}">
                <a16:creationId xmlns:a16="http://schemas.microsoft.com/office/drawing/2014/main" id="{83B685DD-B8A9-0A6B-3911-5F8C4BBA9F81}"/>
              </a:ext>
            </a:extLst>
          </p:cNvPr>
          <p:cNvSpPr txBox="1"/>
          <p:nvPr/>
        </p:nvSpPr>
        <p:spPr>
          <a:xfrm>
            <a:off x="4051996" y="6154832"/>
            <a:ext cx="17811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/>
              <a:t>Pohlednice proti </a:t>
            </a:r>
            <a:r>
              <a:rPr lang="cs-CZ" sz="1200" dirty="0" err="1"/>
              <a:t>sufražetám</a:t>
            </a:r>
            <a:r>
              <a:rPr lang="cs-CZ" sz="1200" dirty="0"/>
              <a:t>, Anglie cca. 1900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DC1EE90-373A-B669-904E-1D7DA62AF61F}"/>
              </a:ext>
            </a:extLst>
          </p:cNvPr>
          <p:cNvSpPr txBox="1"/>
          <p:nvPr/>
        </p:nvSpPr>
        <p:spPr>
          <a:xfrm>
            <a:off x="6541872" y="5554668"/>
            <a:ext cx="13845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1200" dirty="0"/>
              <a:t>Jedna z nejaktivnějších odpůrkyň rovnoprávnosti v Americe, </a:t>
            </a:r>
            <a:r>
              <a:rPr lang="cs-CZ" sz="1200" dirty="0" err="1"/>
              <a:t>Phyllis</a:t>
            </a:r>
            <a:r>
              <a:rPr lang="cs-CZ" sz="1200" dirty="0"/>
              <a:t> </a:t>
            </a:r>
            <a:r>
              <a:rPr lang="cs-CZ" sz="1200" dirty="0" err="1"/>
              <a:t>Schlafly</a:t>
            </a:r>
            <a:r>
              <a:rPr lang="cs-CZ" sz="1200" dirty="0"/>
              <a:t>, 1972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BA5989E-6013-418D-803A-296F3D3171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8"/>
          <a:stretch/>
        </p:blipFill>
        <p:spPr>
          <a:xfrm>
            <a:off x="-4" y="0"/>
            <a:ext cx="3980978" cy="6858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37CB9FD-2AEE-40C4-8E07-5731A18F1F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38" r="3493"/>
          <a:stretch/>
        </p:blipFill>
        <p:spPr>
          <a:xfrm>
            <a:off x="7997416" y="-1"/>
            <a:ext cx="419458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52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00178391-587F-A945-5010-E2D4AB8DFD2C}"/>
              </a:ext>
            </a:extLst>
          </p:cNvPr>
          <p:cNvSpPr/>
          <p:nvPr/>
        </p:nvSpPr>
        <p:spPr>
          <a:xfrm>
            <a:off x="363977" y="2849011"/>
            <a:ext cx="65934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altLang="cs-CZ" sz="2800" b="1" dirty="0">
                <a:solidFill>
                  <a:srgbClr val="002060"/>
                </a:solidFill>
                <a:latin typeface="+mn-lt"/>
              </a:rPr>
              <a:t>Úkoly (15</a:t>
            </a:r>
            <a:r>
              <a:rPr lang="cs-CZ" sz="2800" b="1" dirty="0">
                <a:solidFill>
                  <a:srgbClr val="002060"/>
                </a:solidFill>
                <a:latin typeface="+mn-lt"/>
              </a:rPr>
              <a:t>.10</a:t>
            </a:r>
            <a:r>
              <a:rPr kumimoji="0" lang="cs-CZ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</a:rPr>
              <a:t>.)</a:t>
            </a:r>
            <a:endParaRPr lang="cs-CZ" altLang="cs-CZ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71C0CD3D-78DD-D1C7-4C3D-55D571DD0FA7}"/>
              </a:ext>
            </a:extLst>
          </p:cNvPr>
          <p:cNvSpPr/>
          <p:nvPr/>
        </p:nvSpPr>
        <p:spPr bwMode="auto">
          <a:xfrm>
            <a:off x="363975" y="4635239"/>
            <a:ext cx="11628997" cy="9550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2">
                    <a:lumMod val="50000"/>
                  </a:schemeClr>
                </a:solidFill>
              </a:rPr>
              <a:t>Najděte příklad pro jeden ze čtyř typů maskulinity (</a:t>
            </a:r>
            <a:r>
              <a:rPr lang="cs-CZ" b="1" dirty="0" err="1">
                <a:solidFill>
                  <a:schemeClr val="tx2">
                    <a:lumMod val="50000"/>
                  </a:schemeClr>
                </a:solidFill>
              </a:rPr>
              <a:t>hegemoniální</a:t>
            </a:r>
            <a:r>
              <a:rPr lang="cs-CZ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cs-CZ" b="1" dirty="0" err="1">
                <a:solidFill>
                  <a:schemeClr val="tx2">
                    <a:lumMod val="50000"/>
                  </a:schemeClr>
                </a:solidFill>
              </a:rPr>
              <a:t>marginalizovaná</a:t>
            </a:r>
            <a:r>
              <a:rPr lang="cs-CZ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cs-CZ" b="1" dirty="0" err="1">
                <a:solidFill>
                  <a:schemeClr val="tx2">
                    <a:lumMod val="50000"/>
                  </a:schemeClr>
                </a:solidFill>
              </a:rPr>
              <a:t>komplicovitá</a:t>
            </a:r>
            <a:r>
              <a:rPr lang="cs-CZ" b="1" dirty="0">
                <a:solidFill>
                  <a:schemeClr val="tx2">
                    <a:lumMod val="50000"/>
                  </a:schemeClr>
                </a:solidFill>
              </a:rPr>
              <a:t>, podřízená)</a:t>
            </a:r>
            <a:endParaRPr kumimoji="0" lang="cs-CZ" b="1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</a:endParaRPr>
          </a:p>
          <a:p>
            <a:r>
              <a:rPr lang="cs-CZ" sz="1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     - Historický nebo současný: jak je prezentován (negativně/pozitivně?, žádoucí/nežádoucí? hierarchický?)</a:t>
            </a:r>
            <a:endParaRPr lang="cs-CZ" sz="16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cs-CZ" sz="1600" b="1" dirty="0">
                <a:solidFill>
                  <a:schemeClr val="tx2">
                    <a:lumMod val="50000"/>
                  </a:schemeClr>
                </a:solidFill>
              </a:rPr>
              <a:t>      - Připravte si krátkou ústní prezentaci (3-5 min.)</a:t>
            </a:r>
            <a:endParaRPr lang="cs-CZ" sz="1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D09430A-AE90-DB36-FCA7-969075FE2776}"/>
              </a:ext>
            </a:extLst>
          </p:cNvPr>
          <p:cNvSpPr/>
          <p:nvPr/>
        </p:nvSpPr>
        <p:spPr bwMode="auto">
          <a:xfrm>
            <a:off x="363977" y="3433535"/>
            <a:ext cx="11628997" cy="1140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2060"/>
                </a:solidFill>
              </a:rPr>
              <a:t>Četba t</a:t>
            </a:r>
            <a:r>
              <a:rPr lang="cs-CZ" b="1" dirty="0">
                <a:solidFill>
                  <a:srgbClr val="002060"/>
                </a:solidFill>
                <a:latin typeface="+mn-lt"/>
              </a:rPr>
              <a:t>extu: </a:t>
            </a:r>
            <a:r>
              <a:rPr lang="en-US" b="1" dirty="0">
                <a:solidFill>
                  <a:srgbClr val="002060"/>
                </a:solidFill>
                <a:latin typeface="+mn-lt"/>
              </a:rPr>
              <a:t>C</a:t>
            </a:r>
            <a:r>
              <a:rPr lang="cs-CZ" b="1" dirty="0" err="1">
                <a:solidFill>
                  <a:srgbClr val="002060"/>
                </a:solidFill>
                <a:latin typeface="+mn-lt"/>
              </a:rPr>
              <a:t>oncepts</a:t>
            </a:r>
            <a:r>
              <a:rPr lang="en-US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cs-CZ" b="1" dirty="0" err="1">
                <a:solidFill>
                  <a:srgbClr val="002060"/>
                </a:solidFill>
                <a:latin typeface="+mn-lt"/>
              </a:rPr>
              <a:t>of</a:t>
            </a:r>
            <a:r>
              <a:rPr lang="en-US" b="1" dirty="0">
                <a:solidFill>
                  <a:srgbClr val="002060"/>
                </a:solidFill>
                <a:latin typeface="+mn-lt"/>
              </a:rPr>
              <a:t> M</a:t>
            </a:r>
            <a:r>
              <a:rPr lang="cs-CZ" b="1" dirty="0" err="1">
                <a:solidFill>
                  <a:srgbClr val="002060"/>
                </a:solidFill>
                <a:latin typeface="+mn-lt"/>
              </a:rPr>
              <a:t>asculinity</a:t>
            </a:r>
            <a:r>
              <a:rPr lang="en-US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cs-CZ" b="1" dirty="0">
                <a:solidFill>
                  <a:srgbClr val="002060"/>
                </a:solidFill>
                <a:latin typeface="+mn-lt"/>
              </a:rPr>
              <a:t>and</a:t>
            </a:r>
            <a:r>
              <a:rPr lang="en-US" b="1" dirty="0">
                <a:solidFill>
                  <a:srgbClr val="002060"/>
                </a:solidFill>
                <a:latin typeface="+mn-lt"/>
              </a:rPr>
              <a:t> M</a:t>
            </a:r>
            <a:r>
              <a:rPr lang="cs-CZ" b="1" dirty="0" err="1">
                <a:solidFill>
                  <a:srgbClr val="002060"/>
                </a:solidFill>
                <a:latin typeface="+mn-lt"/>
              </a:rPr>
              <a:t>asculinity</a:t>
            </a:r>
            <a:r>
              <a:rPr lang="en-US" b="1" dirty="0">
                <a:solidFill>
                  <a:srgbClr val="002060"/>
                </a:solidFill>
                <a:latin typeface="+mn-lt"/>
              </a:rPr>
              <a:t> S</a:t>
            </a:r>
            <a:r>
              <a:rPr lang="cs-CZ" b="1" dirty="0" err="1">
                <a:solidFill>
                  <a:srgbClr val="002060"/>
                </a:solidFill>
                <a:latin typeface="+mn-lt"/>
              </a:rPr>
              <a:t>tudies</a:t>
            </a:r>
            <a:r>
              <a:rPr lang="cs-CZ" b="1" dirty="0">
                <a:solidFill>
                  <a:srgbClr val="002060"/>
                </a:solidFill>
                <a:latin typeface="+mn-lt"/>
              </a:rPr>
              <a:t>, S. 11-38 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   - Proveďte textový rozbor: kdo je autor?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   - Mezi jakými maskulinitami rozlišuje, jak vznikly? 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   - Jak vypadá argumentační struktura? Co se vám líbí, co méně?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6963954-FD57-0252-A6F1-D1D5F12EE24F}"/>
              </a:ext>
            </a:extLst>
          </p:cNvPr>
          <p:cNvSpPr/>
          <p:nvPr/>
        </p:nvSpPr>
        <p:spPr bwMode="auto">
          <a:xfrm>
            <a:off x="363974" y="5651603"/>
            <a:ext cx="11628997" cy="8537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2060"/>
                </a:solidFill>
              </a:rPr>
              <a:t>Četba pramene: Petrus </a:t>
            </a:r>
            <a:r>
              <a:rPr lang="cs-CZ" b="1" dirty="0" err="1">
                <a:solidFill>
                  <a:srgbClr val="002060"/>
                </a:solidFill>
              </a:rPr>
              <a:t>Abaelard</a:t>
            </a:r>
            <a:r>
              <a:rPr lang="cs-CZ" b="1" dirty="0">
                <a:solidFill>
                  <a:srgbClr val="002060"/>
                </a:solidFill>
              </a:rPr>
              <a:t> (1076 – 1142), </a:t>
            </a:r>
            <a:r>
              <a:rPr lang="cs-CZ" b="1" dirty="0" err="1">
                <a:solidFill>
                  <a:srgbClr val="002060"/>
                </a:solidFill>
              </a:rPr>
              <a:t>Historia</a:t>
            </a:r>
            <a:r>
              <a:rPr lang="cs-CZ" b="1" dirty="0">
                <a:solidFill>
                  <a:srgbClr val="002060"/>
                </a:solidFill>
              </a:rPr>
              <a:t> </a:t>
            </a:r>
            <a:r>
              <a:rPr lang="cs-CZ" b="1" dirty="0" err="1">
                <a:solidFill>
                  <a:srgbClr val="002060"/>
                </a:solidFill>
              </a:rPr>
              <a:t>Calamitatum</a:t>
            </a:r>
            <a:endParaRPr lang="cs-CZ" b="1" dirty="0">
              <a:solidFill>
                <a:srgbClr val="002060"/>
              </a:solidFill>
            </a:endParaRPr>
          </a:p>
          <a:p>
            <a:r>
              <a:rPr lang="cs-CZ" sz="1600" b="1" dirty="0">
                <a:solidFill>
                  <a:srgbClr val="002060"/>
                </a:solidFill>
              </a:rPr>
              <a:t>     - Kdo je Petrus </a:t>
            </a:r>
            <a:r>
              <a:rPr lang="cs-CZ" sz="1600" b="1" dirty="0" err="1">
                <a:solidFill>
                  <a:srgbClr val="002060"/>
                </a:solidFill>
              </a:rPr>
              <a:t>Abaelard</a:t>
            </a:r>
            <a:r>
              <a:rPr lang="cs-CZ" sz="1600" b="1" dirty="0">
                <a:solidFill>
                  <a:srgbClr val="002060"/>
                </a:solidFill>
              </a:rPr>
              <a:t>? Co je ‚</a:t>
            </a:r>
            <a:r>
              <a:rPr lang="cs-CZ" sz="1600" b="1" dirty="0" err="1">
                <a:solidFill>
                  <a:srgbClr val="002060"/>
                </a:solidFill>
              </a:rPr>
              <a:t>Historia</a:t>
            </a:r>
            <a:r>
              <a:rPr lang="cs-CZ" sz="1600" b="1" dirty="0">
                <a:solidFill>
                  <a:srgbClr val="002060"/>
                </a:solidFill>
              </a:rPr>
              <a:t> </a:t>
            </a:r>
            <a:r>
              <a:rPr lang="cs-CZ" sz="1600" b="1" dirty="0" err="1">
                <a:solidFill>
                  <a:srgbClr val="002060"/>
                </a:solidFill>
              </a:rPr>
              <a:t>Calamitatum</a:t>
            </a:r>
            <a:r>
              <a:rPr lang="cs-CZ" sz="1600" b="1" dirty="0">
                <a:solidFill>
                  <a:srgbClr val="002060"/>
                </a:solidFill>
              </a:rPr>
              <a:t>‘? O čem pojednávají úryvky? 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    - Pokuste se číst pramen skrze optiku genderu, Proveďte kritiku pramene 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</a:t>
            </a:r>
            <a:r>
              <a:rPr lang="cs-CZ" sz="1600" b="1" dirty="0">
                <a:solidFill>
                  <a:srgbClr val="002060"/>
                </a:solidFill>
                <a:latin typeface="+mn-lt"/>
              </a:rPr>
              <a:t>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CBA83F5-ADEE-E91E-2A85-5804BFDACDAB}"/>
              </a:ext>
            </a:extLst>
          </p:cNvPr>
          <p:cNvSpPr txBox="1"/>
          <p:nvPr/>
        </p:nvSpPr>
        <p:spPr>
          <a:xfrm>
            <a:off x="7046926" y="2746606"/>
            <a:ext cx="16666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1200" b="1" dirty="0"/>
              <a:t>Chcete takové muže?</a:t>
            </a:r>
          </a:p>
          <a:p>
            <a:pPr algn="r"/>
            <a:r>
              <a:rPr lang="cs-CZ" sz="1200" dirty="0"/>
              <a:t>Vize maskulinity podle Vladimíra Putina (2019) </a:t>
            </a:r>
          </a:p>
          <a:p>
            <a:endParaRPr lang="cs-CZ" sz="1200" dirty="0"/>
          </a:p>
        </p:txBody>
      </p:sp>
      <p:pic>
        <p:nvPicPr>
          <p:cNvPr id="7" name="Obrázek 6" descr="Obsah obrázku venku, osoba, strom, oblečení&#10;&#10;Popis byl vytvořen automaticky">
            <a:extLst>
              <a:ext uri="{FF2B5EF4-FFF2-40B4-BE49-F238E27FC236}">
                <a16:creationId xmlns:a16="http://schemas.microsoft.com/office/drawing/2014/main" id="{75B5F38C-E2C7-C351-F571-F7799D2E1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630" y="59047"/>
            <a:ext cx="3396014" cy="331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088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00178391-587F-A945-5010-E2D4AB8DFD2C}"/>
              </a:ext>
            </a:extLst>
          </p:cNvPr>
          <p:cNvSpPr/>
          <p:nvPr/>
        </p:nvSpPr>
        <p:spPr>
          <a:xfrm>
            <a:off x="363983" y="3001180"/>
            <a:ext cx="69393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altLang="cs-CZ" sz="2800" b="1" dirty="0">
                <a:solidFill>
                  <a:srgbClr val="002060"/>
                </a:solidFill>
                <a:latin typeface="+mn-lt"/>
              </a:rPr>
              <a:t>Úkoly (8</a:t>
            </a:r>
            <a:r>
              <a:rPr lang="cs-CZ" sz="2800" b="1" dirty="0">
                <a:solidFill>
                  <a:srgbClr val="002060"/>
                </a:solidFill>
                <a:latin typeface="+mn-lt"/>
              </a:rPr>
              <a:t>.10</a:t>
            </a:r>
            <a:r>
              <a:rPr kumimoji="0" lang="cs-CZ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</a:rPr>
              <a:t>.)</a:t>
            </a:r>
            <a:endParaRPr lang="cs-CZ" altLang="cs-CZ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71C0CD3D-78DD-D1C7-4C3D-55D571DD0FA7}"/>
              </a:ext>
            </a:extLst>
          </p:cNvPr>
          <p:cNvSpPr/>
          <p:nvPr/>
        </p:nvSpPr>
        <p:spPr bwMode="auto">
          <a:xfrm>
            <a:off x="363977" y="5604764"/>
            <a:ext cx="11628997" cy="11012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2">
                    <a:lumMod val="50000"/>
                  </a:schemeClr>
                </a:solidFill>
              </a:rPr>
              <a:t>Najděte příklad argumentace proti změně genderového řádu (genderových rolí):</a:t>
            </a:r>
            <a:endParaRPr kumimoji="0" lang="cs-CZ" b="1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</a:endParaRPr>
          </a:p>
          <a:p>
            <a:r>
              <a:rPr lang="cs-CZ" sz="1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     - Jakým způsobem je prezentován veřejnosti? </a:t>
            </a:r>
            <a:r>
              <a:rPr lang="cs-CZ" sz="1600" b="1" dirty="0">
                <a:solidFill>
                  <a:schemeClr val="tx2">
                    <a:lumMod val="50000"/>
                  </a:schemeClr>
                </a:solidFill>
              </a:rPr>
              <a:t>Kdo ho podporuje?</a:t>
            </a:r>
            <a:endParaRPr lang="cs-CZ" sz="1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r>
              <a:rPr lang="cs-CZ" sz="1600" b="1" dirty="0">
                <a:solidFill>
                  <a:schemeClr val="tx2">
                    <a:lumMod val="50000"/>
                  </a:schemeClr>
                </a:solidFill>
              </a:rPr>
              <a:t>      - Kterého tématu se dotýká a proč (které mocenské vztahy z nim stojí?)? Jak vypadá argumentace podporovatelů?</a:t>
            </a:r>
          </a:p>
          <a:p>
            <a:r>
              <a:rPr lang="cs-CZ" sz="1600" b="1" dirty="0">
                <a:solidFill>
                  <a:schemeClr val="tx2">
                    <a:lumMod val="50000"/>
                  </a:schemeClr>
                </a:solidFill>
              </a:rPr>
              <a:t>      připravte si k vlastnímu příkladu krátkou ústní prezentaci (3-5 min.)</a:t>
            </a:r>
            <a:endParaRPr lang="cs-CZ" sz="1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D09430A-AE90-DB36-FCA7-969075FE2776}"/>
              </a:ext>
            </a:extLst>
          </p:cNvPr>
          <p:cNvSpPr/>
          <p:nvPr/>
        </p:nvSpPr>
        <p:spPr bwMode="auto">
          <a:xfrm>
            <a:off x="363978" y="3666149"/>
            <a:ext cx="11628997" cy="9317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2060"/>
                </a:solidFill>
              </a:rPr>
              <a:t>Četba t</a:t>
            </a:r>
            <a:r>
              <a:rPr lang="cs-CZ" b="1" dirty="0">
                <a:solidFill>
                  <a:srgbClr val="002060"/>
                </a:solidFill>
                <a:latin typeface="+mn-lt"/>
              </a:rPr>
              <a:t>extu: Mary </a:t>
            </a:r>
            <a:r>
              <a:rPr lang="cs-CZ" b="1" dirty="0" err="1">
                <a:solidFill>
                  <a:srgbClr val="002060"/>
                </a:solidFill>
              </a:rPr>
              <a:t>B</a:t>
            </a:r>
            <a:r>
              <a:rPr lang="cs-CZ" b="1" dirty="0" err="1">
                <a:solidFill>
                  <a:srgbClr val="002060"/>
                </a:solidFill>
                <a:latin typeface="+mn-lt"/>
              </a:rPr>
              <a:t>eard</a:t>
            </a:r>
            <a:r>
              <a:rPr lang="cs-CZ" b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cs-CZ" b="1" dirty="0" err="1">
                <a:solidFill>
                  <a:srgbClr val="002060"/>
                </a:solidFill>
                <a:latin typeface="+mn-lt"/>
              </a:rPr>
              <a:t>The</a:t>
            </a:r>
            <a:r>
              <a:rPr lang="cs-CZ" b="1" dirty="0">
                <a:solidFill>
                  <a:srgbClr val="002060"/>
                </a:solidFill>
                <a:latin typeface="+mn-lt"/>
              </a:rPr>
              <a:t> public </a:t>
            </a:r>
            <a:r>
              <a:rPr lang="cs-CZ" b="1" dirty="0" err="1">
                <a:solidFill>
                  <a:srgbClr val="002060"/>
                </a:solidFill>
                <a:latin typeface="+mn-lt"/>
              </a:rPr>
              <a:t>voice</a:t>
            </a:r>
            <a:r>
              <a:rPr lang="cs-CZ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cs-CZ" b="1" dirty="0" err="1">
                <a:solidFill>
                  <a:srgbClr val="002060"/>
                </a:solidFill>
                <a:latin typeface="+mn-lt"/>
              </a:rPr>
              <a:t>of</a:t>
            </a:r>
            <a:r>
              <a:rPr lang="cs-CZ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cs-CZ" b="1" dirty="0" err="1">
                <a:solidFill>
                  <a:srgbClr val="002060"/>
                </a:solidFill>
                <a:latin typeface="+mn-lt"/>
              </a:rPr>
              <a:t>women</a:t>
            </a:r>
            <a:r>
              <a:rPr lang="cs-CZ" b="1" dirty="0">
                <a:solidFill>
                  <a:srgbClr val="002060"/>
                </a:solidFill>
                <a:latin typeface="+mn-lt"/>
              </a:rPr>
              <a:t>, p. </a:t>
            </a:r>
            <a:r>
              <a:rPr lang="cs-CZ" b="1" dirty="0">
                <a:solidFill>
                  <a:srgbClr val="002060"/>
                </a:solidFill>
              </a:rPr>
              <a:t>3-45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   - kdo je Mary </a:t>
            </a:r>
            <a:r>
              <a:rPr lang="cs-CZ" sz="1600" b="1" dirty="0" err="1">
                <a:solidFill>
                  <a:srgbClr val="002060"/>
                </a:solidFill>
              </a:rPr>
              <a:t>Beard</a:t>
            </a:r>
            <a:r>
              <a:rPr lang="cs-CZ" sz="1600" b="1" dirty="0">
                <a:solidFill>
                  <a:srgbClr val="002060"/>
                </a:solidFill>
              </a:rPr>
              <a:t>? Čím se zabývá? 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   - Proveďte textovou analýzu: O čem to je? Jak vypadá argumentační struktura? Co se vám líbí, co méně?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6963954-FD57-0252-A6F1-D1D5F12EE24F}"/>
              </a:ext>
            </a:extLst>
          </p:cNvPr>
          <p:cNvSpPr/>
          <p:nvPr/>
        </p:nvSpPr>
        <p:spPr bwMode="auto">
          <a:xfrm>
            <a:off x="363977" y="4662481"/>
            <a:ext cx="11628997" cy="8537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2060"/>
                </a:solidFill>
              </a:rPr>
              <a:t>Četba pramene – kontrastního textu: Vlastimil Vondruška, kap. Rovnoprávnost (Breviář pozitivní anarchie, 2016)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    - Kdo je Vlastimil Vondruška? Jakou pozici zastává? 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    - Analyzujte jeho ‚argumentaci‘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</a:t>
            </a:r>
            <a:r>
              <a:rPr lang="cs-CZ" sz="1600" b="1" dirty="0">
                <a:solidFill>
                  <a:srgbClr val="002060"/>
                </a:solidFill>
                <a:latin typeface="+mn-lt"/>
              </a:rPr>
              <a:t> </a:t>
            </a:r>
          </a:p>
        </p:txBody>
      </p:sp>
      <p:pic>
        <p:nvPicPr>
          <p:cNvPr id="8" name="Obrázek 7" descr="Obsah obrázku text, plakát, Lidská tvář, ilustrace&#10;&#10;Popis byl vytvořen automaticky">
            <a:extLst>
              <a:ext uri="{FF2B5EF4-FFF2-40B4-BE49-F238E27FC236}">
                <a16:creationId xmlns:a16="http://schemas.microsoft.com/office/drawing/2014/main" id="{B02914D0-BABD-693E-5802-35468B2AB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594" y="85445"/>
            <a:ext cx="2761387" cy="386715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ECBA83F5-ADEE-E91E-2A85-5804BFDACDAB}"/>
              </a:ext>
            </a:extLst>
          </p:cNvPr>
          <p:cNvSpPr txBox="1"/>
          <p:nvPr/>
        </p:nvSpPr>
        <p:spPr>
          <a:xfrm>
            <a:off x="7434136" y="2611623"/>
            <a:ext cx="16666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1200" b="1" dirty="0"/>
              <a:t>Chcete takové ženy?</a:t>
            </a:r>
          </a:p>
          <a:p>
            <a:pPr algn="r"/>
            <a:r>
              <a:rPr lang="cs-CZ" sz="1200" dirty="0"/>
              <a:t>Plakát ke kantonálnímu hlasování o volebním právu žen v Basileji, 1920. </a:t>
            </a:r>
          </a:p>
          <a:p>
            <a:endParaRPr lang="cs-CZ" sz="1200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2C7F22D8-8073-4BC6-A375-B8FD16D95843}"/>
              </a:ext>
            </a:extLst>
          </p:cNvPr>
          <p:cNvSpPr/>
          <p:nvPr/>
        </p:nvSpPr>
        <p:spPr bwMode="auto">
          <a:xfrm>
            <a:off x="363977" y="1741312"/>
            <a:ext cx="6383045" cy="931716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2060"/>
                </a:solidFill>
              </a:rPr>
              <a:t>Četba pramene: Christine de </a:t>
            </a:r>
            <a:r>
              <a:rPr lang="cs-CZ" b="1" dirty="0" err="1">
                <a:solidFill>
                  <a:srgbClr val="002060"/>
                </a:solidFill>
              </a:rPr>
              <a:t>Pizan</a:t>
            </a:r>
            <a:r>
              <a:rPr lang="cs-CZ" b="1" dirty="0">
                <a:solidFill>
                  <a:srgbClr val="002060"/>
                </a:solidFill>
              </a:rPr>
              <a:t> (1364 – 1430), 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    - proveďte analýzu pramene: Kdo je Christine de </a:t>
            </a:r>
            <a:r>
              <a:rPr lang="cs-CZ" sz="1600" b="1" dirty="0" err="1">
                <a:solidFill>
                  <a:srgbClr val="002060"/>
                </a:solidFill>
              </a:rPr>
              <a:t>Pizan</a:t>
            </a:r>
            <a:r>
              <a:rPr lang="cs-CZ" sz="1600" b="1" dirty="0">
                <a:solidFill>
                  <a:srgbClr val="002060"/>
                </a:solidFill>
              </a:rPr>
              <a:t>? Z jakého díla 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      je text </a:t>
            </a:r>
            <a:r>
              <a:rPr lang="cs-CZ" sz="1600" b="1" dirty="0" err="1">
                <a:solidFill>
                  <a:srgbClr val="002060"/>
                </a:solidFill>
              </a:rPr>
              <a:t>výbrán</a:t>
            </a:r>
            <a:r>
              <a:rPr lang="cs-CZ" sz="1600" b="1" dirty="0">
                <a:solidFill>
                  <a:srgbClr val="002060"/>
                </a:solidFill>
              </a:rPr>
              <a:t>? (Význam díla?) O čem pojednává? </a:t>
            </a:r>
          </a:p>
          <a:p>
            <a:endParaRPr lang="cs-CZ" sz="1600" b="1" dirty="0">
              <a:solidFill>
                <a:srgbClr val="002060"/>
              </a:solidFill>
            </a:endParaRPr>
          </a:p>
          <a:p>
            <a:r>
              <a:rPr lang="cs-CZ" sz="1600" b="1" dirty="0">
                <a:solidFill>
                  <a:srgbClr val="002060"/>
                </a:solidFill>
              </a:rPr>
              <a:t> </a:t>
            </a:r>
            <a:r>
              <a:rPr lang="cs-CZ" sz="1600" b="1" dirty="0">
                <a:solidFill>
                  <a:srgbClr val="002060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751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75D8B2B0-D601-250F-F902-E7838EE4BFFB}"/>
              </a:ext>
            </a:extLst>
          </p:cNvPr>
          <p:cNvSpPr/>
          <p:nvPr/>
        </p:nvSpPr>
        <p:spPr>
          <a:xfrm>
            <a:off x="109184" y="109057"/>
            <a:ext cx="69393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2000" b="1" dirty="0">
                <a:solidFill>
                  <a:srgbClr val="002060"/>
                </a:solidFill>
                <a:latin typeface="+mn-lt"/>
              </a:rPr>
              <a:t>I. Christine de </a:t>
            </a:r>
            <a:r>
              <a:rPr lang="cs-CZ" sz="2000" b="1" dirty="0" err="1">
                <a:solidFill>
                  <a:srgbClr val="002060"/>
                </a:solidFill>
                <a:latin typeface="+mn-lt"/>
              </a:rPr>
              <a:t>Pizan</a:t>
            </a:r>
            <a:r>
              <a:rPr lang="cs-CZ" sz="2000" b="1" dirty="0">
                <a:solidFill>
                  <a:srgbClr val="002060"/>
                </a:solidFill>
                <a:latin typeface="+mn-lt"/>
              </a:rPr>
              <a:t> (1364-1430)</a:t>
            </a:r>
            <a:endParaRPr lang="cs-CZ" altLang="cs-CZ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C55A59D-F9DE-0F78-21BA-469E14DC0BDB}"/>
              </a:ext>
            </a:extLst>
          </p:cNvPr>
          <p:cNvSpPr txBox="1"/>
          <p:nvPr/>
        </p:nvSpPr>
        <p:spPr>
          <a:xfrm>
            <a:off x="0" y="503984"/>
            <a:ext cx="5934075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/>
              <a:t>Spisovatelka a filozofka benátského původu, která psala svá díla ve francouzštině; je považována za jednu z prvních autorek, která se dokázala uživit svými díly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highlight>
                  <a:srgbClr val="FFFF00"/>
                </a:highlight>
              </a:rPr>
              <a:t>Jedna z nejznámějších „femme de </a:t>
            </a:r>
            <a:r>
              <a:rPr lang="cs-CZ" sz="1600" b="1" dirty="0" err="1">
                <a:highlight>
                  <a:srgbClr val="FFFF00"/>
                </a:highlight>
              </a:rPr>
              <a:t>lettres</a:t>
            </a:r>
            <a:r>
              <a:rPr lang="cs-CZ" sz="1600" b="1" dirty="0">
                <a:highlight>
                  <a:srgbClr val="FFFF00"/>
                </a:highlight>
              </a:rPr>
              <a:t>“ středověku, proto-feministka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1E3BFEF-9B18-5F5C-22B0-154D4204B70D}"/>
              </a:ext>
            </a:extLst>
          </p:cNvPr>
          <p:cNvSpPr txBox="1"/>
          <p:nvPr/>
        </p:nvSpPr>
        <p:spPr>
          <a:xfrm>
            <a:off x="0" y="1827423"/>
            <a:ext cx="5934075" cy="50167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cs-CZ" sz="1600" b="1" dirty="0">
                <a:solidFill>
                  <a:srgbClr val="FF0000"/>
                </a:solidFill>
              </a:rPr>
              <a:t>Biografie: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highlight>
                  <a:srgbClr val="FFFF00"/>
                </a:highlight>
              </a:rPr>
              <a:t>Jako čtyřletá přichází na francouzský královský dvůr v Paříži</a:t>
            </a:r>
            <a:r>
              <a:rPr lang="cs-CZ" sz="1600" dirty="0"/>
              <a:t>; její otec je osobním lékařem a astrologem francouzského krále Karla V.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highlight>
                  <a:srgbClr val="FFFF00"/>
                </a:highlight>
              </a:rPr>
              <a:t>Získává na ženu nadprůměrné vzdělání </a:t>
            </a:r>
            <a:r>
              <a:rPr lang="cs-CZ" sz="1600" dirty="0"/>
              <a:t>v latině, geometrii a aritmetice, které doplňuje rozsáhlou četbou světské a antické literatury,  a též teologických děl v latině a francouzštině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highlight>
                  <a:srgbClr val="FFFF00"/>
                </a:highlight>
              </a:rPr>
              <a:t>1380: v 15 letech se provdá za 24letého královského notáře </a:t>
            </a:r>
            <a:r>
              <a:rPr lang="cs-CZ" sz="1600" dirty="0" err="1">
                <a:highlight>
                  <a:srgbClr val="FFFF00"/>
                </a:highlight>
              </a:rPr>
              <a:t>Étienna</a:t>
            </a:r>
            <a:r>
              <a:rPr lang="cs-CZ" sz="1600" dirty="0">
                <a:highlight>
                  <a:srgbClr val="FFFF00"/>
                </a:highlight>
              </a:rPr>
              <a:t> de </a:t>
            </a:r>
            <a:r>
              <a:rPr lang="cs-CZ" sz="1600" dirty="0" err="1">
                <a:highlight>
                  <a:srgbClr val="FFFF00"/>
                </a:highlight>
              </a:rPr>
              <a:t>Castel</a:t>
            </a:r>
            <a:r>
              <a:rPr lang="cs-CZ" sz="1600" dirty="0">
                <a:highlight>
                  <a:srgbClr val="FFFF00"/>
                </a:highlight>
              </a:rPr>
              <a:t> </a:t>
            </a:r>
            <a:r>
              <a:rPr lang="cs-CZ" sz="1600" dirty="0"/>
              <a:t>(nižší šlechtic z </a:t>
            </a:r>
            <a:r>
              <a:rPr lang="cs-CZ" sz="1600" dirty="0" err="1"/>
              <a:t>Pikardie</a:t>
            </a:r>
            <a:r>
              <a:rPr lang="cs-CZ" sz="1600" dirty="0"/>
              <a:t>); manželství je šťastné až do jeho smrti v roce 1387 (epidemie)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highlight>
                  <a:srgbClr val="FFFF00"/>
                </a:highlight>
              </a:rPr>
              <a:t>Od roku 1387: vdova a matka tří dětí</a:t>
            </a:r>
            <a:r>
              <a:rPr lang="cs-CZ" sz="1600" dirty="0"/>
              <a:t>; spory o dědictví s arcibiskupem ze </a:t>
            </a:r>
            <a:r>
              <a:rPr lang="cs-CZ" sz="1600" dirty="0" err="1"/>
              <a:t>Sens</a:t>
            </a:r>
            <a:r>
              <a:rPr lang="cs-CZ" sz="1600" dirty="0"/>
              <a:t> a královským radou Françoisem </a:t>
            </a:r>
            <a:r>
              <a:rPr lang="cs-CZ" sz="1600" dirty="0" err="1"/>
              <a:t>Chanteprimem</a:t>
            </a:r>
            <a:r>
              <a:rPr lang="cs-CZ" sz="1600" dirty="0"/>
              <a:t> ji nutí k psaní, aby si udržela společenské postaven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highlight>
                  <a:srgbClr val="FFFF00"/>
                </a:highlight>
              </a:rPr>
              <a:t>Nevstupuje do kláštera ani se znovu nevdává </a:t>
            </a:r>
            <a:r>
              <a:rPr lang="cs-CZ" sz="1600" dirty="0"/>
              <a:t>(dva společensky uznávané způsoby života vdovy), ale </a:t>
            </a:r>
            <a:r>
              <a:rPr lang="cs-CZ" sz="1600" dirty="0">
                <a:highlight>
                  <a:srgbClr val="FFFF00"/>
                </a:highlight>
              </a:rPr>
              <a:t>věnuje se vědám</a:t>
            </a:r>
            <a:r>
              <a:rPr lang="cs-CZ" sz="1600" dirty="0"/>
              <a:t>, zejména filozofii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highlight>
                  <a:srgbClr val="FFFF00"/>
                </a:highlight>
              </a:rPr>
              <a:t>Stojí pod ochranou osobností na královském dvoře: </a:t>
            </a:r>
            <a:r>
              <a:rPr lang="cs-CZ" sz="1600" dirty="0"/>
              <a:t>vévoda Jean de </a:t>
            </a:r>
            <a:r>
              <a:rPr lang="cs-CZ" sz="1600" dirty="0" err="1"/>
              <a:t>Berry</a:t>
            </a:r>
            <a:r>
              <a:rPr lang="cs-CZ" sz="1600" dirty="0"/>
              <a:t>, Ludvík I. Orleánský, ale také královna Isabela Bavorská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Současně ji obdivují soudobí filozofové Jean </a:t>
            </a:r>
            <a:r>
              <a:rPr lang="cs-CZ" sz="1600" dirty="0" err="1"/>
              <a:t>Gerson</a:t>
            </a:r>
            <a:r>
              <a:rPr lang="cs-CZ" sz="1600" dirty="0"/>
              <a:t> a </a:t>
            </a:r>
            <a:r>
              <a:rPr lang="cs-CZ" sz="1600" dirty="0" err="1"/>
              <a:t>Eustache</a:t>
            </a:r>
            <a:r>
              <a:rPr lang="cs-CZ" sz="1600" dirty="0"/>
              <a:t> </a:t>
            </a:r>
            <a:r>
              <a:rPr lang="cs-CZ" sz="1600" dirty="0" err="1"/>
              <a:t>Deschamps</a:t>
            </a:r>
            <a:r>
              <a:rPr lang="cs-CZ" sz="1600" dirty="0"/>
              <a:t>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0215D0B-58D2-22B7-D03C-A5442A8E5F64}"/>
              </a:ext>
            </a:extLst>
          </p:cNvPr>
          <p:cNvSpPr txBox="1"/>
          <p:nvPr/>
        </p:nvSpPr>
        <p:spPr>
          <a:xfrm>
            <a:off x="8094496" y="0"/>
            <a:ext cx="4097504" cy="32932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1600" b="1" dirty="0">
                <a:solidFill>
                  <a:srgbClr val="FF0000"/>
                </a:solidFill>
              </a:rPr>
              <a:t>Kontroverze týkající se zobrazování žen: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highlight>
                  <a:srgbClr val="FFFF00"/>
                </a:highlight>
              </a:rPr>
              <a:t>Od roku 1400: široce uznávaná spisovatelka; dostává zakázky na filozofická, politicko-morální a vojenská díla i dvorskou poezii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Zapojuje se také do debaty o úloze žen, zejména v souvislosti s jejich </a:t>
            </a:r>
            <a:r>
              <a:rPr lang="cs-CZ" sz="1600" dirty="0">
                <a:highlight>
                  <a:srgbClr val="FFFF00"/>
                </a:highlight>
              </a:rPr>
              <a:t>pejorativním zobrazením </a:t>
            </a:r>
            <a:r>
              <a:rPr lang="cs-CZ" sz="1600" dirty="0"/>
              <a:t>v literárních dílech, jako je populární „Roman de la Rose“ od klerika Jeana de </a:t>
            </a:r>
            <a:r>
              <a:rPr lang="cs-CZ" sz="1600" dirty="0" err="1"/>
              <a:t>Meunga</a:t>
            </a:r>
            <a:endParaRPr lang="cs-CZ" sz="1600" dirty="0"/>
          </a:p>
          <a:p>
            <a:r>
              <a:rPr lang="cs-CZ" sz="1600" b="1" dirty="0">
                <a:solidFill>
                  <a:srgbClr val="FF0000"/>
                </a:solidFill>
              </a:rPr>
              <a:t>= Rozpoutává tak literární ‚</a:t>
            </a:r>
            <a:r>
              <a:rPr lang="cs-CZ" sz="1600" b="1" i="1" dirty="0" err="1">
                <a:solidFill>
                  <a:srgbClr val="FF0000"/>
                </a:solidFill>
              </a:rPr>
              <a:t>Querelle</a:t>
            </a:r>
            <a:r>
              <a:rPr lang="cs-CZ" sz="1600" b="1" i="1" dirty="0">
                <a:solidFill>
                  <a:srgbClr val="FF0000"/>
                </a:solidFill>
              </a:rPr>
              <a:t> </a:t>
            </a:r>
            <a:r>
              <a:rPr lang="cs-CZ" sz="1600" b="1" i="1" dirty="0" err="1">
                <a:solidFill>
                  <a:srgbClr val="FF0000"/>
                </a:solidFill>
              </a:rPr>
              <a:t>du</a:t>
            </a:r>
            <a:r>
              <a:rPr lang="cs-CZ" sz="1600" b="1" i="1" dirty="0">
                <a:solidFill>
                  <a:srgbClr val="FF0000"/>
                </a:solidFill>
              </a:rPr>
              <a:t> Roman de la rose‘ </a:t>
            </a:r>
            <a:r>
              <a:rPr lang="cs-CZ" sz="1600" b="1" dirty="0">
                <a:solidFill>
                  <a:srgbClr val="FF0000"/>
                </a:solidFill>
              </a:rPr>
              <a:t>(spor o románu o růži) v němž rozebírá klerikem znetvořený obraz žen  </a:t>
            </a:r>
          </a:p>
        </p:txBody>
      </p:sp>
      <p:pic>
        <p:nvPicPr>
          <p:cNvPr id="6" name="Obrázek 5" descr="Obsah obrázku oblečení, obraz, šaty, osoba&#10;&#10;Popis byl vytvořen automaticky">
            <a:extLst>
              <a:ext uri="{FF2B5EF4-FFF2-40B4-BE49-F238E27FC236}">
                <a16:creationId xmlns:a16="http://schemas.microsoft.com/office/drawing/2014/main" id="{F03DC6DB-2914-3532-5992-6F898DBA71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6"/>
          <a:stretch/>
        </p:blipFill>
        <p:spPr>
          <a:xfrm>
            <a:off x="5776700" y="0"/>
            <a:ext cx="2346372" cy="2462213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FAEF3D13-B335-74C5-739B-6615435A7596}"/>
              </a:ext>
            </a:extLst>
          </p:cNvPr>
          <p:cNvSpPr txBox="1"/>
          <p:nvPr/>
        </p:nvSpPr>
        <p:spPr>
          <a:xfrm>
            <a:off x="5919787" y="2456443"/>
            <a:ext cx="21889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/>
              <a:t>Christine de </a:t>
            </a:r>
            <a:r>
              <a:rPr lang="cs-CZ" sz="1200" b="1" dirty="0" err="1"/>
              <a:t>Pizan</a:t>
            </a:r>
            <a:r>
              <a:rPr lang="cs-CZ" sz="1200" b="1" dirty="0"/>
              <a:t> se svým synem Jeanem de </a:t>
            </a:r>
            <a:r>
              <a:rPr lang="cs-CZ" sz="1200" b="1" dirty="0" err="1"/>
              <a:t>Castel</a:t>
            </a:r>
            <a:r>
              <a:rPr lang="cs-CZ" sz="1200" b="1" dirty="0"/>
              <a:t> (</a:t>
            </a:r>
            <a:r>
              <a:rPr lang="cs-CZ" sz="1200" b="1" dirty="0" err="1"/>
              <a:t>bedfordský</a:t>
            </a:r>
            <a:r>
              <a:rPr lang="cs-CZ" sz="1200" b="1" dirty="0"/>
              <a:t> mistr)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682B0AC4-E671-AA17-2988-6F91F7F25F76}"/>
              </a:ext>
            </a:extLst>
          </p:cNvPr>
          <p:cNvSpPr txBox="1"/>
          <p:nvPr/>
        </p:nvSpPr>
        <p:spPr>
          <a:xfrm>
            <a:off x="9005211" y="3380126"/>
            <a:ext cx="40975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1" dirty="0">
                <a:solidFill>
                  <a:srgbClr val="002060"/>
                </a:solidFill>
              </a:rPr>
              <a:t>La </a:t>
            </a:r>
            <a:r>
              <a:rPr lang="de-DE" sz="1800" b="1" dirty="0" err="1">
                <a:solidFill>
                  <a:srgbClr val="002060"/>
                </a:solidFill>
              </a:rPr>
              <a:t>Cité</a:t>
            </a:r>
            <a:r>
              <a:rPr lang="de-DE" sz="1800" b="1" dirty="0">
                <a:solidFill>
                  <a:srgbClr val="002060"/>
                </a:solidFill>
              </a:rPr>
              <a:t> des </a:t>
            </a:r>
            <a:r>
              <a:rPr lang="de-DE" sz="1800" b="1" dirty="0" err="1">
                <a:solidFill>
                  <a:srgbClr val="002060"/>
                </a:solidFill>
              </a:rPr>
              <a:t>dames</a:t>
            </a:r>
            <a:r>
              <a:rPr lang="de-DE" sz="1800" b="1" dirty="0">
                <a:solidFill>
                  <a:srgbClr val="002060"/>
                </a:solidFill>
              </a:rPr>
              <a:t> (1405) </a:t>
            </a:r>
            <a:endParaRPr lang="cs-CZ" sz="1800" dirty="0">
              <a:solidFill>
                <a:srgbClr val="002060"/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D4CBB9ED-4D2B-13B0-C152-1ED4D2C09E66}"/>
              </a:ext>
            </a:extLst>
          </p:cNvPr>
          <p:cNvSpPr txBox="1"/>
          <p:nvPr/>
        </p:nvSpPr>
        <p:spPr>
          <a:xfrm>
            <a:off x="9005211" y="3815236"/>
            <a:ext cx="3186789" cy="30469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Město dam, </a:t>
            </a:r>
            <a:r>
              <a:rPr lang="cs-CZ" sz="1600" dirty="0">
                <a:highlight>
                  <a:srgbClr val="FFFF00"/>
                </a:highlight>
              </a:rPr>
              <a:t>literární reakce na útoky v rámci sporu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Na příkladu významných ženských postav z biblických i světských dějin </a:t>
            </a:r>
            <a:r>
              <a:rPr lang="cs-CZ" sz="1600" dirty="0">
                <a:highlight>
                  <a:srgbClr val="FFFF00"/>
                </a:highlight>
              </a:rPr>
              <a:t>poukazuje na neuznané schopnosti žen a rozvíjí obraz utopické společnosti</a:t>
            </a:r>
            <a:r>
              <a:rPr lang="cs-CZ" sz="1600" dirty="0"/>
              <a:t>, v níž mají ženy rovná práva</a:t>
            </a:r>
          </a:p>
          <a:p>
            <a:r>
              <a:rPr lang="cs-CZ" sz="1600" b="1" dirty="0">
                <a:solidFill>
                  <a:srgbClr val="FF0000"/>
                </a:solidFill>
              </a:rPr>
              <a:t>= Popisuje také, jak negativní výroky učenců o ženském pohlaví ovlivnily ženy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90261BCE-E60C-C412-B8CA-3788F51C5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9338" y="3334581"/>
            <a:ext cx="3145873" cy="2076525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D60F2A54-8680-270A-4E0D-F054B6E754EB}"/>
              </a:ext>
            </a:extLst>
          </p:cNvPr>
          <p:cNvSpPr txBox="1"/>
          <p:nvPr/>
        </p:nvSpPr>
        <p:spPr>
          <a:xfrm>
            <a:off x="6041624" y="5452478"/>
            <a:ext cx="2781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/>
              <a:t>Miniatura v pařížském rukopise </a:t>
            </a:r>
            <a:r>
              <a:rPr lang="cs-CZ" sz="1200" b="1" dirty="0" err="1"/>
              <a:t>Cité</a:t>
            </a:r>
            <a:r>
              <a:rPr lang="cs-CZ" sz="1200" b="1" dirty="0"/>
              <a:t> des </a:t>
            </a:r>
            <a:r>
              <a:rPr lang="cs-CZ" sz="1200" b="1" dirty="0" err="1"/>
              <a:t>Dames</a:t>
            </a:r>
            <a:r>
              <a:rPr lang="cs-CZ" sz="1200" b="1" dirty="0"/>
              <a:t> (počátek 15. století, Mistr </a:t>
            </a:r>
            <a:r>
              <a:rPr lang="cs-CZ" sz="1200" b="1" dirty="0" err="1"/>
              <a:t>Cité</a:t>
            </a:r>
            <a:r>
              <a:rPr lang="cs-CZ" sz="1200" b="1" dirty="0"/>
              <a:t> des </a:t>
            </a:r>
            <a:r>
              <a:rPr lang="cs-CZ" sz="1200" b="1" dirty="0" err="1"/>
              <a:t>Dames</a:t>
            </a:r>
            <a:r>
              <a:rPr lang="cs-CZ" sz="12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34735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34E65CA5-80A1-029C-4F6D-58CD5E625A95}"/>
              </a:ext>
            </a:extLst>
          </p:cNvPr>
          <p:cNvSpPr/>
          <p:nvPr/>
        </p:nvSpPr>
        <p:spPr>
          <a:xfrm>
            <a:off x="109184" y="109057"/>
            <a:ext cx="69393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altLang="cs-CZ" b="1" dirty="0">
                <a:solidFill>
                  <a:srgbClr val="002060"/>
                </a:solidFill>
                <a:latin typeface="+mn-lt"/>
              </a:rPr>
              <a:t>II. Vývoj feminismu</a:t>
            </a:r>
            <a:endParaRPr lang="cs-CZ" altLang="cs-CZ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9704DB1-50AF-8916-E8A4-CF1EAA64114D}"/>
              </a:ext>
            </a:extLst>
          </p:cNvPr>
          <p:cNvSpPr txBox="1"/>
          <p:nvPr/>
        </p:nvSpPr>
        <p:spPr>
          <a:xfrm>
            <a:off x="0" y="1049557"/>
            <a:ext cx="5352176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V průběhu francouzské revoluce je poprvé veřejně diskutovaná nerovnost mezi ženami a muži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Začátkem 19. stol.: (</a:t>
            </a:r>
            <a:r>
              <a:rPr lang="cs-CZ" sz="1600" dirty="0" err="1">
                <a:highlight>
                  <a:srgbClr val="FFFF00"/>
                </a:highlight>
              </a:rPr>
              <a:t>Bluestocking</a:t>
            </a:r>
            <a:r>
              <a:rPr lang="cs-CZ" sz="1600" dirty="0">
                <a:highlight>
                  <a:srgbClr val="FFFF00"/>
                </a:highlight>
              </a:rPr>
              <a:t> – modrá punčocha</a:t>
            </a:r>
            <a:r>
              <a:rPr lang="cs-CZ" sz="1600" dirty="0"/>
              <a:t>) označení vzdělané, intelektuální ženy, která zanedbává údajně „typicky“ ženské vlastnosti, jež jí připisuje společnost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Termín vznikl v </a:t>
            </a:r>
            <a:r>
              <a:rPr lang="cs-CZ" sz="1600" dirty="0">
                <a:highlight>
                  <a:srgbClr val="FFFF00"/>
                </a:highlight>
              </a:rPr>
              <a:t>londýnském literárním kroužku ‘blue </a:t>
            </a:r>
            <a:r>
              <a:rPr lang="cs-CZ" sz="1600" dirty="0" err="1">
                <a:highlight>
                  <a:srgbClr val="FFFF00"/>
                </a:highlight>
              </a:rPr>
              <a:t>stocking</a:t>
            </a:r>
            <a:r>
              <a:rPr lang="cs-CZ" sz="1600" dirty="0">
                <a:highlight>
                  <a:srgbClr val="FFFF00"/>
                </a:highlight>
              </a:rPr>
              <a:t> society‘  </a:t>
            </a:r>
            <a:r>
              <a:rPr lang="cs-CZ" sz="1600" dirty="0"/>
              <a:t>(založeném Elisabeth </a:t>
            </a:r>
            <a:r>
              <a:rPr lang="cs-CZ" sz="1600" dirty="0" err="1"/>
              <a:t>Montagu</a:t>
            </a:r>
            <a:r>
              <a:rPr lang="cs-CZ" sz="1600" dirty="0"/>
              <a:t>), který byl otevřen intelektuálům a </a:t>
            </a:r>
            <a:r>
              <a:rPr lang="cs-CZ" sz="1600" dirty="0" err="1"/>
              <a:t>aristokratum</a:t>
            </a:r>
            <a:r>
              <a:rPr lang="cs-CZ" sz="1600" dirty="0"/>
              <a:t> obou pohlaví</a:t>
            </a:r>
          </a:p>
          <a:p>
            <a:r>
              <a:rPr lang="cs-CZ" sz="1600" b="1" dirty="0">
                <a:solidFill>
                  <a:srgbClr val="FF0000"/>
                </a:solidFill>
              </a:rPr>
              <a:t>= Teprve koncem 19. století nabyl termín pejorativní význam </a:t>
            </a:r>
            <a:endParaRPr lang="cs-CZ" sz="16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0A64305F-3615-E768-98BD-443B92787123}"/>
              </a:ext>
            </a:extLst>
          </p:cNvPr>
          <p:cNvSpPr/>
          <p:nvPr/>
        </p:nvSpPr>
        <p:spPr bwMode="auto">
          <a:xfrm>
            <a:off x="92406" y="544957"/>
            <a:ext cx="4108742" cy="537017"/>
          </a:xfrm>
          <a:prstGeom prst="ellipse">
            <a:avLst/>
          </a:prstGeom>
          <a:solidFill>
            <a:srgbClr val="0099CC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b="1" dirty="0">
                <a:solidFill>
                  <a:srgbClr val="FFFFCC"/>
                </a:solidFill>
              </a:rPr>
              <a:t>0. Předchůdci feminizmu </a:t>
            </a:r>
            <a:endParaRPr kumimoji="0" lang="cs-CZ" sz="2000" b="1" i="0" u="none" strike="noStrike" cap="none" normalizeH="0" baseline="0" dirty="0">
              <a:ln>
                <a:noFill/>
              </a:ln>
              <a:solidFill>
                <a:srgbClr val="FFFFCC"/>
              </a:solidFill>
              <a:effectLst/>
            </a:endParaRP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89F4C8FC-7F37-6659-F33C-81B15DCD4098}"/>
              </a:ext>
            </a:extLst>
          </p:cNvPr>
          <p:cNvSpPr/>
          <p:nvPr/>
        </p:nvSpPr>
        <p:spPr bwMode="auto">
          <a:xfrm>
            <a:off x="5349965" y="188485"/>
            <a:ext cx="4445682" cy="537017"/>
          </a:xfrm>
          <a:prstGeom prst="ellipse">
            <a:avLst/>
          </a:prstGeom>
          <a:solidFill>
            <a:srgbClr val="0099CC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>
                <a:ln>
                  <a:noFill/>
                </a:ln>
                <a:solidFill>
                  <a:srgbClr val="FFFFCC"/>
                </a:solidFill>
                <a:effectLst/>
              </a:rPr>
              <a:t>1.</a:t>
            </a:r>
            <a:r>
              <a:rPr kumimoji="0" lang="cs-CZ" sz="2000" b="1" i="0" u="none" strike="noStrike" cap="none" normalizeH="0" dirty="0">
                <a:ln>
                  <a:noFill/>
                </a:ln>
                <a:solidFill>
                  <a:srgbClr val="FFFFCC"/>
                </a:solidFill>
                <a:effectLst/>
              </a:rPr>
              <a:t> Vlna feminizmu - sufražetky</a:t>
            </a:r>
            <a:endParaRPr kumimoji="0" lang="cs-CZ" sz="2000" b="1" i="0" u="none" strike="noStrike" cap="none" normalizeH="0" baseline="0" dirty="0">
              <a:ln>
                <a:noFill/>
              </a:ln>
              <a:solidFill>
                <a:srgbClr val="FFFFCC"/>
              </a:solidFill>
              <a:effectLst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170EE08F-1319-8D1F-D41A-13B991E90613}"/>
              </a:ext>
            </a:extLst>
          </p:cNvPr>
          <p:cNvSpPr txBox="1"/>
          <p:nvPr/>
        </p:nvSpPr>
        <p:spPr>
          <a:xfrm>
            <a:off x="5437802" y="1107739"/>
            <a:ext cx="5048437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/>
              <a:t>Sufražetky</a:t>
            </a:r>
            <a:r>
              <a:rPr lang="cs-CZ" sz="1600" dirty="0"/>
              <a:t>: anglický termín pro více či méně organizované aktivistky za práva žen ve Velké </a:t>
            </a:r>
          </a:p>
          <a:p>
            <a:r>
              <a:rPr lang="cs-CZ" sz="1600" dirty="0"/>
              <a:t>      Británii a Spojených státech na počátku 20. století</a:t>
            </a:r>
          </a:p>
          <a:p>
            <a:r>
              <a:rPr lang="cs-CZ" sz="1600" dirty="0"/>
              <a:t>      (termín byl poprvé použit v roce 1906)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Boj vedly prostřednictvím pasivní rezistence, narušování oficiálních akcí a hladovek (</a:t>
            </a:r>
            <a:r>
              <a:rPr lang="de-DE" sz="1600" dirty="0"/>
              <a:t>Emmeline Pankhurst</a:t>
            </a:r>
            <a:r>
              <a:rPr lang="cs-CZ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Hnutí sufražetek podporovaly především ženy ze střední třídy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A6D3A07-2E7C-29A4-6100-8142976DA56F}"/>
              </a:ext>
            </a:extLst>
          </p:cNvPr>
          <p:cNvSpPr txBox="1"/>
          <p:nvPr/>
        </p:nvSpPr>
        <p:spPr>
          <a:xfrm>
            <a:off x="5437802" y="725502"/>
            <a:ext cx="6754198" cy="338554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cs-CZ" sz="1600" b="1" dirty="0"/>
              <a:t>= Hlavním cílem bylo dosažení volebního práva žen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FAC8012-658B-DC65-6C82-9A4BA8229924}"/>
              </a:ext>
            </a:extLst>
          </p:cNvPr>
          <p:cNvSpPr txBox="1"/>
          <p:nvPr/>
        </p:nvSpPr>
        <p:spPr>
          <a:xfrm>
            <a:off x="1" y="3636485"/>
            <a:ext cx="5352176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Od poloviny 18. století se ve středních vrstvách vyvinula „polarizovaná genderová filozofie“, která ospravedlňovala oddělení mužské a ženské sféry a upírala ženám právo na sebeurčení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D045A6B-3535-BA65-9B41-90638E0AF817}"/>
              </a:ext>
            </a:extLst>
          </p:cNvPr>
          <p:cNvSpPr txBox="1"/>
          <p:nvPr/>
        </p:nvSpPr>
        <p:spPr>
          <a:xfrm>
            <a:off x="0" y="4703565"/>
            <a:ext cx="5352176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sz="1600" b="1" dirty="0"/>
              <a:t>Jean-Jacques Rousseau: </a:t>
            </a:r>
            <a:r>
              <a:rPr lang="cs-CZ" sz="1600" b="1" dirty="0" err="1"/>
              <a:t>Émile</a:t>
            </a:r>
            <a:r>
              <a:rPr lang="cs-CZ" sz="1600" b="1" dirty="0"/>
              <a:t> (1762) Pojednání o výchově žen</a:t>
            </a:r>
            <a:endParaRPr lang="cs-CZ" sz="1600" dirty="0"/>
          </a:p>
          <a:p>
            <a:r>
              <a:rPr lang="cs-CZ" sz="1600" b="1" dirty="0">
                <a:solidFill>
                  <a:srgbClr val="FF0000"/>
                </a:solidFill>
              </a:rPr>
              <a:t> „Vzdělání ženy by se mělo vždy vztahovat k jejímu manželovi. Těšit nás, být nám užitečná, usnadňovat a zpříjemňovat nám život: to jsou povinnosti ženy v každé době“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6EA0D7DD-6748-EB6C-F06A-83B7765FECE0}"/>
              </a:ext>
            </a:extLst>
          </p:cNvPr>
          <p:cNvSpPr txBox="1"/>
          <p:nvPr/>
        </p:nvSpPr>
        <p:spPr>
          <a:xfrm>
            <a:off x="0" y="6273225"/>
            <a:ext cx="5352176" cy="58477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cs-CZ" sz="1600" b="1" dirty="0"/>
              <a:t>= Prvním cílem bylo dosažení stejného práva na vyšší vzdělání (univerzity) pro ženy (Mary </a:t>
            </a:r>
            <a:r>
              <a:rPr lang="cs-CZ" sz="1600" b="1" dirty="0" err="1"/>
              <a:t>Wollstonecraft</a:t>
            </a:r>
            <a:r>
              <a:rPr lang="cs-CZ" sz="1600" b="1" dirty="0"/>
              <a:t>)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98BF9BA-E71F-E571-86AE-147CE4227FD1}"/>
              </a:ext>
            </a:extLst>
          </p:cNvPr>
          <p:cNvSpPr txBox="1"/>
          <p:nvPr/>
        </p:nvSpPr>
        <p:spPr>
          <a:xfrm>
            <a:off x="5437801" y="3371408"/>
            <a:ext cx="6754198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cs-CZ" sz="1600" b="1" dirty="0"/>
              <a:t>= S vypuknutím první světové války ztrácí ženské hnutí svou údernost</a:t>
            </a:r>
          </a:p>
          <a:p>
            <a:r>
              <a:rPr lang="cs-CZ" sz="1600" b="1" dirty="0"/>
              <a:t>= Od roku 1918 je ženám ve většině států přiznáno volební právo (Anglie: od roku 1928 právo hlasovat a ucházet se o politické zastupitelství)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CF4F0608-FC4E-72A8-15BD-5F0059DF2B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6" r="26045"/>
          <a:stretch/>
        </p:blipFill>
        <p:spPr>
          <a:xfrm>
            <a:off x="10091957" y="0"/>
            <a:ext cx="2100043" cy="2308324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D5BC217D-CFAC-9AB5-321E-C153DAB8DF80}"/>
              </a:ext>
            </a:extLst>
          </p:cNvPr>
          <p:cNvSpPr txBox="1"/>
          <p:nvPr/>
        </p:nvSpPr>
        <p:spPr>
          <a:xfrm>
            <a:off x="10571865" y="2308324"/>
            <a:ext cx="14740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/>
              <a:t>Demonstrace sufražetek v </a:t>
            </a:r>
            <a:r>
              <a:rPr lang="de-DE" sz="1200" dirty="0"/>
              <a:t>New York</a:t>
            </a:r>
            <a:r>
              <a:rPr lang="cs-CZ" sz="1200" dirty="0"/>
              <a:t>u</a:t>
            </a:r>
            <a:r>
              <a:rPr lang="de-DE" sz="1200" dirty="0"/>
              <a:t> (1912)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2D727EE2-FBA7-3C42-704F-2A7EC1316714}"/>
              </a:ext>
            </a:extLst>
          </p:cNvPr>
          <p:cNvSpPr txBox="1"/>
          <p:nvPr/>
        </p:nvSpPr>
        <p:spPr>
          <a:xfrm>
            <a:off x="5445053" y="5813758"/>
            <a:ext cx="5281274" cy="104644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highlight>
                  <a:srgbClr val="FFFF00"/>
                </a:highlight>
              </a:rPr>
              <a:t>Existencialismus: </a:t>
            </a:r>
            <a:r>
              <a:rPr lang="fr-FR" sz="1400" b="1" dirty="0">
                <a:highlight>
                  <a:srgbClr val="FFFF00"/>
                </a:highlight>
              </a:rPr>
              <a:t>Le Deuxième Sexe („</a:t>
            </a:r>
            <a:r>
              <a:rPr lang="fr-FR" sz="1400" b="1" dirty="0" err="1">
                <a:highlight>
                  <a:srgbClr val="FFFF00"/>
                </a:highlight>
              </a:rPr>
              <a:t>Druhé</a:t>
            </a:r>
            <a:r>
              <a:rPr lang="fr-FR" sz="1400" b="1" dirty="0">
                <a:highlight>
                  <a:srgbClr val="FFFF00"/>
                </a:highlight>
              </a:rPr>
              <a:t> </a:t>
            </a:r>
            <a:r>
              <a:rPr lang="fr-FR" sz="1400" b="1" dirty="0" err="1">
                <a:highlight>
                  <a:srgbClr val="FFFF00"/>
                </a:highlight>
              </a:rPr>
              <a:t>pohlaví</a:t>
            </a:r>
            <a:r>
              <a:rPr lang="fr-FR" sz="1400" b="1" dirty="0">
                <a:highlight>
                  <a:srgbClr val="FFFF00"/>
                </a:highlight>
              </a:rPr>
              <a:t>“)</a:t>
            </a:r>
            <a:r>
              <a:rPr lang="cs-CZ" sz="1400" b="1" dirty="0">
                <a:highlight>
                  <a:srgbClr val="FFFF00"/>
                </a:highlight>
              </a:rPr>
              <a:t> 1949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Poprvé se kategorie pohlaví dostává do centra společenskovědního zkoumání a rozlišuje se mezi biologickým pohlavím a kulturní či sociální stopou pohlaví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771B9ABB-8E28-4ED9-5921-22D0F48EB384}"/>
              </a:ext>
            </a:extLst>
          </p:cNvPr>
          <p:cNvSpPr txBox="1"/>
          <p:nvPr/>
        </p:nvSpPr>
        <p:spPr>
          <a:xfrm>
            <a:off x="10717937" y="6229297"/>
            <a:ext cx="1474062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b="1" dirty="0"/>
              <a:t>Simone de Beauvoir </a:t>
            </a:r>
          </a:p>
          <a:p>
            <a:r>
              <a:rPr lang="de-DE" sz="1100" dirty="0"/>
              <a:t>(1908-1986)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7E53B544-2AAC-8773-7EFE-11BDE668F401}"/>
              </a:ext>
            </a:extLst>
          </p:cNvPr>
          <p:cNvSpPr txBox="1"/>
          <p:nvPr/>
        </p:nvSpPr>
        <p:spPr>
          <a:xfrm>
            <a:off x="5445053" y="4642524"/>
            <a:ext cx="5289661" cy="1169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Proces definování sebe sama a svého sociálního obrazu </a:t>
            </a:r>
            <a:r>
              <a:rPr lang="cs-CZ" sz="1400" dirty="0">
                <a:highlight>
                  <a:srgbClr val="FFFF00"/>
                </a:highlight>
              </a:rPr>
              <a:t>prostřednictvím klasifikace nebo stereotypizace lidí s jinými charakteristikami jako „cizích“ </a:t>
            </a:r>
            <a:r>
              <a:rPr lang="cs-CZ" sz="1400" dirty="0"/>
              <a:t>(např. na základě pohlaví, náboženství, etnického původu) </a:t>
            </a:r>
            <a:r>
              <a:rPr lang="cs-CZ" sz="1400" dirty="0">
                <a:highlight>
                  <a:srgbClr val="FFFF00"/>
                </a:highlight>
              </a:rPr>
              <a:t>Cílem je odlišit se od „těch druhých“</a:t>
            </a:r>
            <a:r>
              <a:rPr lang="cs-CZ" sz="1400" dirty="0"/>
              <a:t> jejich shazováním a zveličováním sebe sama</a:t>
            </a:r>
            <a:endParaRPr lang="cs-CZ" sz="1400" b="1" dirty="0"/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110D5AE3-2532-9E83-C2C5-8B00A33BE4C6}"/>
              </a:ext>
            </a:extLst>
          </p:cNvPr>
          <p:cNvSpPr/>
          <p:nvPr/>
        </p:nvSpPr>
        <p:spPr bwMode="auto">
          <a:xfrm>
            <a:off x="5437800" y="4141381"/>
            <a:ext cx="3278359" cy="537017"/>
          </a:xfrm>
          <a:prstGeom prst="ellipse">
            <a:avLst/>
          </a:prstGeom>
          <a:solidFill>
            <a:srgbClr val="0099CC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b="1" dirty="0">
                <a:solidFill>
                  <a:srgbClr val="FFFFCC"/>
                </a:solidFill>
              </a:rPr>
              <a:t>1b. „</a:t>
            </a:r>
            <a:r>
              <a:rPr lang="cs-CZ" sz="2000" b="1" dirty="0" err="1">
                <a:solidFill>
                  <a:srgbClr val="FFFFCC"/>
                </a:solidFill>
              </a:rPr>
              <a:t>Othering</a:t>
            </a:r>
            <a:r>
              <a:rPr lang="cs-CZ" sz="2000" b="1" dirty="0">
                <a:solidFill>
                  <a:srgbClr val="FFFFCC"/>
                </a:solidFill>
              </a:rPr>
              <a:t>“</a:t>
            </a:r>
            <a:endParaRPr kumimoji="0" lang="cs-CZ" sz="2000" b="1" i="0" u="none" strike="noStrike" cap="none" normalizeH="0" baseline="0" dirty="0">
              <a:ln>
                <a:noFill/>
              </a:ln>
              <a:solidFill>
                <a:srgbClr val="FFFFCC"/>
              </a:solidFill>
              <a:effectLst/>
            </a:endParaRP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783C2394-97EA-60F3-5970-B2AE58647F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461" y="4205611"/>
            <a:ext cx="1464538" cy="202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87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2" grpId="0" animBg="1"/>
      <p:bldP spid="6" grpId="0" animBg="1"/>
      <p:bldP spid="12" grpId="0" animBg="1"/>
      <p:bldP spid="17" grpId="0" animBg="1"/>
      <p:bldP spid="20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34E65CA5-80A1-029C-4F6D-58CD5E625A95}"/>
              </a:ext>
            </a:extLst>
          </p:cNvPr>
          <p:cNvSpPr/>
          <p:nvPr/>
        </p:nvSpPr>
        <p:spPr>
          <a:xfrm>
            <a:off x="109184" y="109057"/>
            <a:ext cx="69393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altLang="cs-CZ" b="1" dirty="0">
                <a:solidFill>
                  <a:srgbClr val="002060"/>
                </a:solidFill>
                <a:latin typeface="+mn-lt"/>
              </a:rPr>
              <a:t>II. Vývoj feminismu</a:t>
            </a:r>
            <a:endParaRPr lang="cs-CZ" altLang="cs-CZ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9704DB1-50AF-8916-E8A4-CF1EAA64114D}"/>
              </a:ext>
            </a:extLst>
          </p:cNvPr>
          <p:cNvSpPr txBox="1"/>
          <p:nvPr/>
        </p:nvSpPr>
        <p:spPr>
          <a:xfrm>
            <a:off x="0" y="1049557"/>
            <a:ext cx="5352176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Betty </a:t>
            </a:r>
            <a:r>
              <a:rPr lang="cs-CZ" sz="1600" dirty="0" err="1"/>
              <a:t>Friedan</a:t>
            </a:r>
            <a:r>
              <a:rPr lang="cs-CZ" sz="1600" dirty="0"/>
              <a:t>: </a:t>
            </a:r>
            <a:r>
              <a:rPr lang="de-DE" sz="1600" b="1" dirty="0"/>
              <a:t>The feminine </a:t>
            </a:r>
            <a:r>
              <a:rPr lang="de-DE" sz="1600" b="1" dirty="0" err="1"/>
              <a:t>Mystique</a:t>
            </a:r>
            <a:r>
              <a:rPr lang="de-DE" sz="1600" b="1" dirty="0"/>
              <a:t> (1963)</a:t>
            </a:r>
            <a:endParaRPr lang="cs-CZ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1957 </a:t>
            </a:r>
            <a:r>
              <a:rPr lang="de-DE" sz="1600" dirty="0" err="1"/>
              <a:t>byla</a:t>
            </a:r>
            <a:r>
              <a:rPr lang="de-DE" sz="1600" dirty="0"/>
              <a:t> </a:t>
            </a:r>
            <a:r>
              <a:rPr lang="de-DE" sz="1600" dirty="0" err="1"/>
              <a:t>požádána</a:t>
            </a:r>
            <a:r>
              <a:rPr lang="de-DE" sz="1600" dirty="0"/>
              <a:t>, </a:t>
            </a:r>
            <a:r>
              <a:rPr lang="de-DE" sz="1600" dirty="0" err="1"/>
              <a:t>aby</a:t>
            </a:r>
            <a:r>
              <a:rPr lang="de-DE" sz="1600" dirty="0"/>
              <a:t> </a:t>
            </a:r>
            <a:r>
              <a:rPr lang="de-DE" sz="1600" dirty="0" err="1"/>
              <a:t>provedla</a:t>
            </a:r>
            <a:r>
              <a:rPr lang="de-DE" sz="1600" dirty="0"/>
              <a:t> </a:t>
            </a:r>
            <a:r>
              <a:rPr lang="de-DE" sz="1600" dirty="0" err="1"/>
              <a:t>průzkum</a:t>
            </a:r>
            <a:r>
              <a:rPr lang="de-DE" sz="1600" dirty="0"/>
              <a:t> </a:t>
            </a:r>
            <a:endParaRPr lang="cs-CZ" sz="1600" dirty="0"/>
          </a:p>
          <a:p>
            <a:r>
              <a:rPr lang="cs-CZ" sz="1600" dirty="0"/>
              <a:t>      </a:t>
            </a:r>
            <a:r>
              <a:rPr lang="de-DE" sz="1600" dirty="0" err="1"/>
              <a:t>mezi</a:t>
            </a:r>
            <a:r>
              <a:rPr lang="de-DE" sz="1600" dirty="0"/>
              <a:t> </a:t>
            </a:r>
            <a:r>
              <a:rPr lang="de-DE" sz="1600" dirty="0" err="1"/>
              <a:t>svými</a:t>
            </a:r>
            <a:r>
              <a:rPr lang="de-DE" sz="1600" dirty="0"/>
              <a:t> </a:t>
            </a:r>
            <a:r>
              <a:rPr lang="de-DE" sz="1600" dirty="0" err="1"/>
              <a:t>bývalými</a:t>
            </a:r>
            <a:r>
              <a:rPr lang="de-DE" sz="1600" dirty="0"/>
              <a:t> </a:t>
            </a:r>
            <a:r>
              <a:rPr lang="de-DE" sz="1600" dirty="0" err="1"/>
              <a:t>spolužáky</a:t>
            </a:r>
            <a:r>
              <a:rPr lang="de-DE" sz="1600" dirty="0"/>
              <a:t> </a:t>
            </a:r>
            <a:r>
              <a:rPr lang="de-DE" sz="1600" dirty="0" err="1"/>
              <a:t>ze</a:t>
            </a:r>
            <a:r>
              <a:rPr lang="cs-CZ" sz="1600" dirty="0"/>
              <a:t> ženského</a:t>
            </a:r>
            <a:r>
              <a:rPr lang="de-DE" sz="1600" dirty="0"/>
              <a:t> </a:t>
            </a:r>
            <a:endParaRPr lang="cs-CZ" sz="1600" dirty="0"/>
          </a:p>
          <a:p>
            <a:r>
              <a:rPr lang="cs-CZ" sz="1600" dirty="0"/>
              <a:t>      </a:t>
            </a:r>
            <a:r>
              <a:rPr lang="de-DE" sz="1600" dirty="0"/>
              <a:t>Smith College u </a:t>
            </a:r>
            <a:r>
              <a:rPr lang="de-DE" sz="1600" dirty="0" err="1"/>
              <a:t>příležitosti</a:t>
            </a:r>
            <a:r>
              <a:rPr lang="de-DE" sz="1600" dirty="0"/>
              <a:t> </a:t>
            </a:r>
            <a:r>
              <a:rPr lang="de-DE" sz="1600" dirty="0" err="1"/>
              <a:t>jejich</a:t>
            </a:r>
            <a:r>
              <a:rPr lang="de-DE" sz="1600" dirty="0"/>
              <a:t> 15. </a:t>
            </a:r>
            <a:r>
              <a:rPr lang="de-DE" sz="1600" dirty="0" err="1"/>
              <a:t>výročí</a:t>
            </a: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/>
              <a:t>Výsledky</a:t>
            </a:r>
            <a:r>
              <a:rPr lang="de-DE" sz="1600" dirty="0"/>
              <a:t>, </a:t>
            </a:r>
            <a:r>
              <a:rPr lang="de-DE" sz="1600" dirty="0" err="1"/>
              <a:t>které</a:t>
            </a:r>
            <a:r>
              <a:rPr lang="de-DE" sz="1600" dirty="0"/>
              <a:t> </a:t>
            </a:r>
            <a:r>
              <a:rPr lang="de-DE" sz="1600" dirty="0" err="1"/>
              <a:t>odhalily</a:t>
            </a:r>
            <a:r>
              <a:rPr lang="de-DE" sz="1600" dirty="0"/>
              <a:t>, </a:t>
            </a:r>
            <a:r>
              <a:rPr lang="de-DE" sz="1600" dirty="0" err="1"/>
              <a:t>že</a:t>
            </a:r>
            <a:r>
              <a:rPr lang="de-DE" sz="1600" dirty="0"/>
              <a:t> </a:t>
            </a:r>
            <a:r>
              <a:rPr lang="de-DE" sz="1600" dirty="0" err="1"/>
              <a:t>mnohé</a:t>
            </a:r>
            <a:r>
              <a:rPr lang="de-DE" sz="1600" dirty="0"/>
              <a:t> z </a:t>
            </a:r>
            <a:r>
              <a:rPr lang="de-DE" sz="1600" dirty="0" err="1"/>
              <a:t>nich</a:t>
            </a:r>
            <a:r>
              <a:rPr lang="de-DE" sz="1600" dirty="0"/>
              <a:t> </a:t>
            </a:r>
            <a:r>
              <a:rPr lang="de-DE" sz="1600" dirty="0" err="1"/>
              <a:t>jsou</a:t>
            </a:r>
            <a:r>
              <a:rPr lang="de-DE" sz="1600" dirty="0"/>
              <a:t> </a:t>
            </a:r>
            <a:r>
              <a:rPr lang="de-DE" sz="1600" dirty="0" err="1"/>
              <a:t>nespokojené</a:t>
            </a:r>
            <a:r>
              <a:rPr lang="de-DE" sz="1600" dirty="0"/>
              <a:t> se </a:t>
            </a:r>
            <a:r>
              <a:rPr lang="de-DE" sz="1600" dirty="0" err="1"/>
              <a:t>svým</a:t>
            </a:r>
            <a:r>
              <a:rPr lang="de-DE" sz="1600" dirty="0"/>
              <a:t> </a:t>
            </a:r>
            <a:r>
              <a:rPr lang="de-DE" sz="1600" dirty="0" err="1"/>
              <a:t>životem</a:t>
            </a:r>
            <a:r>
              <a:rPr lang="de-DE" sz="1600" dirty="0"/>
              <a:t> </a:t>
            </a:r>
            <a:r>
              <a:rPr lang="de-DE" sz="1600" dirty="0" err="1"/>
              <a:t>žen</a:t>
            </a:r>
            <a:r>
              <a:rPr lang="de-DE" sz="1600" dirty="0"/>
              <a:t> v </a:t>
            </a:r>
            <a:r>
              <a:rPr lang="de-DE" sz="1600" dirty="0" err="1"/>
              <a:t>domácnosti</a:t>
            </a: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Ty jí </a:t>
            </a:r>
            <a:r>
              <a:rPr lang="de-DE" sz="1600" dirty="0" err="1"/>
              <a:t>přiměly</a:t>
            </a:r>
            <a:r>
              <a:rPr lang="de-DE" sz="1600" dirty="0"/>
              <a:t> k </a:t>
            </a:r>
            <a:r>
              <a:rPr lang="de-DE" sz="1600" dirty="0" err="1">
                <a:highlight>
                  <a:srgbClr val="FFFF00"/>
                </a:highlight>
              </a:rPr>
              <a:t>empirickému</a:t>
            </a:r>
            <a:r>
              <a:rPr lang="de-DE" sz="1600" dirty="0">
                <a:highlight>
                  <a:srgbClr val="FFFF00"/>
                </a:highlight>
              </a:rPr>
              <a:t> </a:t>
            </a:r>
            <a:r>
              <a:rPr lang="de-DE" sz="1600" dirty="0" err="1">
                <a:highlight>
                  <a:srgbClr val="FFFF00"/>
                </a:highlight>
              </a:rPr>
              <a:t>výzkumu</a:t>
            </a:r>
            <a:r>
              <a:rPr lang="de-DE" sz="1600" dirty="0">
                <a:highlight>
                  <a:srgbClr val="FFFF00"/>
                </a:highlight>
              </a:rPr>
              <a:t>, v </a:t>
            </a:r>
            <a:r>
              <a:rPr lang="de-DE" sz="1600" dirty="0" err="1">
                <a:highlight>
                  <a:srgbClr val="FFFF00"/>
                </a:highlight>
              </a:rPr>
              <a:t>jehož</a:t>
            </a:r>
            <a:r>
              <a:rPr lang="de-DE" sz="1600" dirty="0">
                <a:highlight>
                  <a:srgbClr val="FFFF00"/>
                </a:highlight>
              </a:rPr>
              <a:t> </a:t>
            </a:r>
            <a:r>
              <a:rPr lang="de-DE" sz="1600" dirty="0" err="1">
                <a:highlight>
                  <a:srgbClr val="FFFF00"/>
                </a:highlight>
              </a:rPr>
              <a:t>rámci</a:t>
            </a:r>
            <a:r>
              <a:rPr lang="de-DE" sz="1600" dirty="0">
                <a:highlight>
                  <a:srgbClr val="FFFF00"/>
                </a:highlight>
              </a:rPr>
              <a:t> </a:t>
            </a:r>
            <a:r>
              <a:rPr lang="de-DE" sz="1600" dirty="0" err="1">
                <a:highlight>
                  <a:srgbClr val="FFFF00"/>
                </a:highlight>
              </a:rPr>
              <a:t>vedla</a:t>
            </a:r>
            <a:r>
              <a:rPr lang="de-DE" sz="1600" dirty="0">
                <a:highlight>
                  <a:srgbClr val="FFFF00"/>
                </a:highlight>
              </a:rPr>
              <a:t> </a:t>
            </a:r>
            <a:r>
              <a:rPr lang="de-DE" sz="1600" dirty="0" err="1">
                <a:highlight>
                  <a:srgbClr val="FFFF00"/>
                </a:highlight>
              </a:rPr>
              <a:t>rozhovory</a:t>
            </a:r>
            <a:r>
              <a:rPr lang="de-DE" sz="1600" dirty="0">
                <a:highlight>
                  <a:srgbClr val="FFFF00"/>
                </a:highlight>
              </a:rPr>
              <a:t> s </a:t>
            </a:r>
            <a:r>
              <a:rPr lang="de-DE" sz="1600" dirty="0" err="1">
                <a:highlight>
                  <a:srgbClr val="FFFF00"/>
                </a:highlight>
              </a:rPr>
              <a:t>ženami</a:t>
            </a:r>
            <a:r>
              <a:rPr lang="de-DE" sz="1600" dirty="0">
                <a:highlight>
                  <a:srgbClr val="FFFF00"/>
                </a:highlight>
              </a:rPr>
              <a:t> v </a:t>
            </a:r>
            <a:r>
              <a:rPr lang="de-DE" sz="1600" dirty="0" err="1">
                <a:highlight>
                  <a:srgbClr val="FFFF00"/>
                </a:highlight>
              </a:rPr>
              <a:t>domácnosti</a:t>
            </a:r>
            <a:r>
              <a:rPr lang="de-DE" sz="1600" dirty="0">
                <a:highlight>
                  <a:srgbClr val="FFFF00"/>
                </a:highlight>
              </a:rPr>
              <a:t> </a:t>
            </a:r>
            <a:r>
              <a:rPr lang="de-DE" sz="1600" dirty="0"/>
              <a:t>a </a:t>
            </a:r>
            <a:r>
              <a:rPr lang="de-DE" sz="1600" dirty="0" err="1">
                <a:highlight>
                  <a:srgbClr val="FFFF00"/>
                </a:highlight>
              </a:rPr>
              <a:t>studovala</a:t>
            </a:r>
            <a:r>
              <a:rPr lang="de-DE" sz="1600" dirty="0">
                <a:highlight>
                  <a:srgbClr val="FFFF00"/>
                </a:highlight>
              </a:rPr>
              <a:t> </a:t>
            </a:r>
            <a:r>
              <a:rPr lang="de-DE" sz="1600" dirty="0" err="1">
                <a:highlight>
                  <a:srgbClr val="FFFF00"/>
                </a:highlight>
              </a:rPr>
              <a:t>média</a:t>
            </a:r>
            <a:r>
              <a:rPr lang="de-DE" sz="1600" dirty="0">
                <a:highlight>
                  <a:srgbClr val="FFFF00"/>
                </a:highlight>
              </a:rPr>
              <a:t> a </a:t>
            </a:r>
            <a:r>
              <a:rPr lang="de-DE" sz="1600" dirty="0" err="1">
                <a:highlight>
                  <a:srgbClr val="FFFF00"/>
                </a:highlight>
              </a:rPr>
              <a:t>reklamu</a:t>
            </a:r>
            <a:endParaRPr lang="de-DE" sz="1600" dirty="0">
              <a:highlight>
                <a:srgbClr val="FFFF00"/>
              </a:highlight>
            </a:endParaRP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0A64305F-3615-E768-98BD-443B92787123}"/>
              </a:ext>
            </a:extLst>
          </p:cNvPr>
          <p:cNvSpPr/>
          <p:nvPr/>
        </p:nvSpPr>
        <p:spPr bwMode="auto">
          <a:xfrm>
            <a:off x="13943" y="541631"/>
            <a:ext cx="4764820" cy="537017"/>
          </a:xfrm>
          <a:prstGeom prst="ellipse">
            <a:avLst/>
          </a:prstGeom>
          <a:solidFill>
            <a:srgbClr val="0099CC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2000" b="1" dirty="0">
                <a:solidFill>
                  <a:srgbClr val="FFFFCC"/>
                </a:solidFill>
              </a:rPr>
              <a:t>2. Vlna feminizmu – ‚esence‘ ženskosti</a:t>
            </a:r>
            <a:endParaRPr kumimoji="0" lang="cs-CZ" sz="2000" b="1" i="0" u="none" strike="noStrike" cap="none" normalizeH="0" baseline="0" dirty="0">
              <a:ln>
                <a:noFill/>
              </a:ln>
              <a:solidFill>
                <a:srgbClr val="FFFFCC"/>
              </a:solidFill>
              <a:effectLst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FAC8012-658B-DC65-6C82-9A4BA8229924}"/>
              </a:ext>
            </a:extLst>
          </p:cNvPr>
          <p:cNvSpPr txBox="1"/>
          <p:nvPr/>
        </p:nvSpPr>
        <p:spPr>
          <a:xfrm>
            <a:off x="-2211" y="3357881"/>
            <a:ext cx="5352176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Pojem „ženská mystika“ vytvořila </a:t>
            </a:r>
            <a:r>
              <a:rPr lang="cs-CZ" sz="1400" dirty="0" err="1"/>
              <a:t>Friedan</a:t>
            </a:r>
            <a:r>
              <a:rPr lang="cs-CZ" sz="1400" dirty="0"/>
              <a:t>, aby popsala převládající společenský názor v USA (1950léta), že ženy naplňuje práce v domácnosti, manželství, sexuální život a děti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20CF999C-D49F-DFEE-C106-99C17EB2415C}"/>
              </a:ext>
            </a:extLst>
          </p:cNvPr>
          <p:cNvSpPr txBox="1"/>
          <p:nvPr/>
        </p:nvSpPr>
        <p:spPr>
          <a:xfrm>
            <a:off x="0" y="4096545"/>
            <a:ext cx="5352176" cy="58477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cs-CZ" sz="1600" b="1" dirty="0"/>
              <a:t>= mystifikaci ženství: ženy, které jsou skutečně ženské, by neměly pracovat, vzdělávat se nebo mít politický názor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2215F6D0-830B-F48D-52BD-ACCBF4307C8E}"/>
              </a:ext>
            </a:extLst>
          </p:cNvPr>
          <p:cNvSpPr txBox="1"/>
          <p:nvPr/>
        </p:nvSpPr>
        <p:spPr>
          <a:xfrm>
            <a:off x="-2211" y="5534561"/>
            <a:ext cx="5352176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cs-CZ" sz="1600" b="1" dirty="0"/>
              <a:t>= „Ženská mystika“ </a:t>
            </a:r>
            <a:r>
              <a:rPr lang="cs-CZ" sz="1600" b="1" dirty="0">
                <a:highlight>
                  <a:srgbClr val="FFFF00"/>
                </a:highlight>
              </a:rPr>
              <a:t>přivedla velké množství bílých žen ze střední třídy k problematikám feminismu</a:t>
            </a:r>
          </a:p>
          <a:p>
            <a:r>
              <a:rPr lang="cs-CZ" sz="1600" b="1" dirty="0"/>
              <a:t>= Popis mechanismů marginalizace měl </a:t>
            </a:r>
            <a:r>
              <a:rPr lang="cs-CZ" sz="1600" b="1" dirty="0">
                <a:highlight>
                  <a:srgbClr val="FFFF00"/>
                </a:highlight>
              </a:rPr>
              <a:t>významný vliv na celou řadu politických aktivistů, myslitelů i obyčejných lidí</a:t>
            </a:r>
          </a:p>
          <a:p>
            <a:r>
              <a:rPr lang="cs-CZ" sz="1600" b="1" dirty="0">
                <a:solidFill>
                  <a:srgbClr val="FF0000"/>
                </a:solidFill>
                <a:highlight>
                  <a:srgbClr val="FFFF00"/>
                </a:highlight>
              </a:rPr>
              <a:t>= Jedná se o jednu z nejvlivnějších knih 20. století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1DE13712-33C7-91FD-BF7E-A902812701B9}"/>
              </a:ext>
            </a:extLst>
          </p:cNvPr>
          <p:cNvSpPr txBox="1"/>
          <p:nvPr/>
        </p:nvSpPr>
        <p:spPr>
          <a:xfrm>
            <a:off x="-2211" y="4738608"/>
            <a:ext cx="5352176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Pojem „ženská mystika“ vytvořila </a:t>
            </a:r>
            <a:r>
              <a:rPr lang="cs-CZ" sz="1400" dirty="0" err="1"/>
              <a:t>Friedan</a:t>
            </a:r>
            <a:r>
              <a:rPr lang="cs-CZ" sz="1400" dirty="0"/>
              <a:t>, aby popsala převládající společenský názor v USA (1950léta), že ženy naplňuje práce v domácnosti, manželství, sexuální život a děti</a:t>
            </a:r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id="{40315C96-1C52-CF04-B3F0-1C487B20C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16" y="-17898"/>
            <a:ext cx="2732314" cy="1828800"/>
          </a:xfrm>
          <a:prstGeom prst="rect">
            <a:avLst/>
          </a:prstGeom>
        </p:spPr>
      </p:pic>
      <p:sp>
        <p:nvSpPr>
          <p:cNvPr id="24" name="TextovéPole 23">
            <a:extLst>
              <a:ext uri="{FF2B5EF4-FFF2-40B4-BE49-F238E27FC236}">
                <a16:creationId xmlns:a16="http://schemas.microsoft.com/office/drawing/2014/main" id="{0D6DDD5E-2BCF-6493-E7D8-FBA8D54DA06F}"/>
              </a:ext>
            </a:extLst>
          </p:cNvPr>
          <p:cNvSpPr txBox="1"/>
          <p:nvPr/>
        </p:nvSpPr>
        <p:spPr>
          <a:xfrm>
            <a:off x="5354828" y="1802412"/>
            <a:ext cx="14849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 err="1"/>
              <a:t>Typi</a:t>
            </a:r>
            <a:r>
              <a:rPr lang="cs-CZ" sz="1200" dirty="0" err="1"/>
              <a:t>cky</a:t>
            </a:r>
            <a:r>
              <a:rPr lang="de-DE" sz="1200" dirty="0"/>
              <a:t> </a:t>
            </a:r>
            <a:r>
              <a:rPr lang="de-DE" sz="1200" dirty="0" err="1"/>
              <a:t>sexisti</a:t>
            </a:r>
            <a:r>
              <a:rPr lang="cs-CZ" sz="1200" dirty="0" err="1"/>
              <a:t>cká</a:t>
            </a:r>
            <a:r>
              <a:rPr lang="de-DE" sz="1200" dirty="0"/>
              <a:t> </a:t>
            </a:r>
            <a:r>
              <a:rPr lang="cs-CZ" sz="1200" dirty="0"/>
              <a:t>americká reklama z  </a:t>
            </a:r>
            <a:r>
              <a:rPr lang="de-DE" sz="1200" dirty="0"/>
              <a:t>1950</a:t>
            </a:r>
            <a:r>
              <a:rPr lang="cs-CZ" sz="1200" dirty="0" err="1"/>
              <a:t>tých</a:t>
            </a:r>
            <a:r>
              <a:rPr lang="cs-CZ" sz="1200" dirty="0"/>
              <a:t> let</a:t>
            </a:r>
            <a:r>
              <a:rPr lang="de-DE" sz="1200" dirty="0"/>
              <a:t> Del Monte Company (1953)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0DA1E15A-79BB-0099-FDDF-639EFCB59773}"/>
              </a:ext>
            </a:extLst>
          </p:cNvPr>
          <p:cNvSpPr txBox="1"/>
          <p:nvPr/>
        </p:nvSpPr>
        <p:spPr>
          <a:xfrm>
            <a:off x="7238445" y="-1487"/>
            <a:ext cx="4945770" cy="35702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1600" b="1" dirty="0">
                <a:solidFill>
                  <a:srgbClr val="FF0000"/>
                </a:solidFill>
                <a:highlight>
                  <a:srgbClr val="FFFF00"/>
                </a:highlight>
              </a:rPr>
              <a:t>Životní realita žen na západě v 1960tých letech: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Kolem roku 1965 byly dívky, zejména z dělnických a venkovských rodin, nedostatečně zastoupeny na středních školách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highlight>
                  <a:srgbClr val="FFFF00"/>
                </a:highlight>
              </a:rPr>
              <a:t>Na univerzitách studovalo výrazně více mužů než žen</a:t>
            </a:r>
            <a:r>
              <a:rPr lang="cs-CZ" sz="1400" dirty="0"/>
              <a:t>, akademické pracovnice a akademické učitelky téměř neexistovaly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highlight>
                  <a:srgbClr val="FFFF00"/>
                </a:highlight>
              </a:rPr>
              <a:t>Ženy nebyly skoro vůbec zastoupeny v politice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Pouze každá třetí žena byla zaměstnaná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highlight>
                  <a:srgbClr val="FFFF00"/>
                </a:highlight>
              </a:rPr>
              <a:t>Muži mohli jako „hlava domácnosti“ samovolně rozhodovat </a:t>
            </a:r>
            <a:r>
              <a:rPr lang="cs-CZ" sz="1400" dirty="0"/>
              <a:t>Až do roku 1977: </a:t>
            </a:r>
            <a:r>
              <a:rPr lang="cs-CZ" sz="1400" dirty="0">
                <a:highlight>
                  <a:srgbClr val="FFFF00"/>
                </a:highlight>
              </a:rPr>
              <a:t>ženy potřebovaly svolení manžela, pokud chtěly pracovat </a:t>
            </a:r>
            <a:r>
              <a:rPr lang="cs-CZ" sz="1400" dirty="0"/>
              <a:t>(rozhodoval co s jejích mzdou) nebo si založit vlastní účet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Znásilnění v manželství bylo chráněno konstruktem manželské povinnosti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Potraty byly zakázány</a:t>
            </a:r>
            <a:endParaRPr lang="de-DE" sz="1400" dirty="0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89F4C8FC-7F37-6659-F33C-81B15DCD4098}"/>
              </a:ext>
            </a:extLst>
          </p:cNvPr>
          <p:cNvSpPr/>
          <p:nvPr/>
        </p:nvSpPr>
        <p:spPr bwMode="auto">
          <a:xfrm>
            <a:off x="5247288" y="5094173"/>
            <a:ext cx="1697424" cy="517077"/>
          </a:xfrm>
          <a:prstGeom prst="ellipse">
            <a:avLst/>
          </a:prstGeom>
          <a:solidFill>
            <a:srgbClr val="0099CC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b="1" dirty="0">
                <a:solidFill>
                  <a:srgbClr val="FFFFCC"/>
                </a:solidFill>
              </a:rPr>
              <a:t>3</a:t>
            </a:r>
            <a:r>
              <a:rPr kumimoji="0" lang="cs-CZ" sz="2000" b="1" i="0" u="none" strike="noStrike" cap="none" normalizeH="0" baseline="0" dirty="0">
                <a:ln>
                  <a:noFill/>
                </a:ln>
                <a:solidFill>
                  <a:srgbClr val="FFFFCC"/>
                </a:solidFill>
                <a:effectLst/>
              </a:rPr>
              <a:t>.</a:t>
            </a:r>
            <a:r>
              <a:rPr kumimoji="0" lang="cs-CZ" sz="2000" b="1" i="0" u="none" strike="noStrike" cap="none" normalizeH="0" dirty="0">
                <a:ln>
                  <a:noFill/>
                </a:ln>
                <a:solidFill>
                  <a:srgbClr val="FFFFCC"/>
                </a:solidFill>
                <a:effectLst/>
              </a:rPr>
              <a:t> Vlna</a:t>
            </a:r>
            <a:endParaRPr kumimoji="0" lang="cs-CZ" sz="2000" b="1" i="0" u="none" strike="noStrike" cap="none" normalizeH="0" baseline="0" dirty="0">
              <a:ln>
                <a:noFill/>
              </a:ln>
              <a:solidFill>
                <a:srgbClr val="FFFFCC"/>
              </a:solidFill>
              <a:effectLst/>
            </a:endParaRPr>
          </a:p>
        </p:txBody>
      </p:sp>
      <p:pic>
        <p:nvPicPr>
          <p:cNvPr id="26" name="Obrázek 25">
            <a:extLst>
              <a:ext uri="{FF2B5EF4-FFF2-40B4-BE49-F238E27FC236}">
                <a16:creationId xmlns:a16="http://schemas.microsoft.com/office/drawing/2014/main" id="{568BF8CB-7A4B-C48B-AD34-6DB45F2B7D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414" y="2812830"/>
            <a:ext cx="1833155" cy="179649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</p:pic>
      <p:sp>
        <p:nvSpPr>
          <p:cNvPr id="28" name="TextovéPole 27">
            <a:extLst>
              <a:ext uri="{FF2B5EF4-FFF2-40B4-BE49-F238E27FC236}">
                <a16:creationId xmlns:a16="http://schemas.microsoft.com/office/drawing/2014/main" id="{553CA1F9-EC17-6969-8704-AFEBE0EFB32C}"/>
              </a:ext>
            </a:extLst>
          </p:cNvPr>
          <p:cNvSpPr txBox="1"/>
          <p:nvPr/>
        </p:nvSpPr>
        <p:spPr>
          <a:xfrm>
            <a:off x="5413074" y="4591470"/>
            <a:ext cx="18331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b="1" dirty="0"/>
              <a:t>NOW </a:t>
            </a:r>
            <a:r>
              <a:rPr lang="de-DE" sz="1200" dirty="0"/>
              <a:t>(National Organisation </a:t>
            </a:r>
            <a:r>
              <a:rPr lang="de-DE" sz="1200" dirty="0" err="1"/>
              <a:t>for</a:t>
            </a:r>
            <a:r>
              <a:rPr lang="de-DE" sz="1200" dirty="0"/>
              <a:t> </a:t>
            </a:r>
            <a:r>
              <a:rPr lang="de-DE" sz="1200" dirty="0" err="1"/>
              <a:t>Wom</a:t>
            </a:r>
            <a:r>
              <a:rPr lang="cs-CZ" sz="1200" dirty="0"/>
              <a:t>e</a:t>
            </a:r>
            <a:r>
              <a:rPr lang="de-DE" sz="1200" dirty="0"/>
              <a:t>n) </a:t>
            </a:r>
            <a:endParaRPr lang="cs-CZ" sz="1200" dirty="0"/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065FC17C-7E5D-733F-6201-C4F7EF1099AB}"/>
              </a:ext>
            </a:extLst>
          </p:cNvPr>
          <p:cNvSpPr txBox="1"/>
          <p:nvPr/>
        </p:nvSpPr>
        <p:spPr>
          <a:xfrm>
            <a:off x="7229899" y="3536829"/>
            <a:ext cx="4978431" cy="16004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cs-CZ" sz="1400" b="1" dirty="0">
                <a:solidFill>
                  <a:srgbClr val="FF0000"/>
                </a:solidFill>
                <a:highlight>
                  <a:srgbClr val="FFFF00"/>
                </a:highlight>
              </a:rPr>
              <a:t>Cíle druhé vlny: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Legalizace potratů, sebeurčení ženské sexuality, antikoncepce Ženy diskutovaly o svých sexuálních zkušenostech v ženských centrech; zde byly „objeveny“ a zveřejněny problémové oblasti znásilnění, domácího násilí a sexuálního zneužívání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Poprvé se řešily rozpory mezi placenou prací a neplacenou prací v rodině.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94AC0035-6028-8762-50F3-C368610CFFC1}"/>
              </a:ext>
            </a:extLst>
          </p:cNvPr>
          <p:cNvSpPr txBox="1"/>
          <p:nvPr/>
        </p:nvSpPr>
        <p:spPr>
          <a:xfrm>
            <a:off x="7048494" y="5107940"/>
            <a:ext cx="5158087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highlight>
                  <a:srgbClr val="FFFF00"/>
                </a:highlight>
              </a:rPr>
              <a:t> 1990-2010: </a:t>
            </a:r>
            <a:r>
              <a:rPr lang="cs-CZ" sz="1400" dirty="0"/>
              <a:t>Integrace </a:t>
            </a:r>
            <a:r>
              <a:rPr lang="cs-CZ" sz="1400" dirty="0">
                <a:highlight>
                  <a:srgbClr val="FFFF00"/>
                </a:highlight>
              </a:rPr>
              <a:t>osob jiné barvy pleti</a:t>
            </a:r>
            <a:r>
              <a:rPr lang="cs-CZ" sz="1400" dirty="0"/>
              <a:t>, </a:t>
            </a:r>
            <a:r>
              <a:rPr lang="cs-CZ" sz="1400" dirty="0">
                <a:highlight>
                  <a:srgbClr val="FFFF00"/>
                </a:highlight>
              </a:rPr>
              <a:t>reinterpretace hanlivé terminologie</a:t>
            </a:r>
            <a:r>
              <a:rPr lang="cs-CZ" sz="1400" dirty="0"/>
              <a:t> (např. </a:t>
            </a:r>
            <a:r>
              <a:rPr lang="cs-CZ" sz="1400" dirty="0" err="1"/>
              <a:t>cunt</a:t>
            </a:r>
            <a:r>
              <a:rPr lang="cs-CZ" sz="1400" dirty="0"/>
              <a:t>, </a:t>
            </a:r>
            <a:r>
              <a:rPr lang="cs-CZ" sz="1400" dirty="0" err="1"/>
              <a:t>bitch</a:t>
            </a:r>
            <a:r>
              <a:rPr lang="cs-CZ" sz="1400" dirty="0"/>
              <a:t>, </a:t>
            </a:r>
            <a:r>
              <a:rPr lang="cs-CZ" sz="1400" dirty="0" err="1"/>
              <a:t>whore</a:t>
            </a:r>
            <a:r>
              <a:rPr lang="cs-CZ" sz="1400" dirty="0"/>
              <a:t>) a souvisejícího chování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Trans osoby jsou posuzovány podle biologického pohlaví</a:t>
            </a:r>
          </a:p>
        </p:txBody>
      </p:sp>
      <p:sp>
        <p:nvSpPr>
          <p:cNvPr id="33" name="Ovál 32">
            <a:extLst>
              <a:ext uri="{FF2B5EF4-FFF2-40B4-BE49-F238E27FC236}">
                <a16:creationId xmlns:a16="http://schemas.microsoft.com/office/drawing/2014/main" id="{7405F078-CBEC-E1BB-FCDD-D97D9E631049}"/>
              </a:ext>
            </a:extLst>
          </p:cNvPr>
          <p:cNvSpPr/>
          <p:nvPr/>
        </p:nvSpPr>
        <p:spPr bwMode="auto">
          <a:xfrm>
            <a:off x="5247288" y="5937741"/>
            <a:ext cx="1697424" cy="517077"/>
          </a:xfrm>
          <a:prstGeom prst="ellipse">
            <a:avLst/>
          </a:prstGeom>
          <a:solidFill>
            <a:srgbClr val="0099CC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b="1" dirty="0">
                <a:solidFill>
                  <a:srgbClr val="FFFFCC"/>
                </a:solidFill>
              </a:rPr>
              <a:t>4</a:t>
            </a:r>
            <a:r>
              <a:rPr kumimoji="0" lang="cs-CZ" sz="2000" b="1" i="0" u="none" strike="noStrike" cap="none" normalizeH="0" baseline="0" dirty="0">
                <a:ln>
                  <a:noFill/>
                </a:ln>
                <a:solidFill>
                  <a:srgbClr val="FFFFCC"/>
                </a:solidFill>
                <a:effectLst/>
              </a:rPr>
              <a:t>.</a:t>
            </a:r>
            <a:r>
              <a:rPr kumimoji="0" lang="cs-CZ" sz="2000" b="1" i="0" u="none" strike="noStrike" cap="none" normalizeH="0" dirty="0">
                <a:ln>
                  <a:noFill/>
                </a:ln>
                <a:solidFill>
                  <a:srgbClr val="FFFFCC"/>
                </a:solidFill>
                <a:effectLst/>
              </a:rPr>
              <a:t> Vlna</a:t>
            </a:r>
            <a:endParaRPr kumimoji="0" lang="cs-CZ" sz="2000" b="1" i="0" u="none" strike="noStrike" cap="none" normalizeH="0" baseline="0" dirty="0">
              <a:ln>
                <a:noFill/>
              </a:ln>
              <a:solidFill>
                <a:srgbClr val="FFFFCC"/>
              </a:solidFill>
              <a:effectLst/>
            </a:endParaRP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B8A7A483-42EE-D763-3857-C9C1F3DAB088}"/>
              </a:ext>
            </a:extLst>
          </p:cNvPr>
          <p:cNvSpPr txBox="1"/>
          <p:nvPr/>
        </p:nvSpPr>
        <p:spPr>
          <a:xfrm>
            <a:off x="7046745" y="6062047"/>
            <a:ext cx="5158087" cy="7386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>
                <a:highlight>
                  <a:srgbClr val="FFFF00"/>
                </a:highlight>
              </a:rPr>
              <a:t>Od roku 2021: </a:t>
            </a:r>
            <a:r>
              <a:rPr lang="cs-CZ" sz="1400" dirty="0"/>
              <a:t>Kritika </a:t>
            </a:r>
            <a:r>
              <a:rPr lang="cs-CZ" sz="1400" dirty="0">
                <a:highlight>
                  <a:srgbClr val="FFFF00"/>
                </a:highlight>
              </a:rPr>
              <a:t>sexistických mechanismů na internetu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highlight>
                  <a:srgbClr val="FFFF00"/>
                </a:highlight>
              </a:rPr>
              <a:t>Začlenění </a:t>
            </a:r>
            <a:r>
              <a:rPr lang="cs-CZ" sz="1400" dirty="0" err="1">
                <a:highlight>
                  <a:srgbClr val="FFFF00"/>
                </a:highlight>
              </a:rPr>
              <a:t>intersekcionálních</a:t>
            </a:r>
            <a:r>
              <a:rPr lang="cs-CZ" sz="1400" dirty="0">
                <a:highlight>
                  <a:srgbClr val="FFFF00"/>
                </a:highlight>
              </a:rPr>
              <a:t> sexualit </a:t>
            </a:r>
            <a:r>
              <a:rPr lang="cs-CZ" sz="1400" dirty="0"/>
              <a:t>(tj. včetně transgenderu) do feministického diskurzu</a:t>
            </a:r>
          </a:p>
        </p:txBody>
      </p:sp>
    </p:spTree>
    <p:extLst>
      <p:ext uri="{BB962C8B-B14F-4D97-AF65-F5344CB8AC3E}">
        <p14:creationId xmlns:p14="http://schemas.microsoft.com/office/powerpoint/2010/main" val="391345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5" grpId="0" animBg="1"/>
      <p:bldP spid="9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00178391-587F-A945-5010-E2D4AB8DFD2C}"/>
              </a:ext>
            </a:extLst>
          </p:cNvPr>
          <p:cNvSpPr/>
          <p:nvPr/>
        </p:nvSpPr>
        <p:spPr>
          <a:xfrm>
            <a:off x="363983" y="3001180"/>
            <a:ext cx="69393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altLang="cs-CZ" sz="2800" b="1" dirty="0">
                <a:solidFill>
                  <a:srgbClr val="002060"/>
                </a:solidFill>
                <a:latin typeface="+mn-lt"/>
              </a:rPr>
              <a:t>Úkoly (8</a:t>
            </a:r>
            <a:r>
              <a:rPr lang="cs-CZ" sz="2800" b="1" dirty="0">
                <a:solidFill>
                  <a:srgbClr val="002060"/>
                </a:solidFill>
                <a:latin typeface="+mn-lt"/>
              </a:rPr>
              <a:t>.10</a:t>
            </a:r>
            <a:r>
              <a:rPr kumimoji="0" lang="cs-CZ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</a:rPr>
              <a:t>.)</a:t>
            </a:r>
            <a:endParaRPr lang="cs-CZ" altLang="cs-CZ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71C0CD3D-78DD-D1C7-4C3D-55D571DD0FA7}"/>
              </a:ext>
            </a:extLst>
          </p:cNvPr>
          <p:cNvSpPr/>
          <p:nvPr/>
        </p:nvSpPr>
        <p:spPr bwMode="auto">
          <a:xfrm>
            <a:off x="363977" y="5604764"/>
            <a:ext cx="11628997" cy="11012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2">
                    <a:lumMod val="50000"/>
                  </a:schemeClr>
                </a:solidFill>
              </a:rPr>
              <a:t>Najděte příklad argumentace proti změně genderového řádu (genderových rolí):</a:t>
            </a:r>
            <a:endParaRPr kumimoji="0" lang="cs-CZ" b="1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</a:endParaRPr>
          </a:p>
          <a:p>
            <a:r>
              <a:rPr lang="cs-CZ" sz="1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     - Jakým způsobem je prezentován veřejnosti? </a:t>
            </a:r>
            <a:r>
              <a:rPr lang="cs-CZ" sz="1600" b="1" dirty="0">
                <a:solidFill>
                  <a:schemeClr val="tx2">
                    <a:lumMod val="50000"/>
                  </a:schemeClr>
                </a:solidFill>
              </a:rPr>
              <a:t>Kdo ho podporuje?</a:t>
            </a:r>
            <a:endParaRPr lang="cs-CZ" sz="1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r>
              <a:rPr lang="cs-CZ" sz="1600" b="1" dirty="0">
                <a:solidFill>
                  <a:schemeClr val="tx2">
                    <a:lumMod val="50000"/>
                  </a:schemeClr>
                </a:solidFill>
              </a:rPr>
              <a:t>      - Kterého tématu se dotýká a proč (které mocenské vztahy z nim stojí?)? Jak vypadá argumentace podporovatelů?</a:t>
            </a:r>
          </a:p>
          <a:p>
            <a:r>
              <a:rPr lang="cs-CZ" sz="1600" b="1" dirty="0">
                <a:solidFill>
                  <a:schemeClr val="tx2">
                    <a:lumMod val="50000"/>
                  </a:schemeClr>
                </a:solidFill>
              </a:rPr>
              <a:t>      připravte si k vlastnímu příkladu krátkou ústní prezentaci (3-5 min.)</a:t>
            </a:r>
            <a:endParaRPr lang="cs-CZ" sz="1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D09430A-AE90-DB36-FCA7-969075FE2776}"/>
              </a:ext>
            </a:extLst>
          </p:cNvPr>
          <p:cNvSpPr/>
          <p:nvPr/>
        </p:nvSpPr>
        <p:spPr bwMode="auto">
          <a:xfrm>
            <a:off x="363978" y="3666149"/>
            <a:ext cx="11628997" cy="931716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2060"/>
                </a:solidFill>
              </a:rPr>
              <a:t>Četba t</a:t>
            </a:r>
            <a:r>
              <a:rPr lang="cs-CZ" b="1" dirty="0">
                <a:solidFill>
                  <a:srgbClr val="002060"/>
                </a:solidFill>
                <a:latin typeface="+mn-lt"/>
              </a:rPr>
              <a:t>extu: Mary </a:t>
            </a:r>
            <a:r>
              <a:rPr lang="cs-CZ" b="1" dirty="0" err="1">
                <a:solidFill>
                  <a:srgbClr val="002060"/>
                </a:solidFill>
              </a:rPr>
              <a:t>B</a:t>
            </a:r>
            <a:r>
              <a:rPr lang="cs-CZ" b="1" dirty="0" err="1">
                <a:solidFill>
                  <a:srgbClr val="002060"/>
                </a:solidFill>
                <a:latin typeface="+mn-lt"/>
              </a:rPr>
              <a:t>eard</a:t>
            </a:r>
            <a:r>
              <a:rPr lang="cs-CZ" b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cs-CZ" b="1" dirty="0" err="1">
                <a:solidFill>
                  <a:srgbClr val="002060"/>
                </a:solidFill>
                <a:latin typeface="+mn-lt"/>
              </a:rPr>
              <a:t>The</a:t>
            </a:r>
            <a:r>
              <a:rPr lang="cs-CZ" b="1" dirty="0">
                <a:solidFill>
                  <a:srgbClr val="002060"/>
                </a:solidFill>
                <a:latin typeface="+mn-lt"/>
              </a:rPr>
              <a:t> public </a:t>
            </a:r>
            <a:r>
              <a:rPr lang="cs-CZ" b="1" dirty="0" err="1">
                <a:solidFill>
                  <a:srgbClr val="002060"/>
                </a:solidFill>
                <a:latin typeface="+mn-lt"/>
              </a:rPr>
              <a:t>voice</a:t>
            </a:r>
            <a:r>
              <a:rPr lang="cs-CZ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cs-CZ" b="1" dirty="0" err="1">
                <a:solidFill>
                  <a:srgbClr val="002060"/>
                </a:solidFill>
                <a:latin typeface="+mn-lt"/>
              </a:rPr>
              <a:t>of</a:t>
            </a:r>
            <a:r>
              <a:rPr lang="cs-CZ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cs-CZ" b="1" dirty="0" err="1">
                <a:solidFill>
                  <a:srgbClr val="002060"/>
                </a:solidFill>
                <a:latin typeface="+mn-lt"/>
              </a:rPr>
              <a:t>women</a:t>
            </a:r>
            <a:r>
              <a:rPr lang="cs-CZ" b="1" dirty="0">
                <a:solidFill>
                  <a:srgbClr val="002060"/>
                </a:solidFill>
                <a:latin typeface="+mn-lt"/>
              </a:rPr>
              <a:t>, p. </a:t>
            </a:r>
            <a:r>
              <a:rPr lang="cs-CZ" b="1" dirty="0">
                <a:solidFill>
                  <a:srgbClr val="002060"/>
                </a:solidFill>
              </a:rPr>
              <a:t>3-45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   - kdo je Mary </a:t>
            </a:r>
            <a:r>
              <a:rPr lang="cs-CZ" sz="1600" b="1" dirty="0" err="1">
                <a:solidFill>
                  <a:srgbClr val="002060"/>
                </a:solidFill>
              </a:rPr>
              <a:t>Beard</a:t>
            </a:r>
            <a:r>
              <a:rPr lang="cs-CZ" sz="1600" b="1" dirty="0">
                <a:solidFill>
                  <a:srgbClr val="002060"/>
                </a:solidFill>
              </a:rPr>
              <a:t>? Čím se zabývá? 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   - Proveďte textovou analýzu: O čem to je? Jak vypadá argumentační struktura? Co se vám líbí, co méně?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6963954-FD57-0252-A6F1-D1D5F12EE24F}"/>
              </a:ext>
            </a:extLst>
          </p:cNvPr>
          <p:cNvSpPr/>
          <p:nvPr/>
        </p:nvSpPr>
        <p:spPr bwMode="auto">
          <a:xfrm>
            <a:off x="363977" y="4662481"/>
            <a:ext cx="11628997" cy="8537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2060"/>
                </a:solidFill>
              </a:rPr>
              <a:t>Četba pramene – kontrastního textu: Vlastimil Vondruška, kap. Rovnoprávnost (Breviář pozitivní anarchie, 2016)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    - Kdo je Vlastimil Vondruška? Jakou pozici zastává? 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    - Analyzujte jeho ‚argumentaci‘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</a:t>
            </a:r>
            <a:r>
              <a:rPr lang="cs-CZ" sz="1600" b="1" dirty="0">
                <a:solidFill>
                  <a:srgbClr val="002060"/>
                </a:solidFill>
                <a:latin typeface="+mn-lt"/>
              </a:rPr>
              <a:t> </a:t>
            </a:r>
          </a:p>
        </p:txBody>
      </p:sp>
      <p:pic>
        <p:nvPicPr>
          <p:cNvPr id="8" name="Obrázek 7" descr="Obsah obrázku text, plakát, Lidská tvář, ilustrace&#10;&#10;Popis byl vytvořen automaticky">
            <a:extLst>
              <a:ext uri="{FF2B5EF4-FFF2-40B4-BE49-F238E27FC236}">
                <a16:creationId xmlns:a16="http://schemas.microsoft.com/office/drawing/2014/main" id="{B02914D0-BABD-693E-5802-35468B2AB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594" y="85445"/>
            <a:ext cx="2761387" cy="386715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ECBA83F5-ADEE-E91E-2A85-5804BFDACDAB}"/>
              </a:ext>
            </a:extLst>
          </p:cNvPr>
          <p:cNvSpPr txBox="1"/>
          <p:nvPr/>
        </p:nvSpPr>
        <p:spPr>
          <a:xfrm>
            <a:off x="7434136" y="2611623"/>
            <a:ext cx="16666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1200" b="1" dirty="0"/>
              <a:t>Chcete takové ženy?</a:t>
            </a:r>
          </a:p>
          <a:p>
            <a:pPr algn="r"/>
            <a:r>
              <a:rPr lang="cs-CZ" sz="1200" dirty="0"/>
              <a:t>Plakát ke kantonálnímu hlasování o volebním právu žen v Basileji, 1920. </a:t>
            </a:r>
          </a:p>
          <a:p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642296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07AB6CDD-6115-42F7-37CF-7F5CEF43053D}"/>
              </a:ext>
            </a:extLst>
          </p:cNvPr>
          <p:cNvSpPr/>
          <p:nvPr/>
        </p:nvSpPr>
        <p:spPr>
          <a:xfrm>
            <a:off x="109184" y="109057"/>
            <a:ext cx="69393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2000" b="1" dirty="0">
                <a:solidFill>
                  <a:srgbClr val="002060"/>
                </a:solidFill>
                <a:latin typeface="+mn-lt"/>
              </a:rPr>
              <a:t>III. Četba textu: Mary </a:t>
            </a:r>
            <a:r>
              <a:rPr lang="cs-CZ" sz="2000" b="1" dirty="0" err="1">
                <a:solidFill>
                  <a:srgbClr val="002060"/>
                </a:solidFill>
                <a:latin typeface="+mn-lt"/>
              </a:rPr>
              <a:t>Beard</a:t>
            </a:r>
            <a:r>
              <a:rPr lang="cs-CZ" sz="2000" b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cs-CZ" sz="2000" b="1" dirty="0" err="1">
                <a:solidFill>
                  <a:srgbClr val="002060"/>
                </a:solidFill>
                <a:latin typeface="+mn-lt"/>
              </a:rPr>
              <a:t>The</a:t>
            </a:r>
            <a:r>
              <a:rPr lang="cs-CZ" sz="2000" b="1" dirty="0">
                <a:solidFill>
                  <a:srgbClr val="002060"/>
                </a:solidFill>
                <a:latin typeface="+mn-lt"/>
              </a:rPr>
              <a:t> public </a:t>
            </a:r>
            <a:r>
              <a:rPr lang="cs-CZ" sz="2000" b="1" dirty="0" err="1">
                <a:solidFill>
                  <a:srgbClr val="002060"/>
                </a:solidFill>
                <a:latin typeface="+mn-lt"/>
              </a:rPr>
              <a:t>voice</a:t>
            </a:r>
            <a:r>
              <a:rPr lang="cs-CZ" sz="2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002060"/>
                </a:solidFill>
                <a:latin typeface="+mn-lt"/>
              </a:rPr>
              <a:t>of</a:t>
            </a:r>
            <a:r>
              <a:rPr lang="cs-CZ" sz="2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cs-CZ" sz="2000" b="1" dirty="0" err="1">
                <a:solidFill>
                  <a:srgbClr val="002060"/>
                </a:solidFill>
                <a:latin typeface="+mn-lt"/>
              </a:rPr>
              <a:t>women</a:t>
            </a:r>
            <a:r>
              <a:rPr lang="cs-CZ" sz="2000" b="1" dirty="0">
                <a:solidFill>
                  <a:srgbClr val="002060"/>
                </a:solidFill>
                <a:latin typeface="+mn-lt"/>
              </a:rPr>
              <a:t>, p. 3-45</a:t>
            </a:r>
            <a:endParaRPr lang="cs-CZ" altLang="cs-CZ" sz="20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883293B-A721-35A7-86C8-F3A6B641094E}"/>
              </a:ext>
            </a:extLst>
          </p:cNvPr>
          <p:cNvSpPr txBox="1"/>
          <p:nvPr/>
        </p:nvSpPr>
        <p:spPr>
          <a:xfrm>
            <a:off x="167907" y="421617"/>
            <a:ext cx="57379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b="1" dirty="0">
                <a:solidFill>
                  <a:srgbClr val="FF0000"/>
                </a:solidFill>
              </a:rPr>
              <a:t>Aneb: hlas ženy v politicko-právním diskurzu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3947205-012D-E90D-2E3E-FDA06CA5F853}"/>
              </a:ext>
            </a:extLst>
          </p:cNvPr>
          <p:cNvSpPr txBox="1"/>
          <p:nvPr/>
        </p:nvSpPr>
        <p:spPr>
          <a:xfrm>
            <a:off x="9259260" y="192450"/>
            <a:ext cx="2764834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1400" b="1" dirty="0"/>
              <a:t>Mary </a:t>
            </a:r>
            <a:r>
              <a:rPr lang="cs-CZ" sz="1400" b="1" dirty="0" err="1"/>
              <a:t>Beard</a:t>
            </a:r>
            <a:r>
              <a:rPr lang="cs-CZ" sz="1400" b="1" dirty="0"/>
              <a:t> (*1955)</a:t>
            </a: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Anglická historička starověku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Od roku 2004: profesorka klasických věd na univerzitě v Cambridge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K feminismu se dostala prakticky; studovala na </a:t>
            </a:r>
            <a:r>
              <a:rPr lang="cs-CZ" sz="1400" dirty="0" err="1"/>
              <a:t>Newnham</a:t>
            </a:r>
            <a:r>
              <a:rPr lang="cs-CZ" sz="1400" dirty="0"/>
              <a:t> </a:t>
            </a:r>
            <a:r>
              <a:rPr lang="cs-CZ" sz="1400" dirty="0" err="1"/>
              <a:t>College</a:t>
            </a:r>
            <a:r>
              <a:rPr lang="cs-CZ" sz="1400" dirty="0"/>
              <a:t> (ženská kolej v Cambridge), kde se později stala první ženskou lektorkou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9EB4A86-F5D6-4CAD-A22E-2F94A208727F}"/>
              </a:ext>
            </a:extLst>
          </p:cNvPr>
          <p:cNvSpPr txBox="1"/>
          <p:nvPr/>
        </p:nvSpPr>
        <p:spPr>
          <a:xfrm>
            <a:off x="181231" y="1205725"/>
            <a:ext cx="5003353" cy="2062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cs-CZ" sz="1600" b="1" dirty="0" err="1">
                <a:highlight>
                  <a:srgbClr val="FFFF00"/>
                </a:highlight>
              </a:rPr>
              <a:t>Women</a:t>
            </a:r>
            <a:r>
              <a:rPr lang="cs-CZ" sz="1600" b="1" dirty="0">
                <a:highlight>
                  <a:srgbClr val="FFFF00"/>
                </a:highlight>
              </a:rPr>
              <a:t> and </a:t>
            </a:r>
            <a:r>
              <a:rPr lang="cs-CZ" sz="1600" b="1" dirty="0" err="1">
                <a:highlight>
                  <a:srgbClr val="FFFF00"/>
                </a:highlight>
              </a:rPr>
              <a:t>power</a:t>
            </a:r>
            <a:r>
              <a:rPr lang="cs-CZ" sz="1600" b="1" dirty="0">
                <a:highlight>
                  <a:srgbClr val="FFFF00"/>
                </a:highlight>
              </a:rPr>
              <a:t> (2017):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zkoumá kulturní </a:t>
            </a:r>
            <a:r>
              <a:rPr lang="cs-CZ" sz="1600" dirty="0">
                <a:highlight>
                  <a:srgbClr val="FFFF00"/>
                </a:highlight>
              </a:rPr>
              <a:t>zakořenění vyloučení žen z mocenských struktur </a:t>
            </a:r>
            <a:r>
              <a:rPr lang="cs-CZ" sz="1600" dirty="0"/>
              <a:t>a to, jak se idiomy ze starověkého Řecka stále používají k normalizaci násilí založeného na pohlaví (zejména upírání veřejného hlasu ženám)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highlight>
                  <a:srgbClr val="FFFF00"/>
                </a:highlight>
              </a:rPr>
              <a:t>Dodnes neexistují žádné modely nebo šablony pro ženy s mocí, které by nebyly koncipovány z mužské </a:t>
            </a:r>
            <a:r>
              <a:rPr lang="cs-CZ" sz="1600" dirty="0" err="1">
                <a:highlight>
                  <a:srgbClr val="FFFF00"/>
                </a:highlight>
              </a:rPr>
              <a:t>perspektivyv</a:t>
            </a:r>
            <a:endParaRPr lang="cs-CZ" sz="1600" dirty="0">
              <a:highlight>
                <a:srgbClr val="FFFF00"/>
              </a:highlight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CA5EEB23-E13B-A2B0-FF2A-624C69253D27}"/>
              </a:ext>
            </a:extLst>
          </p:cNvPr>
          <p:cNvSpPr txBox="1"/>
          <p:nvPr/>
        </p:nvSpPr>
        <p:spPr>
          <a:xfrm>
            <a:off x="8136987" y="3014892"/>
            <a:ext cx="381496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b="1" dirty="0"/>
              <a:t>Hlavní výzkumné zájmy:</a:t>
            </a:r>
          </a:p>
          <a:p>
            <a:r>
              <a:rPr lang="cs-CZ" sz="1600" b="1" i="1" dirty="0">
                <a:solidFill>
                  <a:srgbClr val="FF0000"/>
                </a:solidFill>
              </a:rPr>
              <a:t>Dějiny a kultura starověku, zejména sociální dějiny, náboženství, sexualita a gender, dějiny umění a literatury a dějiny recepce a vědy v 19. a 20. století, zvláštní zájem o Pompeje</a:t>
            </a:r>
          </a:p>
          <a:p>
            <a:endParaRPr lang="cs-CZ" sz="1600" b="1" i="1" dirty="0">
              <a:solidFill>
                <a:srgbClr val="FF0000"/>
              </a:solidFill>
            </a:endParaRPr>
          </a:p>
          <a:p>
            <a:r>
              <a:rPr lang="cs-CZ" sz="1600" b="1" i="1" dirty="0">
                <a:highlight>
                  <a:srgbClr val="FFFF00"/>
                </a:highlight>
              </a:rPr>
              <a:t>Nejznámější publikace: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SPQR: A History of Ancient Rome</a:t>
            </a:r>
            <a:r>
              <a:rPr lang="cs-CZ" sz="1600" b="1" dirty="0"/>
              <a:t> (2015)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Pompeii: The Life of a Roman Town (2008)</a:t>
            </a:r>
            <a:endParaRPr lang="cs-CZ" sz="1600" b="1" dirty="0"/>
          </a:p>
        </p:txBody>
      </p:sp>
      <p:pic>
        <p:nvPicPr>
          <p:cNvPr id="17" name="Grafik 8">
            <a:extLst>
              <a:ext uri="{FF2B5EF4-FFF2-40B4-BE49-F238E27FC236}">
                <a16:creationId xmlns:a16="http://schemas.microsoft.com/office/drawing/2014/main" id="{1834C72A-6DE7-4FC9-9D72-045596FF4B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238" y="180965"/>
            <a:ext cx="2095499" cy="2749549"/>
          </a:xfrm>
          <a:prstGeom prst="rect">
            <a:avLst/>
          </a:prstGeom>
        </p:spPr>
      </p:pic>
      <p:pic>
        <p:nvPicPr>
          <p:cNvPr id="4" name="Grafik 16">
            <a:extLst>
              <a:ext uri="{FF2B5EF4-FFF2-40B4-BE49-F238E27FC236}">
                <a16:creationId xmlns:a16="http://schemas.microsoft.com/office/drawing/2014/main" id="{87CB80D6-12BC-A908-B4CD-A287B1FA72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600" y="590894"/>
            <a:ext cx="1668371" cy="267693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901E175-C852-790A-4B36-5633F896BC77}"/>
              </a:ext>
            </a:extLst>
          </p:cNvPr>
          <p:cNvSpPr txBox="1"/>
          <p:nvPr/>
        </p:nvSpPr>
        <p:spPr>
          <a:xfrm>
            <a:off x="167907" y="3349555"/>
            <a:ext cx="7870774" cy="33855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Právo, mluvit o </a:t>
            </a:r>
            <a:r>
              <a:rPr lang="cs-CZ" dirty="0">
                <a:highlight>
                  <a:srgbClr val="FFFF00"/>
                </a:highlight>
              </a:rPr>
              <a:t>věcech veřejných náleží ve starověku mužům</a:t>
            </a:r>
            <a:r>
              <a:rPr lang="cs-CZ" dirty="0"/>
              <a:t>; </a:t>
            </a:r>
            <a:r>
              <a:rPr lang="cs-CZ" dirty="0">
                <a:highlight>
                  <a:srgbClr val="FFFF00"/>
                </a:highlight>
              </a:rPr>
              <a:t>utlumit ženské hlasy patří k normativním představám </a:t>
            </a:r>
            <a:r>
              <a:rPr lang="cs-CZ" dirty="0"/>
              <a:t>o tehdejší maskulinitě a genderu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Žena, která se </a:t>
            </a:r>
            <a:r>
              <a:rPr lang="cs-CZ" dirty="0">
                <a:highlight>
                  <a:srgbClr val="FFFF00"/>
                </a:highlight>
              </a:rPr>
              <a:t>pokoušela o to samé, nebyla ženou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Dnešní kultura politické debaty je pořád silně ovlivněná starověkými vzory (Marcus </a:t>
            </a:r>
            <a:r>
              <a:rPr lang="cs-CZ" dirty="0" err="1"/>
              <a:t>Tullius</a:t>
            </a:r>
            <a:r>
              <a:rPr lang="cs-CZ" dirty="0"/>
              <a:t> Cicero)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Když ženy veřejně mluví, tak se </a:t>
            </a:r>
            <a:r>
              <a:rPr lang="cs-CZ" dirty="0">
                <a:highlight>
                  <a:srgbClr val="FFFF00"/>
                </a:highlight>
              </a:rPr>
              <a:t>jejich vystoupení omezují na ‚ženské otázky‘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highlight>
                  <a:srgbClr val="FFFF00"/>
                </a:highlight>
              </a:rPr>
              <a:t>Rozdíl v tonalitě </a:t>
            </a:r>
            <a:r>
              <a:rPr lang="cs-CZ" dirty="0"/>
              <a:t>mezi mužským a ženským hlasem; moc slov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Ženský hlas </a:t>
            </a:r>
            <a:r>
              <a:rPr lang="cs-CZ" dirty="0">
                <a:highlight>
                  <a:srgbClr val="FFFF00"/>
                </a:highlight>
              </a:rPr>
              <a:t>není konotován s autoritou, s expertízou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Kontroverzní témata a odlišné názory vyjádřené ženou jsou častokrát interpretovány jako </a:t>
            </a:r>
            <a:r>
              <a:rPr lang="cs-CZ" dirty="0">
                <a:highlight>
                  <a:srgbClr val="FFFF00"/>
                </a:highlight>
              </a:rPr>
              <a:t>výraz její hlouposti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FF0000"/>
                </a:solidFill>
              </a:rPr>
              <a:t>Starověké rétorické techniky se přibližují technikám ženského svádění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94188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>
            <a:extLst>
              <a:ext uri="{FF2B5EF4-FFF2-40B4-BE49-F238E27FC236}">
                <a16:creationId xmlns:a16="http://schemas.microsoft.com/office/drawing/2014/main" id="{03947205-012D-E90D-2E3E-FDA06CA5F853}"/>
              </a:ext>
            </a:extLst>
          </p:cNvPr>
          <p:cNvSpPr txBox="1"/>
          <p:nvPr/>
        </p:nvSpPr>
        <p:spPr>
          <a:xfrm>
            <a:off x="9259260" y="192450"/>
            <a:ext cx="2764834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1400" b="1" dirty="0"/>
              <a:t>Vlastimil Vondruška (*1955)</a:t>
            </a: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historik, etnograf, publicista a spisovatel, autor především historických detektivních příběhů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Jeho knihy patří k nejvíce půjčovaným titulům v českých veřejných knihovnách</a:t>
            </a:r>
          </a:p>
          <a:p>
            <a:endParaRPr lang="cs-CZ" sz="1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F04AA5A-813A-FEC1-8114-5D5152C60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635" y="192450"/>
            <a:ext cx="2297103" cy="284436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390BC5A8-D4C8-FCEB-D3BC-826B5822D4D2}"/>
              </a:ext>
            </a:extLst>
          </p:cNvPr>
          <p:cNvSpPr txBox="1"/>
          <p:nvPr/>
        </p:nvSpPr>
        <p:spPr>
          <a:xfrm>
            <a:off x="182445" y="86919"/>
            <a:ext cx="65599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002060"/>
                </a:solidFill>
              </a:rPr>
              <a:t>Četba textu: Vlastimil Vondruška, kap. Rovnoprávnost (Breviář pozitivní anarchie, 2016)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49FF0C27-EAA1-DC54-1EF1-B68FA792F66F}"/>
              </a:ext>
            </a:extLst>
          </p:cNvPr>
          <p:cNvSpPr txBox="1"/>
          <p:nvPr/>
        </p:nvSpPr>
        <p:spPr>
          <a:xfrm>
            <a:off x="6669113" y="3126880"/>
            <a:ext cx="5474237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b="1" i="1" dirty="0">
                <a:solidFill>
                  <a:srgbClr val="FF0000"/>
                </a:solidFill>
              </a:rPr>
              <a:t>Esejistická a historická tvorba: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Průvodce českou historií (4 svazky: Město, Vesnice, Církev, Řemesla a výroba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Breviář pozitivní anarchie (2016)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err="1"/>
              <a:t>Epištoly</a:t>
            </a:r>
            <a:r>
              <a:rPr lang="pt-BR" sz="1600" dirty="0"/>
              <a:t> o </a:t>
            </a:r>
            <a:r>
              <a:rPr lang="pt-BR" sz="1600" dirty="0" err="1"/>
              <a:t>elitách</a:t>
            </a:r>
            <a:r>
              <a:rPr lang="pt-BR" sz="1600" dirty="0"/>
              <a:t> a </a:t>
            </a:r>
            <a:r>
              <a:rPr lang="pt-BR" sz="1600" dirty="0" err="1"/>
              <a:t>lidu</a:t>
            </a:r>
            <a:r>
              <a:rPr lang="cs-CZ" sz="1600" dirty="0"/>
              <a:t> (2018)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O svobodě myšlení (2021)</a:t>
            </a:r>
            <a:endParaRPr lang="cs-CZ" sz="1600" b="1" dirty="0"/>
          </a:p>
          <a:p>
            <a:endParaRPr lang="cs-CZ" sz="1200" b="1" i="1" dirty="0">
              <a:solidFill>
                <a:srgbClr val="FF0000"/>
              </a:solidFill>
            </a:endParaRPr>
          </a:p>
          <a:p>
            <a:r>
              <a:rPr lang="cs-CZ" sz="1600" b="1" i="1" dirty="0">
                <a:solidFill>
                  <a:srgbClr val="FF0000"/>
                </a:solidFill>
              </a:rPr>
              <a:t>Nejnovější romány: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i="1" dirty="0"/>
              <a:t>Kronika zániku Evropy</a:t>
            </a:r>
            <a:r>
              <a:rPr lang="cs-CZ" sz="1600" dirty="0"/>
              <a:t>, MOBA, Brno 2019, román popisující postupný úpadek evropské civilizace. První část s názvem </a:t>
            </a:r>
            <a:r>
              <a:rPr lang="cs-CZ" sz="1600" i="1" dirty="0"/>
              <a:t>Jak to celé začalo</a:t>
            </a:r>
            <a:r>
              <a:rPr lang="cs-CZ" sz="1600" dirty="0"/>
              <a:t> se odehrává v letech 1984 – 2019 a druhá část </a:t>
            </a:r>
            <a:r>
              <a:rPr lang="cs-CZ" sz="1600" i="1" dirty="0"/>
              <a:t>Jak by to mohlo skončit</a:t>
            </a:r>
            <a:r>
              <a:rPr lang="cs-CZ" sz="1600" dirty="0"/>
              <a:t> je literární vizí vývoje společnosti po roce 2020 (sociální a hospodářský rozvrat, válečné konflikty)</a:t>
            </a:r>
            <a:endParaRPr lang="cs-CZ" sz="1600" b="1" i="1" dirty="0"/>
          </a:p>
          <a:p>
            <a:endParaRPr lang="cs-CZ" sz="1600" b="1" i="1" dirty="0">
              <a:solidFill>
                <a:srgbClr val="FF0000"/>
              </a:solidFill>
            </a:endParaRPr>
          </a:p>
        </p:txBody>
      </p:sp>
      <p:pic>
        <p:nvPicPr>
          <p:cNvPr id="21" name="Obrázek 20">
            <a:extLst>
              <a:ext uri="{FF2B5EF4-FFF2-40B4-BE49-F238E27FC236}">
                <a16:creationId xmlns:a16="http://schemas.microsoft.com/office/drawing/2014/main" id="{EF40D28D-9158-162F-34AE-A2B888671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452" y="685882"/>
            <a:ext cx="1773660" cy="3075786"/>
          </a:xfrm>
          <a:prstGeom prst="rect">
            <a:avLst/>
          </a:prstGeom>
        </p:spPr>
      </p:pic>
      <p:sp>
        <p:nvSpPr>
          <p:cNvPr id="22" name="TextovéPole 21">
            <a:extLst>
              <a:ext uri="{FF2B5EF4-FFF2-40B4-BE49-F238E27FC236}">
                <a16:creationId xmlns:a16="http://schemas.microsoft.com/office/drawing/2014/main" id="{96A43BF3-FBD4-781D-8A49-43465269627D}"/>
              </a:ext>
            </a:extLst>
          </p:cNvPr>
          <p:cNvSpPr txBox="1"/>
          <p:nvPr/>
        </p:nvSpPr>
        <p:spPr>
          <a:xfrm>
            <a:off x="109183" y="4043007"/>
            <a:ext cx="6559929" cy="25545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poměrně často </a:t>
            </a:r>
            <a:r>
              <a:rPr lang="cs-CZ" sz="1600" dirty="0">
                <a:highlight>
                  <a:srgbClr val="FFFF00"/>
                </a:highlight>
              </a:rPr>
              <a:t>se vyjadřuje na besedách se čtenáři </a:t>
            </a:r>
            <a:r>
              <a:rPr lang="cs-CZ" sz="1600" dirty="0"/>
              <a:t>a v novinách a časopisech k aktuálnímu politickému dění, své názory zasazuje do historického kontextu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highlight>
                  <a:srgbClr val="FFFF00"/>
                </a:highlight>
              </a:rPr>
              <a:t>Adoruje středověk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Podle něj je </a:t>
            </a:r>
            <a:r>
              <a:rPr lang="cs-CZ" sz="1600" dirty="0">
                <a:highlight>
                  <a:srgbClr val="FFFF00"/>
                </a:highlight>
              </a:rPr>
              <a:t>naše současnost prakticky totožná s pádem starověkého Říma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highlight>
                  <a:srgbClr val="FFFF00"/>
                </a:highlight>
              </a:rPr>
              <a:t>Zdůrazňuje význam Habsburské monarchie </a:t>
            </a:r>
            <a:r>
              <a:rPr lang="cs-CZ" sz="1600" dirty="0"/>
              <a:t>pro stabilitu ve střední Evropě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highlight>
                  <a:srgbClr val="FF0000"/>
                </a:highlight>
              </a:rPr>
              <a:t>Představa o cyklickém a fázovém vývoji kultur (Oswald </a:t>
            </a:r>
            <a:r>
              <a:rPr lang="cs-CZ" sz="1600" dirty="0" err="1">
                <a:highlight>
                  <a:srgbClr val="FF0000"/>
                </a:highlight>
              </a:rPr>
              <a:t>Spengler</a:t>
            </a:r>
            <a:r>
              <a:rPr lang="cs-CZ" sz="1600" dirty="0">
                <a:highlight>
                  <a:srgbClr val="FF0000"/>
                </a:highlight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Aplikace ‚přírodní logiky‘ (tj. právo silnějšího) na dějiny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Kritizuje Evropskou unií, podporoval prezidenta Zemana, šířil nenávist k islámskému světu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1EC41488-54C4-D174-2E9F-8D4917E37378}"/>
              </a:ext>
            </a:extLst>
          </p:cNvPr>
          <p:cNvSpPr txBox="1"/>
          <p:nvPr/>
        </p:nvSpPr>
        <p:spPr>
          <a:xfrm>
            <a:off x="182444" y="859066"/>
            <a:ext cx="4537396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b="1" i="1" dirty="0">
                <a:solidFill>
                  <a:srgbClr val="FF0000"/>
                </a:solidFill>
              </a:rPr>
              <a:t>„Podle Vondrušky by se historik měl místo „ideologií“ přidržovat prostých a objektivních „fakt“. Jinými slovy odmítá teorii a interpretaci a rád by představoval jen nezvratná zjištění. Jenže i on interpretuje a jeho výklad je pevně ideologicky ukotven, jen to nepřiznává: jeho výpovědi vězí v pragmatismu a víře v selský rozum, historickém materialismu a představách o cyklickém a fázovém vývoji kultur, lidovém antiklerikalismu, sexismu a aplikaci přírodní logiky na dějiny. Těžištěm jeho výpovědi je pak nostalgie. Věci už nejsou, co bývaly, prý se zhoršují: politika zjalověla; Evropa ztratila vitalitu“ </a:t>
            </a:r>
            <a:endParaRPr lang="cs-CZ" sz="1200" dirty="0"/>
          </a:p>
          <a:p>
            <a:endParaRPr lang="cs-CZ" sz="1200" dirty="0"/>
          </a:p>
          <a:p>
            <a:r>
              <a:rPr lang="cs-CZ" sz="1200" dirty="0"/>
              <a:t>(recenze: </a:t>
            </a:r>
            <a:r>
              <a:rPr lang="cs-CZ" sz="1200" b="1" dirty="0"/>
              <a:t>Rozhněvaný bílý dějepisec</a:t>
            </a:r>
          </a:p>
          <a:p>
            <a:r>
              <a:rPr lang="cs-CZ" sz="1200" dirty="0"/>
              <a:t>Vlastimil Vondruška jako zručný řemeslník a populista</a:t>
            </a:r>
            <a:br>
              <a:rPr lang="cs-CZ" sz="1200" dirty="0"/>
            </a:br>
            <a:r>
              <a:rPr lang="cs-CZ" sz="1200" dirty="0"/>
              <a:t>Vojtěch BAŽANT, Martin ŠORM, </a:t>
            </a:r>
            <a:r>
              <a:rPr lang="cs-CZ" sz="1200" dirty="0" err="1"/>
              <a:t>ĎaS</a:t>
            </a:r>
            <a:r>
              <a:rPr lang="cs-CZ" sz="1200" dirty="0"/>
              <a:t>), </a:t>
            </a:r>
          </a:p>
          <a:p>
            <a:endParaRPr lang="cs-CZ" sz="1200" b="1" i="1" dirty="0"/>
          </a:p>
        </p:txBody>
      </p:sp>
    </p:spTree>
    <p:extLst>
      <p:ext uri="{BB962C8B-B14F-4D97-AF65-F5344CB8AC3E}">
        <p14:creationId xmlns:p14="http://schemas.microsoft.com/office/powerpoint/2010/main" val="161847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00178391-587F-A945-5010-E2D4AB8DFD2C}"/>
              </a:ext>
            </a:extLst>
          </p:cNvPr>
          <p:cNvSpPr/>
          <p:nvPr/>
        </p:nvSpPr>
        <p:spPr>
          <a:xfrm>
            <a:off x="363983" y="3001180"/>
            <a:ext cx="69393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altLang="cs-CZ" sz="2800" b="1" dirty="0">
                <a:solidFill>
                  <a:srgbClr val="002060"/>
                </a:solidFill>
                <a:latin typeface="+mn-lt"/>
              </a:rPr>
              <a:t>Úkoly (8</a:t>
            </a:r>
            <a:r>
              <a:rPr lang="cs-CZ" sz="2800" b="1" dirty="0">
                <a:solidFill>
                  <a:srgbClr val="002060"/>
                </a:solidFill>
                <a:latin typeface="+mn-lt"/>
              </a:rPr>
              <a:t>.10</a:t>
            </a:r>
            <a:r>
              <a:rPr kumimoji="0" lang="cs-CZ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</a:rPr>
              <a:t>.)</a:t>
            </a:r>
            <a:endParaRPr lang="cs-CZ" altLang="cs-CZ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71C0CD3D-78DD-D1C7-4C3D-55D571DD0FA7}"/>
              </a:ext>
            </a:extLst>
          </p:cNvPr>
          <p:cNvSpPr/>
          <p:nvPr/>
        </p:nvSpPr>
        <p:spPr bwMode="auto">
          <a:xfrm>
            <a:off x="363977" y="5604764"/>
            <a:ext cx="11628997" cy="1101226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2">
                    <a:lumMod val="50000"/>
                  </a:schemeClr>
                </a:solidFill>
              </a:rPr>
              <a:t>Najděte příklad argumentace proti změně genderového řádu (genderových rolí):</a:t>
            </a:r>
            <a:endParaRPr kumimoji="0" lang="cs-CZ" b="1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</a:endParaRPr>
          </a:p>
          <a:p>
            <a:r>
              <a:rPr lang="cs-CZ" sz="1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     - Jakým způsobem je prezentován veřejnosti? </a:t>
            </a:r>
            <a:r>
              <a:rPr lang="cs-CZ" sz="1600" b="1" dirty="0">
                <a:solidFill>
                  <a:schemeClr val="tx2">
                    <a:lumMod val="50000"/>
                  </a:schemeClr>
                </a:solidFill>
              </a:rPr>
              <a:t>Kdo ho podporuje?</a:t>
            </a:r>
            <a:endParaRPr lang="cs-CZ" sz="1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r>
              <a:rPr lang="cs-CZ" sz="1600" b="1" dirty="0">
                <a:solidFill>
                  <a:schemeClr val="tx2">
                    <a:lumMod val="50000"/>
                  </a:schemeClr>
                </a:solidFill>
              </a:rPr>
              <a:t>      - Kterého tématu se dotýká a proč (které mocenské vztahy z nim stojí?)? Jak vypadá argumentace podporovatelů?</a:t>
            </a:r>
          </a:p>
          <a:p>
            <a:r>
              <a:rPr lang="cs-CZ" sz="1600" b="1" dirty="0">
                <a:solidFill>
                  <a:schemeClr val="tx2">
                    <a:lumMod val="50000"/>
                  </a:schemeClr>
                </a:solidFill>
              </a:rPr>
              <a:t>      připravte si k vlastnímu příkladu krátkou ústní prezentaci (3-5 min.)</a:t>
            </a:r>
            <a:endParaRPr lang="cs-CZ" sz="1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D09430A-AE90-DB36-FCA7-969075FE2776}"/>
              </a:ext>
            </a:extLst>
          </p:cNvPr>
          <p:cNvSpPr/>
          <p:nvPr/>
        </p:nvSpPr>
        <p:spPr bwMode="auto">
          <a:xfrm>
            <a:off x="363978" y="3666149"/>
            <a:ext cx="11628997" cy="9317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2060"/>
                </a:solidFill>
              </a:rPr>
              <a:t>Četba t</a:t>
            </a:r>
            <a:r>
              <a:rPr lang="cs-CZ" b="1" dirty="0">
                <a:solidFill>
                  <a:srgbClr val="002060"/>
                </a:solidFill>
                <a:latin typeface="+mn-lt"/>
              </a:rPr>
              <a:t>extu: Mary </a:t>
            </a:r>
            <a:r>
              <a:rPr lang="cs-CZ" b="1" dirty="0" err="1">
                <a:solidFill>
                  <a:srgbClr val="002060"/>
                </a:solidFill>
              </a:rPr>
              <a:t>B</a:t>
            </a:r>
            <a:r>
              <a:rPr lang="cs-CZ" b="1" dirty="0" err="1">
                <a:solidFill>
                  <a:srgbClr val="002060"/>
                </a:solidFill>
                <a:latin typeface="+mn-lt"/>
              </a:rPr>
              <a:t>eard</a:t>
            </a:r>
            <a:r>
              <a:rPr lang="cs-CZ" b="1" dirty="0">
                <a:solidFill>
                  <a:srgbClr val="002060"/>
                </a:solidFill>
                <a:latin typeface="+mn-lt"/>
              </a:rPr>
              <a:t>, </a:t>
            </a:r>
            <a:r>
              <a:rPr lang="cs-CZ" b="1" dirty="0" err="1">
                <a:solidFill>
                  <a:srgbClr val="002060"/>
                </a:solidFill>
                <a:latin typeface="+mn-lt"/>
              </a:rPr>
              <a:t>The</a:t>
            </a:r>
            <a:r>
              <a:rPr lang="cs-CZ" b="1" dirty="0">
                <a:solidFill>
                  <a:srgbClr val="002060"/>
                </a:solidFill>
                <a:latin typeface="+mn-lt"/>
              </a:rPr>
              <a:t> public </a:t>
            </a:r>
            <a:r>
              <a:rPr lang="cs-CZ" b="1" dirty="0" err="1">
                <a:solidFill>
                  <a:srgbClr val="002060"/>
                </a:solidFill>
                <a:latin typeface="+mn-lt"/>
              </a:rPr>
              <a:t>voice</a:t>
            </a:r>
            <a:r>
              <a:rPr lang="cs-CZ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cs-CZ" b="1" dirty="0" err="1">
                <a:solidFill>
                  <a:srgbClr val="002060"/>
                </a:solidFill>
                <a:latin typeface="+mn-lt"/>
              </a:rPr>
              <a:t>of</a:t>
            </a:r>
            <a:r>
              <a:rPr lang="cs-CZ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cs-CZ" b="1" dirty="0" err="1">
                <a:solidFill>
                  <a:srgbClr val="002060"/>
                </a:solidFill>
                <a:latin typeface="+mn-lt"/>
              </a:rPr>
              <a:t>women</a:t>
            </a:r>
            <a:r>
              <a:rPr lang="cs-CZ" b="1" dirty="0">
                <a:solidFill>
                  <a:srgbClr val="002060"/>
                </a:solidFill>
                <a:latin typeface="+mn-lt"/>
              </a:rPr>
              <a:t>, p. </a:t>
            </a:r>
            <a:r>
              <a:rPr lang="cs-CZ" b="1" dirty="0">
                <a:solidFill>
                  <a:srgbClr val="002060"/>
                </a:solidFill>
              </a:rPr>
              <a:t>3-45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   - kdo je Mary </a:t>
            </a:r>
            <a:r>
              <a:rPr lang="cs-CZ" sz="1600" b="1" dirty="0" err="1">
                <a:solidFill>
                  <a:srgbClr val="002060"/>
                </a:solidFill>
              </a:rPr>
              <a:t>Beard</a:t>
            </a:r>
            <a:r>
              <a:rPr lang="cs-CZ" sz="1600" b="1" dirty="0">
                <a:solidFill>
                  <a:srgbClr val="002060"/>
                </a:solidFill>
              </a:rPr>
              <a:t>? Čím se zabývá? 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   - Proveďte textovou analýzu: O čem to je? Jak vypadá argumentační struktura? Co se vám líbí, co méně?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F6963954-FD57-0252-A6F1-D1D5F12EE24F}"/>
              </a:ext>
            </a:extLst>
          </p:cNvPr>
          <p:cNvSpPr/>
          <p:nvPr/>
        </p:nvSpPr>
        <p:spPr bwMode="auto">
          <a:xfrm>
            <a:off x="363977" y="4662481"/>
            <a:ext cx="11628997" cy="8537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002060"/>
                </a:solidFill>
              </a:rPr>
              <a:t>Četba pramene – kontrastního textu: Vlastimil Vondruška, kap. Rovnoprávnost (Breviář pozitivní anarchie, 2016)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    - Kdo je Vlastimil Vondruška? Jakou pozici zastává? 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    - Analyzujte jeho ‚argumentaci‘</a:t>
            </a:r>
          </a:p>
          <a:p>
            <a:r>
              <a:rPr lang="cs-CZ" sz="1600" b="1" dirty="0">
                <a:solidFill>
                  <a:srgbClr val="002060"/>
                </a:solidFill>
              </a:rPr>
              <a:t> </a:t>
            </a:r>
            <a:r>
              <a:rPr lang="cs-CZ" sz="1600" b="1" dirty="0">
                <a:solidFill>
                  <a:srgbClr val="002060"/>
                </a:solidFill>
                <a:latin typeface="+mn-lt"/>
              </a:rPr>
              <a:t> </a:t>
            </a:r>
          </a:p>
        </p:txBody>
      </p:sp>
      <p:pic>
        <p:nvPicPr>
          <p:cNvPr id="8" name="Obrázek 7" descr="Obsah obrázku text, plakát, Lidská tvář, ilustrace&#10;&#10;Popis byl vytvořen automaticky">
            <a:extLst>
              <a:ext uri="{FF2B5EF4-FFF2-40B4-BE49-F238E27FC236}">
                <a16:creationId xmlns:a16="http://schemas.microsoft.com/office/drawing/2014/main" id="{B02914D0-BABD-693E-5802-35468B2AB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594" y="85445"/>
            <a:ext cx="2761387" cy="386715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ECBA83F5-ADEE-E91E-2A85-5804BFDACDAB}"/>
              </a:ext>
            </a:extLst>
          </p:cNvPr>
          <p:cNvSpPr txBox="1"/>
          <p:nvPr/>
        </p:nvSpPr>
        <p:spPr>
          <a:xfrm>
            <a:off x="7434136" y="2611623"/>
            <a:ext cx="16666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1200" b="1" dirty="0"/>
              <a:t>Chcete takové ženy?</a:t>
            </a:r>
          </a:p>
          <a:p>
            <a:pPr algn="r"/>
            <a:r>
              <a:rPr lang="cs-CZ" sz="1200" dirty="0"/>
              <a:t>Plakát ke kantonálnímu hlasování o volebním právu žen v Basileji, 1920. </a:t>
            </a:r>
          </a:p>
          <a:p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60235846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5fb4870-e8c9-4f9e-95f4-cc79c406e0f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E287AF66F725F488780A43562BAF94A" ma:contentTypeVersion="15" ma:contentTypeDescription="Vytvoří nový dokument" ma:contentTypeScope="" ma:versionID="801bdc548edf74032b2313ba3771f9aa">
  <xsd:schema xmlns:xsd="http://www.w3.org/2001/XMLSchema" xmlns:xs="http://www.w3.org/2001/XMLSchema" xmlns:p="http://schemas.microsoft.com/office/2006/metadata/properties" xmlns:ns3="45fb4870-e8c9-4f9e-95f4-cc79c406e0f1" xmlns:ns4="2b2ac763-2a82-42d3-894b-8c19e4f57a2a" targetNamespace="http://schemas.microsoft.com/office/2006/metadata/properties" ma:root="true" ma:fieldsID="0b22e21bcc5b69f3533bf47a88a4c150" ns3:_="" ns4:_="">
    <xsd:import namespace="45fb4870-e8c9-4f9e-95f4-cc79c406e0f1"/>
    <xsd:import namespace="2b2ac763-2a82-42d3-894b-8c19e4f57a2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fb4870-e8c9-4f9e-95f4-cc79c406e0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2ac763-2a82-42d3-894b-8c19e4f57a2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51700E-D996-4EAB-8013-F32C5BE33F87}">
  <ds:schemaRefs>
    <ds:schemaRef ds:uri="45fb4870-e8c9-4f9e-95f4-cc79c406e0f1"/>
    <ds:schemaRef ds:uri="http://schemas.openxmlformats.org/package/2006/metadata/core-properties"/>
    <ds:schemaRef ds:uri="2b2ac763-2a82-42d3-894b-8c19e4f57a2a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1039949-B03E-443C-B9D6-8CE63CE591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600D1EA-E1D2-4C57-9E43-E06E6B1C1D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fb4870-e8c9-4f9e-95f4-cc79c406e0f1"/>
    <ds:schemaRef ds:uri="2b2ac763-2a82-42d3-894b-8c19e4f57a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2632</Words>
  <Application>Microsoft Office PowerPoint</Application>
  <PresentationFormat>Širokoúhlá obrazovka</PresentationFormat>
  <Paragraphs>190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Motiv Office</vt:lpstr>
      <vt:lpstr>Metodika XIII.  Znepokojivý gender, nebezpečný feminismus, konstruovaná maskulinita  Perspektiva pohlaví, její společenský význam a dopad na vědeckou práci   III.  Chcete takové ženy? Vývoj feminismu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Metodika XIII.  Znepokojivý gender, nebezpečný feminismus, konstruovaná maskulinita  Perspektiva pohlaví, její společenský význam a dopad na vědeckou práci</dc:title>
  <dc:creator>Klára Hübnerová</dc:creator>
  <cp:lastModifiedBy>Klára Hübnerová</cp:lastModifiedBy>
  <cp:revision>6</cp:revision>
  <dcterms:created xsi:type="dcterms:W3CDTF">2024-09-23T07:52:11Z</dcterms:created>
  <dcterms:modified xsi:type="dcterms:W3CDTF">2024-10-08T10:46:46Z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0x0101009E287AF66F725F488780A43562BAF94A</vt:lpwstr>
  </property>
</Properties>
</file>