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3" r:id="rId6"/>
    <p:sldId id="294" r:id="rId7"/>
    <p:sldId id="280" r:id="rId8"/>
    <p:sldId id="298" r:id="rId9"/>
    <p:sldId id="297" r:id="rId10"/>
    <p:sldId id="301" r:id="rId11"/>
    <p:sldId id="299" r:id="rId12"/>
    <p:sldId id="300" r:id="rId13"/>
    <p:sldId id="303" r:id="rId14"/>
    <p:sldId id="304" r:id="rId15"/>
    <p:sldId id="302" r:id="rId16"/>
    <p:sldId id="286" r:id="rId17"/>
    <p:sldId id="29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Hübnerová" initials="KH" lastIdx="1" clrIdx="0">
    <p:extLst>
      <p:ext uri="{19B8F6BF-5375-455C-9EA6-DF929625EA0E}">
        <p15:presenceInfo xmlns:p15="http://schemas.microsoft.com/office/powerpoint/2012/main" userId="Klára Hübn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F3204-0404-4062-8B8A-CAB81C328716}" v="521" dt="2024-10-15T05:55:17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9E1F3204-0404-4062-8B8A-CAB81C328716}"/>
    <pc:docChg chg="undo custSel addSld delSld modSld sldOrd">
      <pc:chgData name="Klára Hübnerová" userId="65b3b5e0-ec35-4e8d-84ee-6847cd4dbfe3" providerId="ADAL" clId="{9E1F3204-0404-4062-8B8A-CAB81C328716}" dt="2024-10-15T06:09:05.165" v="1911" actId="14100"/>
      <pc:docMkLst>
        <pc:docMk/>
      </pc:docMkLst>
      <pc:sldChg chg="addSp delSp modSp mod">
        <pc:chgData name="Klára Hübnerová" userId="65b3b5e0-ec35-4e8d-84ee-6847cd4dbfe3" providerId="ADAL" clId="{9E1F3204-0404-4062-8B8A-CAB81C328716}" dt="2024-10-14T07:53:55.988" v="199" actId="1076"/>
        <pc:sldMkLst>
          <pc:docMk/>
          <pc:sldMk cId="1652152112" sldId="256"/>
        </pc:sldMkLst>
        <pc:spChg chg="mod">
          <ac:chgData name="Klára Hübnerová" userId="65b3b5e0-ec35-4e8d-84ee-6847cd4dbfe3" providerId="ADAL" clId="{9E1F3204-0404-4062-8B8A-CAB81C328716}" dt="2024-10-14T07:41:10.267" v="33" actId="20577"/>
          <ac:spMkLst>
            <pc:docMk/>
            <pc:sldMk cId="1652152112" sldId="256"/>
            <ac:spMk id="4" creationId="{4F30B850-F42B-AED6-69EA-3D707EEF7EA6}"/>
          </ac:spMkLst>
        </pc:spChg>
        <pc:spChg chg="mod">
          <ac:chgData name="Klára Hübnerová" userId="65b3b5e0-ec35-4e8d-84ee-6847cd4dbfe3" providerId="ADAL" clId="{9E1F3204-0404-4062-8B8A-CAB81C328716}" dt="2024-10-14T07:46:08.608" v="108" actId="1076"/>
          <ac:spMkLst>
            <pc:docMk/>
            <pc:sldMk cId="1652152112" sldId="256"/>
            <ac:spMk id="8" creationId="{83B685DD-B8A9-0A6B-3911-5F8C4BBA9F81}"/>
          </ac:spMkLst>
        </pc:spChg>
        <pc:spChg chg="mod">
          <ac:chgData name="Klára Hübnerová" userId="65b3b5e0-ec35-4e8d-84ee-6847cd4dbfe3" providerId="ADAL" clId="{9E1F3204-0404-4062-8B8A-CAB81C328716}" dt="2024-10-14T07:53:55.988" v="199" actId="1076"/>
          <ac:spMkLst>
            <pc:docMk/>
            <pc:sldMk cId="1652152112" sldId="256"/>
            <ac:spMk id="9" creationId="{BDC1EE90-373A-B669-904E-1D7DA62AF61F}"/>
          </ac:spMkLst>
        </pc:spChg>
        <pc:picChg chg="add mod modCrop">
          <ac:chgData name="Klára Hübnerová" userId="65b3b5e0-ec35-4e8d-84ee-6847cd4dbfe3" providerId="ADAL" clId="{9E1F3204-0404-4062-8B8A-CAB81C328716}" dt="2024-10-14T07:44:59.647" v="91" actId="732"/>
          <ac:picMkLst>
            <pc:docMk/>
            <pc:sldMk cId="1652152112" sldId="256"/>
            <ac:picMk id="3" creationId="{47D67928-DBB6-1DCB-E27C-6A03EBA8CE41}"/>
          </ac:picMkLst>
        </pc:picChg>
        <pc:picChg chg="del">
          <ac:chgData name="Klára Hübnerová" userId="65b3b5e0-ec35-4e8d-84ee-6847cd4dbfe3" providerId="ADAL" clId="{9E1F3204-0404-4062-8B8A-CAB81C328716}" dt="2024-10-14T07:41:50.140" v="40" actId="478"/>
          <ac:picMkLst>
            <pc:docMk/>
            <pc:sldMk cId="1652152112" sldId="256"/>
            <ac:picMk id="6" creationId="{5BA5989E-6013-418D-803A-296F3D31718B}"/>
          </ac:picMkLst>
        </pc:picChg>
        <pc:picChg chg="del">
          <ac:chgData name="Klára Hübnerová" userId="65b3b5e0-ec35-4e8d-84ee-6847cd4dbfe3" providerId="ADAL" clId="{9E1F3204-0404-4062-8B8A-CAB81C328716}" dt="2024-10-14T07:45:24.363" v="107" actId="478"/>
          <ac:picMkLst>
            <pc:docMk/>
            <pc:sldMk cId="1652152112" sldId="256"/>
            <ac:picMk id="7" creationId="{E37CB9FD-2AEE-40C4-8E07-5731A18F1FFA}"/>
          </ac:picMkLst>
        </pc:picChg>
        <pc:picChg chg="add del mod">
          <ac:chgData name="Klára Hübnerová" userId="65b3b5e0-ec35-4e8d-84ee-6847cd4dbfe3" providerId="ADAL" clId="{9E1F3204-0404-4062-8B8A-CAB81C328716}" dt="2024-10-14T07:51:58.092" v="111" actId="478"/>
          <ac:picMkLst>
            <pc:docMk/>
            <pc:sldMk cId="1652152112" sldId="256"/>
            <ac:picMk id="10" creationId="{03AFDD80-82C5-A453-631A-38E266D98C05}"/>
          </ac:picMkLst>
        </pc:picChg>
        <pc:picChg chg="add mod modCrop">
          <ac:chgData name="Klára Hübnerová" userId="65b3b5e0-ec35-4e8d-84ee-6847cd4dbfe3" providerId="ADAL" clId="{9E1F3204-0404-4062-8B8A-CAB81C328716}" dt="2024-10-14T07:52:16.906" v="116" actId="1076"/>
          <ac:picMkLst>
            <pc:docMk/>
            <pc:sldMk cId="1652152112" sldId="256"/>
            <ac:picMk id="12" creationId="{7385B0F6-B14A-59A0-8920-70409156FBDE}"/>
          </ac:picMkLst>
        </pc:picChg>
      </pc:sldChg>
      <pc:sldChg chg="del">
        <pc:chgData name="Klára Hübnerová" userId="65b3b5e0-ec35-4e8d-84ee-6847cd4dbfe3" providerId="ADAL" clId="{9E1F3204-0404-4062-8B8A-CAB81C328716}" dt="2024-10-14T08:53:21.058" v="552" actId="47"/>
        <pc:sldMkLst>
          <pc:docMk/>
          <pc:sldMk cId="1941889009" sldId="257"/>
        </pc:sldMkLst>
      </pc:sldChg>
      <pc:sldChg chg="addSp delSp modSp mod ord delAnim modAnim">
        <pc:chgData name="Klára Hübnerová" userId="65b3b5e0-ec35-4e8d-84ee-6847cd4dbfe3" providerId="ADAL" clId="{9E1F3204-0404-4062-8B8A-CAB81C328716}" dt="2024-10-14T11:48:45.078" v="1097" actId="1035"/>
        <pc:sldMkLst>
          <pc:docMk/>
          <pc:sldMk cId="2375876389" sldId="280"/>
        </pc:sldMkLst>
        <pc:spChg chg="del">
          <ac:chgData name="Klára Hübnerová" userId="65b3b5e0-ec35-4e8d-84ee-6847cd4dbfe3" providerId="ADAL" clId="{9E1F3204-0404-4062-8B8A-CAB81C328716}" dt="2024-10-14T11:26:52.068" v="729" actId="478"/>
          <ac:spMkLst>
            <pc:docMk/>
            <pc:sldMk cId="2375876389" sldId="280"/>
            <ac:spMk id="2" creationId="{170EE08F-1319-8D1F-D41A-13B991E90613}"/>
          </ac:spMkLst>
        </pc:spChg>
        <pc:spChg chg="del">
          <ac:chgData name="Klára Hübnerová" userId="65b3b5e0-ec35-4e8d-84ee-6847cd4dbfe3" providerId="ADAL" clId="{9E1F3204-0404-4062-8B8A-CAB81C328716}" dt="2024-10-14T08:41:07.108" v="205" actId="478"/>
          <ac:spMkLst>
            <pc:docMk/>
            <pc:sldMk cId="2375876389" sldId="280"/>
            <ac:spMk id="4" creationId="{5FAC8012-658B-DC65-6C82-9A4BA8229924}"/>
          </ac:spMkLst>
        </pc:spChg>
        <pc:spChg chg="mod">
          <ac:chgData name="Klára Hübnerová" userId="65b3b5e0-ec35-4e8d-84ee-6847cd4dbfe3" providerId="ADAL" clId="{9E1F3204-0404-4062-8B8A-CAB81C328716}" dt="2024-10-14T08:50:16.323" v="433" actId="1076"/>
          <ac:spMkLst>
            <pc:docMk/>
            <pc:sldMk cId="2375876389" sldId="280"/>
            <ac:spMk id="5" creationId="{34E65CA5-80A1-029C-4F6D-58CD5E625A95}"/>
          </ac:spMkLst>
        </pc:spChg>
        <pc:spChg chg="del">
          <ac:chgData name="Klára Hübnerová" userId="65b3b5e0-ec35-4e8d-84ee-6847cd4dbfe3" providerId="ADAL" clId="{9E1F3204-0404-4062-8B8A-CAB81C328716}" dt="2024-10-14T11:26:49.315" v="728" actId="478"/>
          <ac:spMkLst>
            <pc:docMk/>
            <pc:sldMk cId="2375876389" sldId="280"/>
            <ac:spMk id="6" creationId="{0A6D3A07-2E7C-29A4-6100-8142976DA56F}"/>
          </ac:spMkLst>
        </pc:spChg>
        <pc:spChg chg="mod">
          <ac:chgData name="Klára Hübnerová" userId="65b3b5e0-ec35-4e8d-84ee-6847cd4dbfe3" providerId="ADAL" clId="{9E1F3204-0404-4062-8B8A-CAB81C328716}" dt="2024-10-14T11:48:15.961" v="1084" actId="13926"/>
          <ac:spMkLst>
            <pc:docMk/>
            <pc:sldMk cId="2375876389" sldId="280"/>
            <ac:spMk id="7" creationId="{E9704DB1-50AF-8916-E8A4-CF1EAA64114D}"/>
          </ac:spMkLst>
        </pc:spChg>
        <pc:spChg chg="mod">
          <ac:chgData name="Klára Hübnerová" userId="65b3b5e0-ec35-4e8d-84ee-6847cd4dbfe3" providerId="ADAL" clId="{9E1F3204-0404-4062-8B8A-CAB81C328716}" dt="2024-10-14T11:27:09.405" v="743" actId="313"/>
          <ac:spMkLst>
            <pc:docMk/>
            <pc:sldMk cId="2375876389" sldId="280"/>
            <ac:spMk id="8" creationId="{0A64305F-3615-E768-98BD-443B92787123}"/>
          </ac:spMkLst>
        </pc:spChg>
        <pc:spChg chg="mod ord">
          <ac:chgData name="Klára Hübnerová" userId="65b3b5e0-ec35-4e8d-84ee-6847cd4dbfe3" providerId="ADAL" clId="{9E1F3204-0404-4062-8B8A-CAB81C328716}" dt="2024-10-14T11:48:45.078" v="1097" actId="1035"/>
          <ac:spMkLst>
            <pc:docMk/>
            <pc:sldMk cId="2375876389" sldId="280"/>
            <ac:spMk id="9" creationId="{89F4C8FC-7F37-6659-F33C-81B15DCD4098}"/>
          </ac:spMkLst>
        </pc:spChg>
        <pc:spChg chg="del">
          <ac:chgData name="Klára Hübnerová" userId="65b3b5e0-ec35-4e8d-84ee-6847cd4dbfe3" providerId="ADAL" clId="{9E1F3204-0404-4062-8B8A-CAB81C328716}" dt="2024-10-14T08:41:11.030" v="206" actId="478"/>
          <ac:spMkLst>
            <pc:docMk/>
            <pc:sldMk cId="2375876389" sldId="280"/>
            <ac:spMk id="10" creationId="{BD045A6B-3535-BA65-9B41-90638E0AF817}"/>
          </ac:spMkLst>
        </pc:spChg>
        <pc:spChg chg="mod">
          <ac:chgData name="Klára Hübnerová" userId="65b3b5e0-ec35-4e8d-84ee-6847cd4dbfe3" providerId="ADAL" clId="{9E1F3204-0404-4062-8B8A-CAB81C328716}" dt="2024-10-14T11:48:34.725" v="1092" actId="1076"/>
          <ac:spMkLst>
            <pc:docMk/>
            <pc:sldMk cId="2375876389" sldId="280"/>
            <ac:spMk id="11" creationId="{6EA0D7DD-6748-EB6C-F06A-83B7765FECE0}"/>
          </ac:spMkLst>
        </pc:spChg>
        <pc:spChg chg="mod">
          <ac:chgData name="Klára Hübnerová" userId="65b3b5e0-ec35-4e8d-84ee-6847cd4dbfe3" providerId="ADAL" clId="{9E1F3204-0404-4062-8B8A-CAB81C328716}" dt="2024-10-14T11:37:10.718" v="758" actId="1076"/>
          <ac:spMkLst>
            <pc:docMk/>
            <pc:sldMk cId="2375876389" sldId="280"/>
            <ac:spMk id="12" creationId="{898BF9BA-E71F-E571-86AE-147CE4227FD1}"/>
          </ac:spMkLst>
        </pc:spChg>
        <pc:spChg chg="del mod">
          <ac:chgData name="Klára Hübnerová" userId="65b3b5e0-ec35-4e8d-84ee-6847cd4dbfe3" providerId="ADAL" clId="{9E1F3204-0404-4062-8B8A-CAB81C328716}" dt="2024-10-14T11:26:55.245" v="730" actId="478"/>
          <ac:spMkLst>
            <pc:docMk/>
            <pc:sldMk cId="2375876389" sldId="280"/>
            <ac:spMk id="13" creationId="{110D5AE3-2532-9E83-C2C5-8B00A33BE4C6}"/>
          </ac:spMkLst>
        </pc:spChg>
        <pc:spChg chg="del mod">
          <ac:chgData name="Klára Hübnerová" userId="65b3b5e0-ec35-4e8d-84ee-6847cd4dbfe3" providerId="ADAL" clId="{9E1F3204-0404-4062-8B8A-CAB81C328716}" dt="2024-10-14T11:40:40.635" v="841" actId="478"/>
          <ac:spMkLst>
            <pc:docMk/>
            <pc:sldMk cId="2375876389" sldId="280"/>
            <ac:spMk id="15" creationId="{D5BC217D-CFAC-9AB5-321E-C153DAB8DF80}"/>
          </ac:spMkLst>
        </pc:spChg>
        <pc:spChg chg="del">
          <ac:chgData name="Klára Hübnerová" userId="65b3b5e0-ec35-4e8d-84ee-6847cd4dbfe3" providerId="ADAL" clId="{9E1F3204-0404-4062-8B8A-CAB81C328716}" dt="2024-10-14T08:41:15.944" v="208" actId="478"/>
          <ac:spMkLst>
            <pc:docMk/>
            <pc:sldMk cId="2375876389" sldId="280"/>
            <ac:spMk id="17" creationId="{2D727EE2-FBA7-3C42-704F-2A7EC1316714}"/>
          </ac:spMkLst>
        </pc:spChg>
        <pc:spChg chg="add del mod">
          <ac:chgData name="Klára Hübnerová" userId="65b3b5e0-ec35-4e8d-84ee-6847cd4dbfe3" providerId="ADAL" clId="{9E1F3204-0404-4062-8B8A-CAB81C328716}" dt="2024-10-14T11:39:13.482" v="799" actId="478"/>
          <ac:spMkLst>
            <pc:docMk/>
            <pc:sldMk cId="2375876389" sldId="280"/>
            <ac:spMk id="18" creationId="{07C6CF93-C747-2FF3-D243-C75E70ADD821}"/>
          </ac:spMkLst>
        </pc:spChg>
        <pc:spChg chg="del">
          <ac:chgData name="Klára Hübnerová" userId="65b3b5e0-ec35-4e8d-84ee-6847cd4dbfe3" providerId="ADAL" clId="{9E1F3204-0404-4062-8B8A-CAB81C328716}" dt="2024-10-14T11:40:42.806" v="842" actId="478"/>
          <ac:spMkLst>
            <pc:docMk/>
            <pc:sldMk cId="2375876389" sldId="280"/>
            <ac:spMk id="19" creationId="{771B9ABB-8E28-4ED9-5921-22D0F48EB384}"/>
          </ac:spMkLst>
        </pc:spChg>
        <pc:spChg chg="del">
          <ac:chgData name="Klára Hübnerová" userId="65b3b5e0-ec35-4e8d-84ee-6847cd4dbfe3" providerId="ADAL" clId="{9E1F3204-0404-4062-8B8A-CAB81C328716}" dt="2024-10-14T08:41:13.771" v="207" actId="478"/>
          <ac:spMkLst>
            <pc:docMk/>
            <pc:sldMk cId="2375876389" sldId="280"/>
            <ac:spMk id="20" creationId="{7E53B544-2AAC-8773-7EFE-11BDE668F401}"/>
          </ac:spMkLst>
        </pc:spChg>
        <pc:spChg chg="add mod">
          <ac:chgData name="Klára Hübnerová" userId="65b3b5e0-ec35-4e8d-84ee-6847cd4dbfe3" providerId="ADAL" clId="{9E1F3204-0404-4062-8B8A-CAB81C328716}" dt="2024-10-14T11:39:51.209" v="839" actId="255"/>
          <ac:spMkLst>
            <pc:docMk/>
            <pc:sldMk cId="2375876389" sldId="280"/>
            <ac:spMk id="22" creationId="{AEA7E01E-DF44-09CF-AAEF-A9F2609AD28D}"/>
          </ac:spMkLst>
        </pc:spChg>
        <pc:spChg chg="add mod">
          <ac:chgData name="Klára Hübnerová" userId="65b3b5e0-ec35-4e8d-84ee-6847cd4dbfe3" providerId="ADAL" clId="{9E1F3204-0404-4062-8B8A-CAB81C328716}" dt="2024-10-14T11:47:50.327" v="1079" actId="20577"/>
          <ac:spMkLst>
            <pc:docMk/>
            <pc:sldMk cId="2375876389" sldId="280"/>
            <ac:spMk id="24" creationId="{5230227C-B8C2-D973-D8BD-3AD9EB4E9029}"/>
          </ac:spMkLst>
        </pc:spChg>
        <pc:picChg chg="add mod">
          <ac:chgData name="Klára Hübnerová" userId="65b3b5e0-ec35-4e8d-84ee-6847cd4dbfe3" providerId="ADAL" clId="{9E1F3204-0404-4062-8B8A-CAB81C328716}" dt="2024-10-14T11:39:54.546" v="840" actId="1076"/>
          <ac:picMkLst>
            <pc:docMk/>
            <pc:sldMk cId="2375876389" sldId="280"/>
            <ac:picMk id="3" creationId="{3987A44C-B485-B288-EED6-2FE9848A6F95}"/>
          </ac:picMkLst>
        </pc:picChg>
        <pc:picChg chg="del">
          <ac:chgData name="Klára Hübnerová" userId="65b3b5e0-ec35-4e8d-84ee-6847cd4dbfe3" providerId="ADAL" clId="{9E1F3204-0404-4062-8B8A-CAB81C328716}" dt="2024-10-14T08:47:13.641" v="355" actId="478"/>
          <ac:picMkLst>
            <pc:docMk/>
            <pc:sldMk cId="2375876389" sldId="280"/>
            <ac:picMk id="14" creationId="{CF4F0608-FC4E-72A8-15BD-5F0059DF2B4B}"/>
          </ac:picMkLst>
        </pc:picChg>
        <pc:picChg chg="del">
          <ac:chgData name="Klára Hübnerová" userId="65b3b5e0-ec35-4e8d-84ee-6847cd4dbfe3" providerId="ADAL" clId="{9E1F3204-0404-4062-8B8A-CAB81C328716}" dt="2024-10-14T08:47:16.067" v="356" actId="478"/>
          <ac:picMkLst>
            <pc:docMk/>
            <pc:sldMk cId="2375876389" sldId="280"/>
            <ac:picMk id="16" creationId="{783C2394-97EA-60F3-5970-B2AE58647F73}"/>
          </ac:picMkLst>
        </pc:picChg>
      </pc:sldChg>
      <pc:sldChg chg="modSp mod">
        <pc:chgData name="Klára Hübnerová" userId="65b3b5e0-ec35-4e8d-84ee-6847cd4dbfe3" providerId="ADAL" clId="{9E1F3204-0404-4062-8B8A-CAB81C328716}" dt="2024-10-14T11:50:38.497" v="1112" actId="1076"/>
        <pc:sldMkLst>
          <pc:docMk/>
          <pc:sldMk cId="4234735877" sldId="286"/>
        </pc:sldMkLst>
        <pc:spChg chg="mod">
          <ac:chgData name="Klára Hübnerová" userId="65b3b5e0-ec35-4e8d-84ee-6847cd4dbfe3" providerId="ADAL" clId="{9E1F3204-0404-4062-8B8A-CAB81C328716}" dt="2024-10-14T11:50:38.497" v="1112" actId="1076"/>
          <ac:spMkLst>
            <pc:docMk/>
            <pc:sldMk cId="4234735877" sldId="286"/>
            <ac:spMk id="2" creationId="{75D8B2B0-D601-250F-F902-E7838EE4BFFB}"/>
          </ac:spMkLst>
        </pc:spChg>
      </pc:sldChg>
      <pc:sldChg chg="del">
        <pc:chgData name="Klára Hübnerová" userId="65b3b5e0-ec35-4e8d-84ee-6847cd4dbfe3" providerId="ADAL" clId="{9E1F3204-0404-4062-8B8A-CAB81C328716}" dt="2024-10-14T08:12:37.244" v="202" actId="47"/>
        <pc:sldMkLst>
          <pc:docMk/>
          <pc:sldMk cId="577510362" sldId="287"/>
        </pc:sldMkLst>
      </pc:sldChg>
      <pc:sldChg chg="del">
        <pc:chgData name="Klára Hübnerová" userId="65b3b5e0-ec35-4e8d-84ee-6847cd4dbfe3" providerId="ADAL" clId="{9E1F3204-0404-4062-8B8A-CAB81C328716}" dt="2024-10-14T08:53:12.777" v="551" actId="47"/>
        <pc:sldMkLst>
          <pc:docMk/>
          <pc:sldMk cId="3642296512" sldId="288"/>
        </pc:sldMkLst>
      </pc:sldChg>
      <pc:sldChg chg="del">
        <pc:chgData name="Klára Hübnerová" userId="65b3b5e0-ec35-4e8d-84ee-6847cd4dbfe3" providerId="ADAL" clId="{9E1F3204-0404-4062-8B8A-CAB81C328716}" dt="2024-10-14T08:53:24.163" v="553" actId="47"/>
        <pc:sldMkLst>
          <pc:docMk/>
          <pc:sldMk cId="1618476847" sldId="289"/>
        </pc:sldMkLst>
      </pc:sldChg>
      <pc:sldChg chg="del">
        <pc:chgData name="Klára Hübnerová" userId="65b3b5e0-ec35-4e8d-84ee-6847cd4dbfe3" providerId="ADAL" clId="{9E1F3204-0404-4062-8B8A-CAB81C328716}" dt="2024-10-14T08:53:09.639" v="550" actId="47"/>
        <pc:sldMkLst>
          <pc:docMk/>
          <pc:sldMk cId="3913457738" sldId="290"/>
        </pc:sldMkLst>
      </pc:sldChg>
      <pc:sldChg chg="del">
        <pc:chgData name="Klára Hübnerová" userId="65b3b5e0-ec35-4e8d-84ee-6847cd4dbfe3" providerId="ADAL" clId="{9E1F3204-0404-4062-8B8A-CAB81C328716}" dt="2024-10-14T08:53:25.875" v="554" actId="47"/>
        <pc:sldMkLst>
          <pc:docMk/>
          <pc:sldMk cId="602358466" sldId="292"/>
        </pc:sldMkLst>
      </pc:sldChg>
      <pc:sldChg chg="modSp mod ord">
        <pc:chgData name="Klára Hübnerová" userId="65b3b5e0-ec35-4e8d-84ee-6847cd4dbfe3" providerId="ADAL" clId="{9E1F3204-0404-4062-8B8A-CAB81C328716}" dt="2024-10-14T07:41:30.418" v="39" actId="20577"/>
        <pc:sldMkLst>
          <pc:docMk/>
          <pc:sldMk cId="3861088041" sldId="293"/>
        </pc:sldMkLst>
        <pc:spChg chg="mod">
          <ac:chgData name="Klára Hübnerová" userId="65b3b5e0-ec35-4e8d-84ee-6847cd4dbfe3" providerId="ADAL" clId="{9E1F3204-0404-4062-8B8A-CAB81C328716}" dt="2024-10-14T07:41:30.418" v="39" actId="20577"/>
          <ac:spMkLst>
            <pc:docMk/>
            <pc:sldMk cId="3861088041" sldId="293"/>
            <ac:spMk id="5" creationId="{CD09430A-AE90-DB36-FCA7-969075FE2776}"/>
          </ac:spMkLst>
        </pc:spChg>
      </pc:sldChg>
      <pc:sldChg chg="modSp add mod">
        <pc:chgData name="Klára Hübnerová" userId="65b3b5e0-ec35-4e8d-84ee-6847cd4dbfe3" providerId="ADAL" clId="{9E1F3204-0404-4062-8B8A-CAB81C328716}" dt="2024-10-14T08:12:33.128" v="201" actId="207"/>
        <pc:sldMkLst>
          <pc:docMk/>
          <pc:sldMk cId="1746219192" sldId="294"/>
        </pc:sldMkLst>
        <pc:spChg chg="mod">
          <ac:chgData name="Klára Hübnerová" userId="65b3b5e0-ec35-4e8d-84ee-6847cd4dbfe3" providerId="ADAL" clId="{9E1F3204-0404-4062-8B8A-CAB81C328716}" dt="2024-10-14T08:12:33.128" v="201" actId="207"/>
          <ac:spMkLst>
            <pc:docMk/>
            <pc:sldMk cId="1746219192" sldId="294"/>
            <ac:spMk id="5" creationId="{CD09430A-AE90-DB36-FCA7-969075FE2776}"/>
          </ac:spMkLst>
        </pc:spChg>
      </pc:sldChg>
      <pc:sldChg chg="modSp add mod ord">
        <pc:chgData name="Klára Hübnerová" userId="65b3b5e0-ec35-4e8d-84ee-6847cd4dbfe3" providerId="ADAL" clId="{9E1F3204-0404-4062-8B8A-CAB81C328716}" dt="2024-10-15T06:09:05.165" v="1911" actId="14100"/>
        <pc:sldMkLst>
          <pc:docMk/>
          <pc:sldMk cId="2104336027" sldId="295"/>
        </pc:sldMkLst>
        <pc:spChg chg="mod">
          <ac:chgData name="Klára Hübnerová" userId="65b3b5e0-ec35-4e8d-84ee-6847cd4dbfe3" providerId="ADAL" clId="{9E1F3204-0404-4062-8B8A-CAB81C328716}" dt="2024-10-15T06:09:05.165" v="1911" actId="14100"/>
          <ac:spMkLst>
            <pc:docMk/>
            <pc:sldMk cId="2104336027" sldId="295"/>
            <ac:spMk id="4" creationId="{71C0CD3D-78DD-D1C7-4C3D-55D571DD0FA7}"/>
          </ac:spMkLst>
        </pc:spChg>
        <pc:spChg chg="mod">
          <ac:chgData name="Klára Hübnerová" userId="65b3b5e0-ec35-4e8d-84ee-6847cd4dbfe3" providerId="ADAL" clId="{9E1F3204-0404-4062-8B8A-CAB81C328716}" dt="2024-10-15T06:00:36.050" v="1429" actId="20577"/>
          <ac:spMkLst>
            <pc:docMk/>
            <pc:sldMk cId="2104336027" sldId="295"/>
            <ac:spMk id="5" creationId="{CD09430A-AE90-DB36-FCA7-969075FE2776}"/>
          </ac:spMkLst>
        </pc:spChg>
        <pc:spChg chg="mod">
          <ac:chgData name="Klára Hübnerová" userId="65b3b5e0-ec35-4e8d-84ee-6847cd4dbfe3" providerId="ADAL" clId="{9E1F3204-0404-4062-8B8A-CAB81C328716}" dt="2024-10-15T06:06:43.431" v="1712" actId="20577"/>
          <ac:spMkLst>
            <pc:docMk/>
            <pc:sldMk cId="2104336027" sldId="295"/>
            <ac:spMk id="6" creationId="{F6963954-FD57-0252-A6F1-D1D5F12EE24F}"/>
          </ac:spMkLst>
        </pc:spChg>
        <pc:picChg chg="mod">
          <ac:chgData name="Klára Hübnerová" userId="65b3b5e0-ec35-4e8d-84ee-6847cd4dbfe3" providerId="ADAL" clId="{9E1F3204-0404-4062-8B8A-CAB81C328716}" dt="2024-10-15T05:57:10.740" v="1222" actId="1076"/>
          <ac:picMkLst>
            <pc:docMk/>
            <pc:sldMk cId="2104336027" sldId="295"/>
            <ac:picMk id="8" creationId="{3C75E040-252C-4B6E-92C2-BEB20CF7D73D}"/>
          </ac:picMkLst>
        </pc:picChg>
      </pc:sldChg>
      <pc:sldChg chg="add del ord">
        <pc:chgData name="Klára Hübnerová" userId="65b3b5e0-ec35-4e8d-84ee-6847cd4dbfe3" providerId="ADAL" clId="{9E1F3204-0404-4062-8B8A-CAB81C328716}" dt="2024-10-14T11:49:01.210" v="1101" actId="47"/>
        <pc:sldMkLst>
          <pc:docMk/>
          <pc:sldMk cId="694968007" sldId="296"/>
        </pc:sldMkLst>
      </pc:sldChg>
      <pc:sldChg chg="modSp add mod ord">
        <pc:chgData name="Klára Hübnerová" userId="65b3b5e0-ec35-4e8d-84ee-6847cd4dbfe3" providerId="ADAL" clId="{9E1F3204-0404-4062-8B8A-CAB81C328716}" dt="2024-10-14T11:49:13.905" v="1104" actId="207"/>
        <pc:sldMkLst>
          <pc:docMk/>
          <pc:sldMk cId="631025294" sldId="297"/>
        </pc:sldMkLst>
        <pc:spChg chg="mod">
          <ac:chgData name="Klára Hübnerová" userId="65b3b5e0-ec35-4e8d-84ee-6847cd4dbfe3" providerId="ADAL" clId="{9E1F3204-0404-4062-8B8A-CAB81C328716}" dt="2024-10-14T11:49:13.905" v="1104" actId="207"/>
          <ac:spMkLst>
            <pc:docMk/>
            <pc:sldMk cId="631025294" sldId="297"/>
            <ac:spMk id="4" creationId="{71C0CD3D-78DD-D1C7-4C3D-55D571DD0FA7}"/>
          </ac:spMkLst>
        </pc:spChg>
      </pc:sldChg>
      <pc:sldChg chg="addSp modSp mod modAnim">
        <pc:chgData name="Klára Hübnerová" userId="65b3b5e0-ec35-4e8d-84ee-6847cd4dbfe3" providerId="ADAL" clId="{9E1F3204-0404-4062-8B8A-CAB81C328716}" dt="2024-10-15T05:55:20.985" v="1201" actId="1076"/>
        <pc:sldMkLst>
          <pc:docMk/>
          <pc:sldMk cId="1760889161" sldId="304"/>
        </pc:sldMkLst>
        <pc:spChg chg="add mod">
          <ac:chgData name="Klára Hübnerová" userId="65b3b5e0-ec35-4e8d-84ee-6847cd4dbfe3" providerId="ADAL" clId="{9E1F3204-0404-4062-8B8A-CAB81C328716}" dt="2024-10-15T05:55:20.985" v="1201" actId="1076"/>
          <ac:spMkLst>
            <pc:docMk/>
            <pc:sldMk cId="1760889161" sldId="304"/>
            <ac:spMk id="6" creationId="{5473518A-853C-83BD-FFD8-B3133C7535B8}"/>
          </ac:spMkLst>
        </pc:spChg>
        <pc:spChg chg="mod">
          <ac:chgData name="Klára Hübnerová" userId="65b3b5e0-ec35-4e8d-84ee-6847cd4dbfe3" providerId="ADAL" clId="{9E1F3204-0404-4062-8B8A-CAB81C328716}" dt="2024-10-15T05:54:17.716" v="1144" actId="1076"/>
          <ac:spMkLst>
            <pc:docMk/>
            <pc:sldMk cId="1760889161" sldId="304"/>
            <ac:spMk id="15" creationId="{FE39CBD9-FB13-4247-AE18-318B3E8A2AF1}"/>
          </ac:spMkLst>
        </pc:spChg>
        <pc:picChg chg="add mod modCrop">
          <ac:chgData name="Klára Hübnerová" userId="65b3b5e0-ec35-4e8d-84ee-6847cd4dbfe3" providerId="ADAL" clId="{9E1F3204-0404-4062-8B8A-CAB81C328716}" dt="2024-10-15T05:53:57.793" v="1124" actId="1076"/>
          <ac:picMkLst>
            <pc:docMk/>
            <pc:sldMk cId="1760889161" sldId="304"/>
            <ac:picMk id="5" creationId="{AC851EE0-C6F5-0FAC-D04A-4A61B3AADABE}"/>
          </ac:picMkLst>
        </pc:picChg>
        <pc:picChg chg="mod">
          <ac:chgData name="Klára Hübnerová" userId="65b3b5e0-ec35-4e8d-84ee-6847cd4dbfe3" providerId="ADAL" clId="{9E1F3204-0404-4062-8B8A-CAB81C328716}" dt="2024-10-15T05:54:19.218" v="1145" actId="1076"/>
          <ac:picMkLst>
            <pc:docMk/>
            <pc:sldMk cId="1760889161" sldId="304"/>
            <ac:picMk id="7" creationId="{5052937B-A748-4A3D-A8D2-2B4AEFD7CA9C}"/>
          </ac:picMkLst>
        </pc:picChg>
      </pc:sldChg>
    </pc:docChg>
  </pc:docChgLst>
  <pc:docChgLst>
    <pc:chgData name="Klára Hübnerová" userId="65b3b5e0-ec35-4e8d-84ee-6847cd4dbfe3" providerId="ADAL" clId="{0FC2EB34-5BCC-42B4-9FE1-BBEDCDB6125C}"/>
    <pc:docChg chg="undo custSel addSld modSld sldOrd">
      <pc:chgData name="Klára Hübnerová" userId="65b3b5e0-ec35-4e8d-84ee-6847cd4dbfe3" providerId="ADAL" clId="{0FC2EB34-5BCC-42B4-9FE1-BBEDCDB6125C}" dt="2024-10-14T17:54:13.595" v="2602" actId="113"/>
      <pc:docMkLst>
        <pc:docMk/>
      </pc:docMkLst>
      <pc:sldChg chg="modSp modAnim">
        <pc:chgData name="Klára Hübnerová" userId="65b3b5e0-ec35-4e8d-84ee-6847cd4dbfe3" providerId="ADAL" clId="{0FC2EB34-5BCC-42B4-9FE1-BBEDCDB6125C}" dt="2024-10-14T13:16:31.708" v="705" actId="13926"/>
        <pc:sldMkLst>
          <pc:docMk/>
          <pc:sldMk cId="2375876389" sldId="280"/>
        </pc:sldMkLst>
        <pc:spChg chg="mod">
          <ac:chgData name="Klára Hübnerová" userId="65b3b5e0-ec35-4e8d-84ee-6847cd4dbfe3" providerId="ADAL" clId="{0FC2EB34-5BCC-42B4-9FE1-BBEDCDB6125C}" dt="2024-10-14T13:16:31.708" v="705" actId="13926"/>
          <ac:spMkLst>
            <pc:docMk/>
            <pc:sldMk cId="2375876389" sldId="280"/>
            <ac:spMk id="7" creationId="{E9704DB1-50AF-8916-E8A4-CF1EAA64114D}"/>
          </ac:spMkLst>
        </pc:spChg>
      </pc:sldChg>
      <pc:sldChg chg="addSp delSp modSp">
        <pc:chgData name="Klára Hübnerová" userId="65b3b5e0-ec35-4e8d-84ee-6847cd4dbfe3" providerId="ADAL" clId="{0FC2EB34-5BCC-42B4-9FE1-BBEDCDB6125C}" dt="2024-10-14T17:54:13.595" v="2602" actId="113"/>
        <pc:sldMkLst>
          <pc:docMk/>
          <pc:sldMk cId="4234735877" sldId="286"/>
        </pc:sldMkLst>
        <pc:spChg chg="mod">
          <ac:chgData name="Klára Hübnerová" userId="65b3b5e0-ec35-4e8d-84ee-6847cd4dbfe3" providerId="ADAL" clId="{0FC2EB34-5BCC-42B4-9FE1-BBEDCDB6125C}" dt="2024-10-14T17:41:36.101" v="2153" actId="1076"/>
          <ac:spMkLst>
            <pc:docMk/>
            <pc:sldMk cId="4234735877" sldId="286"/>
            <ac:spMk id="2" creationId="{75D8B2B0-D601-250F-F902-E7838EE4BFFB}"/>
          </ac:spMkLst>
        </pc:spChg>
        <pc:spChg chg="mod">
          <ac:chgData name="Klára Hübnerová" userId="65b3b5e0-ec35-4e8d-84ee-6847cd4dbfe3" providerId="ADAL" clId="{0FC2EB34-5BCC-42B4-9FE1-BBEDCDB6125C}" dt="2024-10-14T17:54:06.181" v="2600" actId="1076"/>
          <ac:spMkLst>
            <pc:docMk/>
            <pc:sldMk cId="4234735877" sldId="286"/>
            <ac:spMk id="4" creationId="{9C55A59D-F9DE-0F78-21BA-469E14DC0BDB}"/>
          </ac:spMkLst>
        </pc:spChg>
        <pc:spChg chg="mod">
          <ac:chgData name="Klára Hübnerová" userId="65b3b5e0-ec35-4e8d-84ee-6847cd4dbfe3" providerId="ADAL" clId="{0FC2EB34-5BCC-42B4-9FE1-BBEDCDB6125C}" dt="2024-10-14T17:54:08.413" v="2601" actId="1076"/>
          <ac:spMkLst>
            <pc:docMk/>
            <pc:sldMk cId="4234735877" sldId="286"/>
            <ac:spMk id="5" creationId="{81E3BFEF-9B18-5F5C-22B0-154D4204B70D}"/>
          </ac:spMkLst>
        </pc:spChg>
        <pc:spChg chg="mod ord">
          <ac:chgData name="Klára Hübnerová" userId="65b3b5e0-ec35-4e8d-84ee-6847cd4dbfe3" providerId="ADAL" clId="{0FC2EB34-5BCC-42B4-9FE1-BBEDCDB6125C}" dt="2024-10-14T17:47:59.389" v="2461" actId="1076"/>
          <ac:spMkLst>
            <pc:docMk/>
            <pc:sldMk cId="4234735877" sldId="286"/>
            <ac:spMk id="7" creationId="{80215D0B-58D2-22B7-D03C-A5442A8E5F64}"/>
          </ac:spMkLst>
        </pc:spChg>
        <pc:spChg chg="mod">
          <ac:chgData name="Klára Hübnerová" userId="65b3b5e0-ec35-4e8d-84ee-6847cd4dbfe3" providerId="ADAL" clId="{0FC2EB34-5BCC-42B4-9FE1-BBEDCDB6125C}" dt="2024-10-14T17:44:17.045" v="2258" actId="1076"/>
          <ac:spMkLst>
            <pc:docMk/>
            <pc:sldMk cId="4234735877" sldId="286"/>
            <ac:spMk id="9" creationId="{FAEF3D13-B335-74C5-739B-6615435A7596}"/>
          </ac:spMkLst>
        </pc:spChg>
        <pc:spChg chg="del mod">
          <ac:chgData name="Klára Hübnerová" userId="65b3b5e0-ec35-4e8d-84ee-6847cd4dbfe3" providerId="ADAL" clId="{0FC2EB34-5BCC-42B4-9FE1-BBEDCDB6125C}" dt="2024-10-14T17:37:14.454" v="1988" actId="478"/>
          <ac:spMkLst>
            <pc:docMk/>
            <pc:sldMk cId="4234735877" sldId="286"/>
            <ac:spMk id="11" creationId="{682B0AC4-E671-AA17-2988-6F91F7F25F76}"/>
          </ac:spMkLst>
        </pc:spChg>
        <pc:spChg chg="mod">
          <ac:chgData name="Klára Hübnerová" userId="65b3b5e0-ec35-4e8d-84ee-6847cd4dbfe3" providerId="ADAL" clId="{0FC2EB34-5BCC-42B4-9FE1-BBEDCDB6125C}" dt="2024-10-14T17:54:13.595" v="2602" actId="113"/>
          <ac:spMkLst>
            <pc:docMk/>
            <pc:sldMk cId="4234735877" sldId="286"/>
            <ac:spMk id="13" creationId="{D4CBB9ED-4D2B-13B0-C152-1ED4D2C09E66}"/>
          </ac:spMkLst>
        </pc:spChg>
        <pc:spChg chg="del mod">
          <ac:chgData name="Klára Hübnerová" userId="65b3b5e0-ec35-4e8d-84ee-6847cd4dbfe3" providerId="ADAL" clId="{0FC2EB34-5BCC-42B4-9FE1-BBEDCDB6125C}" dt="2024-10-14T17:41:40.109" v="2154" actId="478"/>
          <ac:spMkLst>
            <pc:docMk/>
            <pc:sldMk cId="4234735877" sldId="286"/>
            <ac:spMk id="16" creationId="{D60F2A54-8680-270A-4E0D-F054B6E754EB}"/>
          </ac:spMkLst>
        </pc:spChg>
        <pc:picChg chg="del">
          <ac:chgData name="Klára Hübnerová" userId="65b3b5e0-ec35-4e8d-84ee-6847cd4dbfe3" providerId="ADAL" clId="{0FC2EB34-5BCC-42B4-9FE1-BBEDCDB6125C}" dt="2024-10-14T17:20:42.861" v="1589" actId="478"/>
          <ac:picMkLst>
            <pc:docMk/>
            <pc:sldMk cId="4234735877" sldId="286"/>
            <ac:picMk id="6" creationId="{F03DC6DB-2914-3532-5992-6F898DBA712D}"/>
          </ac:picMkLst>
        </pc:picChg>
        <pc:picChg chg="add mod">
          <ac:chgData name="Klára Hübnerová" userId="65b3b5e0-ec35-4e8d-84ee-6847cd4dbfe3" providerId="ADAL" clId="{0FC2EB34-5BCC-42B4-9FE1-BBEDCDB6125C}" dt="2024-10-14T17:44:11.493" v="2257" actId="1076"/>
          <ac:picMkLst>
            <pc:docMk/>
            <pc:sldMk cId="4234735877" sldId="286"/>
            <ac:picMk id="8" creationId="{C87B097F-9207-4FC5-8A16-F906CCA0008D}"/>
          </ac:picMkLst>
        </pc:picChg>
        <pc:picChg chg="del">
          <ac:chgData name="Klára Hübnerová" userId="65b3b5e0-ec35-4e8d-84ee-6847cd4dbfe3" providerId="ADAL" clId="{0FC2EB34-5BCC-42B4-9FE1-BBEDCDB6125C}" dt="2024-10-14T17:20:53.654" v="1594" actId="478"/>
          <ac:picMkLst>
            <pc:docMk/>
            <pc:sldMk cId="4234735877" sldId="286"/>
            <ac:picMk id="14" creationId="{90261BCE-E60C-C412-B8CA-3788F51C5C38}"/>
          </ac:picMkLst>
        </pc:picChg>
      </pc:sldChg>
      <pc:sldChg chg="addSp delSp modSp">
        <pc:chgData name="Klára Hübnerová" userId="65b3b5e0-ec35-4e8d-84ee-6847cd4dbfe3" providerId="ADAL" clId="{0FC2EB34-5BCC-42B4-9FE1-BBEDCDB6125C}" dt="2024-10-14T17:53:03.053" v="2591" actId="1076"/>
        <pc:sldMkLst>
          <pc:docMk/>
          <pc:sldMk cId="2104336027" sldId="295"/>
        </pc:sldMkLst>
        <pc:spChg chg="mod">
          <ac:chgData name="Klára Hübnerová" userId="65b3b5e0-ec35-4e8d-84ee-6847cd4dbfe3" providerId="ADAL" clId="{0FC2EB34-5BCC-42B4-9FE1-BBEDCDB6125C}" dt="2024-10-14T13:41:26.431" v="838" actId="20577"/>
          <ac:spMkLst>
            <pc:docMk/>
            <pc:sldMk cId="2104336027" sldId="295"/>
            <ac:spMk id="3" creationId="{00178391-587F-A945-5010-E2D4AB8DFD2C}"/>
          </ac:spMkLst>
        </pc:spChg>
        <pc:spChg chg="mod">
          <ac:chgData name="Klára Hübnerová" userId="65b3b5e0-ec35-4e8d-84ee-6847cd4dbfe3" providerId="ADAL" clId="{0FC2EB34-5BCC-42B4-9FE1-BBEDCDB6125C}" dt="2024-10-14T17:48:58.669" v="2503" actId="1076"/>
          <ac:spMkLst>
            <pc:docMk/>
            <pc:sldMk cId="2104336027" sldId="295"/>
            <ac:spMk id="4" creationId="{71C0CD3D-78DD-D1C7-4C3D-55D571DD0FA7}"/>
          </ac:spMkLst>
        </pc:spChg>
        <pc:spChg chg="mod">
          <ac:chgData name="Klára Hübnerová" userId="65b3b5e0-ec35-4e8d-84ee-6847cd4dbfe3" providerId="ADAL" clId="{0FC2EB34-5BCC-42B4-9FE1-BBEDCDB6125C}" dt="2024-10-14T17:48:29.119" v="2482" actId="20577"/>
          <ac:spMkLst>
            <pc:docMk/>
            <pc:sldMk cId="2104336027" sldId="295"/>
            <ac:spMk id="5" creationId="{CD09430A-AE90-DB36-FCA7-969075FE2776}"/>
          </ac:spMkLst>
        </pc:spChg>
        <pc:spChg chg="mod">
          <ac:chgData name="Klára Hübnerová" userId="65b3b5e0-ec35-4e8d-84ee-6847cd4dbfe3" providerId="ADAL" clId="{0FC2EB34-5BCC-42B4-9FE1-BBEDCDB6125C}" dt="2024-10-14T17:49:20.580" v="2539" actId="20577"/>
          <ac:spMkLst>
            <pc:docMk/>
            <pc:sldMk cId="2104336027" sldId="295"/>
            <ac:spMk id="6" creationId="{F6963954-FD57-0252-A6F1-D1D5F12EE24F}"/>
          </ac:spMkLst>
        </pc:spChg>
        <pc:spChg chg="mod">
          <ac:chgData name="Klára Hübnerová" userId="65b3b5e0-ec35-4e8d-84ee-6847cd4dbfe3" providerId="ADAL" clId="{0FC2EB34-5BCC-42B4-9FE1-BBEDCDB6125C}" dt="2024-10-14T17:53:03.053" v="2591" actId="1076"/>
          <ac:spMkLst>
            <pc:docMk/>
            <pc:sldMk cId="2104336027" sldId="295"/>
            <ac:spMk id="9" creationId="{ECBA83F5-ADEE-E91E-2A85-5804BFDACDAB}"/>
          </ac:spMkLst>
        </pc:spChg>
        <pc:picChg chg="del">
          <ac:chgData name="Klára Hübnerová" userId="65b3b5e0-ec35-4e8d-84ee-6847cd4dbfe3" providerId="ADAL" clId="{0FC2EB34-5BCC-42B4-9FE1-BBEDCDB6125C}" dt="2024-10-14T13:41:21.669" v="834" actId="478"/>
          <ac:picMkLst>
            <pc:docMk/>
            <pc:sldMk cId="2104336027" sldId="295"/>
            <ac:picMk id="7" creationId="{75B5F38C-E2C7-C351-F571-F7799D2E115D}"/>
          </ac:picMkLst>
        </pc:picChg>
        <pc:picChg chg="add mod">
          <ac:chgData name="Klára Hübnerová" userId="65b3b5e0-ec35-4e8d-84ee-6847cd4dbfe3" providerId="ADAL" clId="{0FC2EB34-5BCC-42B4-9FE1-BBEDCDB6125C}" dt="2024-10-14T17:52:32.133" v="2544" actId="1076"/>
          <ac:picMkLst>
            <pc:docMk/>
            <pc:sldMk cId="2104336027" sldId="295"/>
            <ac:picMk id="8" creationId="{3C75E040-252C-4B6E-92C2-BEB20CF7D73D}"/>
          </ac:picMkLst>
        </pc:picChg>
      </pc:sldChg>
      <pc:sldChg chg="addSp delSp modSp add">
        <pc:chgData name="Klára Hübnerová" userId="65b3b5e0-ec35-4e8d-84ee-6847cd4dbfe3" providerId="ADAL" clId="{0FC2EB34-5BCC-42B4-9FE1-BBEDCDB6125C}" dt="2024-10-14T13:16:06.787" v="702" actId="1076"/>
        <pc:sldMkLst>
          <pc:docMk/>
          <pc:sldMk cId="3456125869" sldId="298"/>
        </pc:sldMkLst>
        <pc:spChg chg="add mod">
          <ac:chgData name="Klára Hübnerová" userId="65b3b5e0-ec35-4e8d-84ee-6847cd4dbfe3" providerId="ADAL" clId="{0FC2EB34-5BCC-42B4-9FE1-BBEDCDB6125C}" dt="2024-10-14T12:42:41.743" v="60" actId="113"/>
          <ac:spMkLst>
            <pc:docMk/>
            <pc:sldMk cId="3456125869" sldId="298"/>
            <ac:spMk id="2" creationId="{AEE5A831-57A0-4E77-A35D-9AC39621C936}"/>
          </ac:spMkLst>
        </pc:spChg>
        <pc:spChg chg="mod">
          <ac:chgData name="Klára Hübnerová" userId="65b3b5e0-ec35-4e8d-84ee-6847cd4dbfe3" providerId="ADAL" clId="{0FC2EB34-5BCC-42B4-9FE1-BBEDCDB6125C}" dt="2024-10-14T13:16:00.456" v="700" actId="1035"/>
          <ac:spMkLst>
            <pc:docMk/>
            <pc:sldMk cId="3456125869" sldId="298"/>
            <ac:spMk id="7" creationId="{E9704DB1-50AF-8916-E8A4-CF1EAA64114D}"/>
          </ac:spMkLst>
        </pc:spChg>
        <pc:spChg chg="mod">
          <ac:chgData name="Klára Hübnerová" userId="65b3b5e0-ec35-4e8d-84ee-6847cd4dbfe3" providerId="ADAL" clId="{0FC2EB34-5BCC-42B4-9FE1-BBEDCDB6125C}" dt="2024-10-14T12:39:40.489" v="32" actId="20577"/>
          <ac:spMkLst>
            <pc:docMk/>
            <pc:sldMk cId="3456125869" sldId="298"/>
            <ac:spMk id="8" creationId="{0A64305F-3615-E768-98BD-443B92787123}"/>
          </ac:spMkLst>
        </pc:spChg>
        <pc:spChg chg="del">
          <ac:chgData name="Klára Hübnerová" userId="65b3b5e0-ec35-4e8d-84ee-6847cd4dbfe3" providerId="ADAL" clId="{0FC2EB34-5BCC-42B4-9FE1-BBEDCDB6125C}" dt="2024-10-14T12:39:44.697" v="33" actId="478"/>
          <ac:spMkLst>
            <pc:docMk/>
            <pc:sldMk cId="3456125869" sldId="298"/>
            <ac:spMk id="9" creationId="{89F4C8FC-7F37-6659-F33C-81B15DCD4098}"/>
          </ac:spMkLst>
        </pc:spChg>
        <pc:spChg chg="del">
          <ac:chgData name="Klára Hübnerová" userId="65b3b5e0-ec35-4e8d-84ee-6847cd4dbfe3" providerId="ADAL" clId="{0FC2EB34-5BCC-42B4-9FE1-BBEDCDB6125C}" dt="2024-10-14T12:39:57.002" v="39" actId="478"/>
          <ac:spMkLst>
            <pc:docMk/>
            <pc:sldMk cId="3456125869" sldId="298"/>
            <ac:spMk id="11" creationId="{6EA0D7DD-6748-EB6C-F06A-83B7765FECE0}"/>
          </ac:spMkLst>
        </pc:spChg>
        <pc:spChg chg="del">
          <ac:chgData name="Klára Hübnerová" userId="65b3b5e0-ec35-4e8d-84ee-6847cd4dbfe3" providerId="ADAL" clId="{0FC2EB34-5BCC-42B4-9FE1-BBEDCDB6125C}" dt="2024-10-14T12:39:46.607" v="34" actId="478"/>
          <ac:spMkLst>
            <pc:docMk/>
            <pc:sldMk cId="3456125869" sldId="298"/>
            <ac:spMk id="12" creationId="{898BF9BA-E71F-E571-86AE-147CE4227FD1}"/>
          </ac:spMkLst>
        </pc:spChg>
        <pc:spChg chg="add mod">
          <ac:chgData name="Klára Hübnerová" userId="65b3b5e0-ec35-4e8d-84ee-6847cd4dbfe3" providerId="ADAL" clId="{0FC2EB34-5BCC-42B4-9FE1-BBEDCDB6125C}" dt="2024-10-14T12:43:00.304" v="68" actId="1036"/>
          <ac:spMkLst>
            <pc:docMk/>
            <pc:sldMk cId="3456125869" sldId="298"/>
            <ac:spMk id="14" creationId="{D688B3C9-962F-4FB5-AA44-9BBB001741B4}"/>
          </ac:spMkLst>
        </pc:spChg>
        <pc:spChg chg="add mod">
          <ac:chgData name="Klára Hübnerová" userId="65b3b5e0-ec35-4e8d-84ee-6847cd4dbfe3" providerId="ADAL" clId="{0FC2EB34-5BCC-42B4-9FE1-BBEDCDB6125C}" dt="2024-10-14T12:43:57.922" v="88" actId="1076"/>
          <ac:spMkLst>
            <pc:docMk/>
            <pc:sldMk cId="3456125869" sldId="298"/>
            <ac:spMk id="15" creationId="{35CCFFC4-DDF3-4723-9F44-BF937CC2DE97}"/>
          </ac:spMkLst>
        </pc:spChg>
        <pc:spChg chg="add mod">
          <ac:chgData name="Klára Hübnerová" userId="65b3b5e0-ec35-4e8d-84ee-6847cd4dbfe3" providerId="ADAL" clId="{0FC2EB34-5BCC-42B4-9FE1-BBEDCDB6125C}" dt="2024-10-14T12:55:06.720" v="292" actId="1035"/>
          <ac:spMkLst>
            <pc:docMk/>
            <pc:sldMk cId="3456125869" sldId="298"/>
            <ac:spMk id="16" creationId="{EA033909-43AB-42B8-904F-0B55114E7558}"/>
          </ac:spMkLst>
        </pc:spChg>
        <pc:spChg chg="add mod">
          <ac:chgData name="Klára Hübnerová" userId="65b3b5e0-ec35-4e8d-84ee-6847cd4dbfe3" providerId="ADAL" clId="{0FC2EB34-5BCC-42B4-9FE1-BBEDCDB6125C}" dt="2024-10-14T12:51:06.378" v="227" actId="1076"/>
          <ac:spMkLst>
            <pc:docMk/>
            <pc:sldMk cId="3456125869" sldId="298"/>
            <ac:spMk id="18" creationId="{8868F91D-8C14-4FE7-BC03-8D563D15363C}"/>
          </ac:spMkLst>
        </pc:spChg>
        <pc:spChg chg="add mod">
          <ac:chgData name="Klára Hübnerová" userId="65b3b5e0-ec35-4e8d-84ee-6847cd4dbfe3" providerId="ADAL" clId="{0FC2EB34-5BCC-42B4-9FE1-BBEDCDB6125C}" dt="2024-10-14T12:55:33.715" v="299" actId="1076"/>
          <ac:spMkLst>
            <pc:docMk/>
            <pc:sldMk cId="3456125869" sldId="298"/>
            <ac:spMk id="19" creationId="{A5A6E2CC-5182-4FA0-8AFC-DEE004F48EFE}"/>
          </ac:spMkLst>
        </pc:spChg>
        <pc:spChg chg="add mod">
          <ac:chgData name="Klára Hübnerová" userId="65b3b5e0-ec35-4e8d-84ee-6847cd4dbfe3" providerId="ADAL" clId="{0FC2EB34-5BCC-42B4-9FE1-BBEDCDB6125C}" dt="2024-10-14T12:51:18.189" v="229" actId="1036"/>
          <ac:spMkLst>
            <pc:docMk/>
            <pc:sldMk cId="3456125869" sldId="298"/>
            <ac:spMk id="20" creationId="{33C5F0EC-B34E-4A22-9BD0-6A85E89BECB5}"/>
          </ac:spMkLst>
        </pc:spChg>
        <pc:spChg chg="add mod">
          <ac:chgData name="Klára Hübnerová" userId="65b3b5e0-ec35-4e8d-84ee-6847cd4dbfe3" providerId="ADAL" clId="{0FC2EB34-5BCC-42B4-9FE1-BBEDCDB6125C}" dt="2024-10-14T12:53:29.074" v="269" actId="14100"/>
          <ac:spMkLst>
            <pc:docMk/>
            <pc:sldMk cId="3456125869" sldId="298"/>
            <ac:spMk id="21" creationId="{BCED632B-595D-4224-9641-A3EB7502F471}"/>
          </ac:spMkLst>
        </pc:spChg>
        <pc:spChg chg="del">
          <ac:chgData name="Klára Hübnerová" userId="65b3b5e0-ec35-4e8d-84ee-6847cd4dbfe3" providerId="ADAL" clId="{0FC2EB34-5BCC-42B4-9FE1-BBEDCDB6125C}" dt="2024-10-14T12:39:48.909" v="35" actId="478"/>
          <ac:spMkLst>
            <pc:docMk/>
            <pc:sldMk cId="3456125869" sldId="298"/>
            <ac:spMk id="22" creationId="{AEA7E01E-DF44-09CF-AAEF-A9F2609AD28D}"/>
          </ac:spMkLst>
        </pc:spChg>
        <pc:spChg chg="add mod">
          <ac:chgData name="Klára Hübnerová" userId="65b3b5e0-ec35-4e8d-84ee-6847cd4dbfe3" providerId="ADAL" clId="{0FC2EB34-5BCC-42B4-9FE1-BBEDCDB6125C}" dt="2024-10-14T12:53:20.038" v="268" actId="1035"/>
          <ac:spMkLst>
            <pc:docMk/>
            <pc:sldMk cId="3456125869" sldId="298"/>
            <ac:spMk id="23" creationId="{9F37D702-9FFF-4BE0-A618-B5735F7E223A}"/>
          </ac:spMkLst>
        </pc:spChg>
        <pc:spChg chg="del">
          <ac:chgData name="Klára Hübnerová" userId="65b3b5e0-ec35-4e8d-84ee-6847cd4dbfe3" providerId="ADAL" clId="{0FC2EB34-5BCC-42B4-9FE1-BBEDCDB6125C}" dt="2024-10-14T12:39:59.244" v="40" actId="478"/>
          <ac:spMkLst>
            <pc:docMk/>
            <pc:sldMk cId="3456125869" sldId="298"/>
            <ac:spMk id="24" creationId="{5230227C-B8C2-D973-D8BD-3AD9EB4E9029}"/>
          </ac:spMkLst>
        </pc:spChg>
        <pc:spChg chg="add mod">
          <ac:chgData name="Klára Hübnerová" userId="65b3b5e0-ec35-4e8d-84ee-6847cd4dbfe3" providerId="ADAL" clId="{0FC2EB34-5BCC-42B4-9FE1-BBEDCDB6125C}" dt="2024-10-14T12:53:14.019" v="265" actId="313"/>
          <ac:spMkLst>
            <pc:docMk/>
            <pc:sldMk cId="3456125869" sldId="298"/>
            <ac:spMk id="25" creationId="{46A8F050-BA01-491E-9C67-21E2FD85C59C}"/>
          </ac:spMkLst>
        </pc:spChg>
        <pc:spChg chg="add mod">
          <ac:chgData name="Klára Hübnerová" userId="65b3b5e0-ec35-4e8d-84ee-6847cd4dbfe3" providerId="ADAL" clId="{0FC2EB34-5BCC-42B4-9FE1-BBEDCDB6125C}" dt="2024-10-14T12:56:11.532" v="321" actId="1035"/>
          <ac:spMkLst>
            <pc:docMk/>
            <pc:sldMk cId="3456125869" sldId="298"/>
            <ac:spMk id="26" creationId="{9D34DD14-38CA-473E-936A-C015248745E6}"/>
          </ac:spMkLst>
        </pc:spChg>
        <pc:spChg chg="add mod">
          <ac:chgData name="Klára Hübnerová" userId="65b3b5e0-ec35-4e8d-84ee-6847cd4dbfe3" providerId="ADAL" clId="{0FC2EB34-5BCC-42B4-9FE1-BBEDCDB6125C}" dt="2024-10-14T12:55:55.358" v="313" actId="1038"/>
          <ac:spMkLst>
            <pc:docMk/>
            <pc:sldMk cId="3456125869" sldId="298"/>
            <ac:spMk id="27" creationId="{AE92A02D-A44E-463B-9A67-078BCAF0EAEC}"/>
          </ac:spMkLst>
        </pc:spChg>
        <pc:spChg chg="add mod">
          <ac:chgData name="Klára Hübnerová" userId="65b3b5e0-ec35-4e8d-84ee-6847cd4dbfe3" providerId="ADAL" clId="{0FC2EB34-5BCC-42B4-9FE1-BBEDCDB6125C}" dt="2024-10-14T13:15:39.618" v="693" actId="20577"/>
          <ac:spMkLst>
            <pc:docMk/>
            <pc:sldMk cId="3456125869" sldId="298"/>
            <ac:spMk id="28" creationId="{C756327B-179C-4AB8-BC73-E5FBC6835B98}"/>
          </ac:spMkLst>
        </pc:spChg>
        <pc:spChg chg="add mod">
          <ac:chgData name="Klára Hübnerová" userId="65b3b5e0-ec35-4e8d-84ee-6847cd4dbfe3" providerId="ADAL" clId="{0FC2EB34-5BCC-42B4-9FE1-BBEDCDB6125C}" dt="2024-10-14T13:16:03.395" v="701" actId="1076"/>
          <ac:spMkLst>
            <pc:docMk/>
            <pc:sldMk cId="3456125869" sldId="298"/>
            <ac:spMk id="29" creationId="{A1DDA754-B9B4-4580-A245-4C63BE44488A}"/>
          </ac:spMkLst>
        </pc:spChg>
        <pc:spChg chg="add mod">
          <ac:chgData name="Klára Hübnerová" userId="65b3b5e0-ec35-4e8d-84ee-6847cd4dbfe3" providerId="ADAL" clId="{0FC2EB34-5BCC-42B4-9FE1-BBEDCDB6125C}" dt="2024-10-14T13:16:06.787" v="702" actId="1076"/>
          <ac:spMkLst>
            <pc:docMk/>
            <pc:sldMk cId="3456125869" sldId="298"/>
            <ac:spMk id="30" creationId="{3A2E688B-FC7D-4BA1-867D-383BAB4AFE9E}"/>
          </ac:spMkLst>
        </pc:spChg>
        <pc:picChg chg="del mod">
          <ac:chgData name="Klára Hübnerová" userId="65b3b5e0-ec35-4e8d-84ee-6847cd4dbfe3" providerId="ADAL" clId="{0FC2EB34-5BCC-42B4-9FE1-BBEDCDB6125C}" dt="2024-10-14T12:39:54.773" v="38" actId="478"/>
          <ac:picMkLst>
            <pc:docMk/>
            <pc:sldMk cId="3456125869" sldId="298"/>
            <ac:picMk id="3" creationId="{3987A44C-B485-B288-EED6-2FE9848A6F95}"/>
          </ac:picMkLst>
        </pc:picChg>
        <pc:picChg chg="add mod">
          <ac:chgData name="Klára Hübnerová" userId="65b3b5e0-ec35-4e8d-84ee-6847cd4dbfe3" providerId="ADAL" clId="{0FC2EB34-5BCC-42B4-9FE1-BBEDCDB6125C}" dt="2024-10-14T12:45:09.371" v="119" actId="1076"/>
          <ac:picMkLst>
            <pc:docMk/>
            <pc:sldMk cId="3456125869" sldId="298"/>
            <ac:picMk id="13" creationId="{6528AD49-D87A-475B-8406-54883E43CE1A}"/>
          </ac:picMkLst>
        </pc:picChg>
        <pc:cxnChg chg="add mod">
          <ac:chgData name="Klára Hübnerová" userId="65b3b5e0-ec35-4e8d-84ee-6847cd4dbfe3" providerId="ADAL" clId="{0FC2EB34-5BCC-42B4-9FE1-BBEDCDB6125C}" dt="2024-10-14T12:44:33.726" v="98" actId="1035"/>
          <ac:cxnSpMkLst>
            <pc:docMk/>
            <pc:sldMk cId="3456125869" sldId="298"/>
            <ac:cxnSpMk id="6" creationId="{1650FEFA-88C9-47F4-9388-AE51861EF924}"/>
          </ac:cxnSpMkLst>
        </pc:cxnChg>
      </pc:sldChg>
      <pc:sldChg chg="addSp delSp modSp add ord">
        <pc:chgData name="Klára Hübnerová" userId="65b3b5e0-ec35-4e8d-84ee-6847cd4dbfe3" providerId="ADAL" clId="{0FC2EB34-5BCC-42B4-9FE1-BBEDCDB6125C}" dt="2024-10-14T13:38:38.573" v="830"/>
        <pc:sldMkLst>
          <pc:docMk/>
          <pc:sldMk cId="1635511764" sldId="299"/>
        </pc:sldMkLst>
        <pc:spChg chg="add mod">
          <ac:chgData name="Klára Hübnerová" userId="65b3b5e0-ec35-4e8d-84ee-6847cd4dbfe3" providerId="ADAL" clId="{0FC2EB34-5BCC-42B4-9FE1-BBEDCDB6125C}" dt="2024-10-14T13:17:52.436" v="742" actId="14100"/>
          <ac:spMkLst>
            <pc:docMk/>
            <pc:sldMk cId="1635511764" sldId="299"/>
            <ac:spMk id="2" creationId="{F9B0E649-DBA6-46A6-97A4-629DA3C21E14}"/>
          </ac:spMkLst>
        </pc:spChg>
        <pc:spChg chg="del">
          <ac:chgData name="Klára Hübnerová" userId="65b3b5e0-ec35-4e8d-84ee-6847cd4dbfe3" providerId="ADAL" clId="{0FC2EB34-5BCC-42B4-9FE1-BBEDCDB6125C}" dt="2024-10-14T13:17:12.008" v="713" actId="478"/>
          <ac:spMkLst>
            <pc:docMk/>
            <pc:sldMk cId="1635511764" sldId="299"/>
            <ac:spMk id="3" creationId="{00178391-587F-A945-5010-E2D4AB8DFD2C}"/>
          </ac:spMkLst>
        </pc:spChg>
        <pc:spChg chg="del">
          <ac:chgData name="Klára Hübnerová" userId="65b3b5e0-ec35-4e8d-84ee-6847cd4dbfe3" providerId="ADAL" clId="{0FC2EB34-5BCC-42B4-9FE1-BBEDCDB6125C}" dt="2024-10-14T13:17:36.426" v="739" actId="478"/>
          <ac:spMkLst>
            <pc:docMk/>
            <pc:sldMk cId="1635511764" sldId="299"/>
            <ac:spMk id="4" creationId="{71C0CD3D-78DD-D1C7-4C3D-55D571DD0FA7}"/>
          </ac:spMkLst>
        </pc:spChg>
        <pc:spChg chg="del mod">
          <ac:chgData name="Klára Hübnerová" userId="65b3b5e0-ec35-4e8d-84ee-6847cd4dbfe3" providerId="ADAL" clId="{0FC2EB34-5BCC-42B4-9FE1-BBEDCDB6125C}" dt="2024-10-14T13:16:53.641" v="708" actId="478"/>
          <ac:spMkLst>
            <pc:docMk/>
            <pc:sldMk cId="1635511764" sldId="299"/>
            <ac:spMk id="5" creationId="{CD09430A-AE90-DB36-FCA7-969075FE2776}"/>
          </ac:spMkLst>
        </pc:spChg>
        <pc:spChg chg="del">
          <ac:chgData name="Klára Hübnerová" userId="65b3b5e0-ec35-4e8d-84ee-6847cd4dbfe3" providerId="ADAL" clId="{0FC2EB34-5BCC-42B4-9FE1-BBEDCDB6125C}" dt="2024-10-14T13:17:38.670" v="740" actId="478"/>
          <ac:spMkLst>
            <pc:docMk/>
            <pc:sldMk cId="1635511764" sldId="299"/>
            <ac:spMk id="6" creationId="{F6963954-FD57-0252-A6F1-D1D5F12EE24F}"/>
          </ac:spMkLst>
        </pc:spChg>
        <pc:spChg chg="del">
          <ac:chgData name="Klára Hübnerová" userId="65b3b5e0-ec35-4e8d-84ee-6847cd4dbfe3" providerId="ADAL" clId="{0FC2EB34-5BCC-42B4-9FE1-BBEDCDB6125C}" dt="2024-10-14T13:17:09.106" v="712" actId="478"/>
          <ac:spMkLst>
            <pc:docMk/>
            <pc:sldMk cId="1635511764" sldId="299"/>
            <ac:spMk id="9" creationId="{ECBA83F5-ADEE-E91E-2A85-5804BFDACDAB}"/>
          </ac:spMkLst>
        </pc:spChg>
        <pc:picChg chg="del">
          <ac:chgData name="Klára Hübnerová" userId="65b3b5e0-ec35-4e8d-84ee-6847cd4dbfe3" providerId="ADAL" clId="{0FC2EB34-5BCC-42B4-9FE1-BBEDCDB6125C}" dt="2024-10-14T13:17:06.264" v="711" actId="478"/>
          <ac:picMkLst>
            <pc:docMk/>
            <pc:sldMk cId="1635511764" sldId="299"/>
            <ac:picMk id="7" creationId="{75B5F38C-E2C7-C351-F571-F7799D2E115D}"/>
          </ac:picMkLst>
        </pc:picChg>
        <pc:picChg chg="add mod">
          <ac:chgData name="Klára Hübnerová" userId="65b3b5e0-ec35-4e8d-84ee-6847cd4dbfe3" providerId="ADAL" clId="{0FC2EB34-5BCC-42B4-9FE1-BBEDCDB6125C}" dt="2024-10-14T13:28:23.076" v="750" actId="1076"/>
          <ac:picMkLst>
            <pc:docMk/>
            <pc:sldMk cId="1635511764" sldId="299"/>
            <ac:picMk id="10" creationId="{7921D08F-FCF7-4BC6-93E2-C813AB9A65C8}"/>
          </ac:picMkLst>
        </pc:picChg>
        <pc:picChg chg="add del mod">
          <ac:chgData name="Klára Hübnerová" userId="65b3b5e0-ec35-4e8d-84ee-6847cd4dbfe3" providerId="ADAL" clId="{0FC2EB34-5BCC-42B4-9FE1-BBEDCDB6125C}" dt="2024-10-14T13:33:18.067" v="790" actId="478"/>
          <ac:picMkLst>
            <pc:docMk/>
            <pc:sldMk cId="1635511764" sldId="299"/>
            <ac:picMk id="12" creationId="{F8B0BBEA-389B-4146-A6C1-105F759F95EA}"/>
          </ac:picMkLst>
        </pc:picChg>
        <pc:picChg chg="add del">
          <ac:chgData name="Klára Hübnerová" userId="65b3b5e0-ec35-4e8d-84ee-6847cd4dbfe3" providerId="ADAL" clId="{0FC2EB34-5BCC-42B4-9FE1-BBEDCDB6125C}" dt="2024-10-14T13:30:14.898" v="753" actId="478"/>
          <ac:picMkLst>
            <pc:docMk/>
            <pc:sldMk cId="1635511764" sldId="299"/>
            <ac:picMk id="13" creationId="{954B06AC-FA30-484D-B5C5-26B31DE9F5A4}"/>
          </ac:picMkLst>
        </pc:picChg>
      </pc:sldChg>
      <pc:sldChg chg="addSp delSp modSp add">
        <pc:chgData name="Klára Hübnerová" userId="65b3b5e0-ec35-4e8d-84ee-6847cd4dbfe3" providerId="ADAL" clId="{0FC2EB34-5BCC-42B4-9FE1-BBEDCDB6125C}" dt="2024-10-14T14:13:42.252" v="1113" actId="1076"/>
        <pc:sldMkLst>
          <pc:docMk/>
          <pc:sldMk cId="3461710652" sldId="300"/>
        </pc:sldMkLst>
        <pc:spChg chg="add del mod">
          <ac:chgData name="Klára Hübnerová" userId="65b3b5e0-ec35-4e8d-84ee-6847cd4dbfe3" providerId="ADAL" clId="{0FC2EB34-5BCC-42B4-9FE1-BBEDCDB6125C}" dt="2024-10-14T13:56:09.367" v="909" actId="478"/>
          <ac:spMkLst>
            <pc:docMk/>
            <pc:sldMk cId="3461710652" sldId="300"/>
            <ac:spMk id="5" creationId="{A9339082-A733-4252-8F89-2ECCBC3FAE12}"/>
          </ac:spMkLst>
        </pc:spChg>
        <pc:spChg chg="add mod">
          <ac:chgData name="Klára Hübnerová" userId="65b3b5e0-ec35-4e8d-84ee-6847cd4dbfe3" providerId="ADAL" clId="{0FC2EB34-5BCC-42B4-9FE1-BBEDCDB6125C}" dt="2024-10-14T14:13:42.252" v="1113" actId="1076"/>
          <ac:spMkLst>
            <pc:docMk/>
            <pc:sldMk cId="3461710652" sldId="300"/>
            <ac:spMk id="8" creationId="{0CF02080-24FB-4AEA-ACAD-CA774580D2C1}"/>
          </ac:spMkLst>
        </pc:spChg>
        <pc:spChg chg="add mod">
          <ac:chgData name="Klára Hübnerová" userId="65b3b5e0-ec35-4e8d-84ee-6847cd4dbfe3" providerId="ADAL" clId="{0FC2EB34-5BCC-42B4-9FE1-BBEDCDB6125C}" dt="2024-10-14T14:13:31.845" v="1109" actId="1076"/>
          <ac:spMkLst>
            <pc:docMk/>
            <pc:sldMk cId="3461710652" sldId="300"/>
            <ac:spMk id="13" creationId="{9D07F5BD-9451-432D-BD24-6D383AC60FFD}"/>
          </ac:spMkLst>
        </pc:spChg>
        <pc:graphicFrameChg chg="add del mod">
          <ac:chgData name="Klára Hübnerová" userId="65b3b5e0-ec35-4e8d-84ee-6847cd4dbfe3" providerId="ADAL" clId="{0FC2EB34-5BCC-42B4-9FE1-BBEDCDB6125C}" dt="2024-10-14T14:08:23.566" v="974"/>
          <ac:graphicFrameMkLst>
            <pc:docMk/>
            <pc:sldMk cId="3461710652" sldId="300"/>
            <ac:graphicFrameMk id="10" creationId="{D5359C25-5987-460D-B47B-80046C589FEE}"/>
          </ac:graphicFrameMkLst>
        </pc:graphicFrameChg>
        <pc:graphicFrameChg chg="add del mod">
          <ac:chgData name="Klára Hübnerová" userId="65b3b5e0-ec35-4e8d-84ee-6847cd4dbfe3" providerId="ADAL" clId="{0FC2EB34-5BCC-42B4-9FE1-BBEDCDB6125C}" dt="2024-10-14T14:09:19.111" v="976"/>
          <ac:graphicFrameMkLst>
            <pc:docMk/>
            <pc:sldMk cId="3461710652" sldId="300"/>
            <ac:graphicFrameMk id="11" creationId="{B1D54327-0FEF-4E72-94EF-50072A15408D}"/>
          </ac:graphicFrameMkLst>
        </pc:graphicFrameChg>
        <pc:picChg chg="add del mod">
          <ac:chgData name="Klára Hübnerová" userId="65b3b5e0-ec35-4e8d-84ee-6847cd4dbfe3" providerId="ADAL" clId="{0FC2EB34-5BCC-42B4-9FE1-BBEDCDB6125C}" dt="2024-10-14T13:56:05.384" v="908" actId="478"/>
          <ac:picMkLst>
            <pc:docMk/>
            <pc:sldMk cId="3461710652" sldId="300"/>
            <ac:picMk id="4" creationId="{3C0B651C-1FC2-4E9E-A3D5-EB687EC75268}"/>
          </ac:picMkLst>
        </pc:picChg>
        <pc:picChg chg="add mod">
          <ac:chgData name="Klára Hübnerová" userId="65b3b5e0-ec35-4e8d-84ee-6847cd4dbfe3" providerId="ADAL" clId="{0FC2EB34-5BCC-42B4-9FE1-BBEDCDB6125C}" dt="2024-10-14T14:13:38.644" v="1112" actId="14100"/>
          <ac:picMkLst>
            <pc:docMk/>
            <pc:sldMk cId="3461710652" sldId="300"/>
            <ac:picMk id="7" creationId="{3CA9673D-B4FC-4419-9C8A-BDBA8F0000B2}"/>
          </ac:picMkLst>
        </pc:picChg>
        <pc:picChg chg="add del mod">
          <ac:chgData name="Klára Hübnerová" userId="65b3b5e0-ec35-4e8d-84ee-6847cd4dbfe3" providerId="ADAL" clId="{0FC2EB34-5BCC-42B4-9FE1-BBEDCDB6125C}" dt="2024-10-14T14:10:29.194" v="983" actId="478"/>
          <ac:picMkLst>
            <pc:docMk/>
            <pc:sldMk cId="3461710652" sldId="300"/>
            <ac:picMk id="9" creationId="{D4155094-6887-48F7-830A-66468D60C4BF}"/>
          </ac:picMkLst>
        </pc:picChg>
        <pc:picChg chg="add del mod modCrop">
          <ac:chgData name="Klára Hübnerová" userId="65b3b5e0-ec35-4e8d-84ee-6847cd4dbfe3" providerId="ADAL" clId="{0FC2EB34-5BCC-42B4-9FE1-BBEDCDB6125C}" dt="2024-10-14T14:11:57.387" v="1040" actId="478"/>
          <ac:picMkLst>
            <pc:docMk/>
            <pc:sldMk cId="3461710652" sldId="300"/>
            <ac:picMk id="12" creationId="{817F1BD9-6DFD-4D65-ABBE-E7BCFE9A8B49}"/>
          </ac:picMkLst>
        </pc:picChg>
        <pc:picChg chg="add mod">
          <ac:chgData name="Klára Hübnerová" userId="65b3b5e0-ec35-4e8d-84ee-6847cd4dbfe3" providerId="ADAL" clId="{0FC2EB34-5BCC-42B4-9FE1-BBEDCDB6125C}" dt="2024-10-14T14:13:33.284" v="1110" actId="1076"/>
          <ac:picMkLst>
            <pc:docMk/>
            <pc:sldMk cId="3461710652" sldId="300"/>
            <ac:picMk id="15" creationId="{5CAC5483-7AD1-4284-A6AD-6C6FB00E29F6}"/>
          </ac:picMkLst>
        </pc:picChg>
      </pc:sldChg>
      <pc:sldChg chg="addSp delSp modSp add modAnim">
        <pc:chgData name="Klára Hübnerová" userId="65b3b5e0-ec35-4e8d-84ee-6847cd4dbfe3" providerId="ADAL" clId="{0FC2EB34-5BCC-42B4-9FE1-BBEDCDB6125C}" dt="2024-10-14T13:38:32.060" v="829"/>
        <pc:sldMkLst>
          <pc:docMk/>
          <pc:sldMk cId="3440841355" sldId="301"/>
        </pc:sldMkLst>
        <pc:spChg chg="mod">
          <ac:chgData name="Klára Hübnerová" userId="65b3b5e0-ec35-4e8d-84ee-6847cd4dbfe3" providerId="ADAL" clId="{0FC2EB34-5BCC-42B4-9FE1-BBEDCDB6125C}" dt="2024-10-14T13:34:48.739" v="805" actId="20577"/>
          <ac:spMkLst>
            <pc:docMk/>
            <pc:sldMk cId="3440841355" sldId="301"/>
            <ac:spMk id="2" creationId="{F9B0E649-DBA6-46A6-97A4-629DA3C21E14}"/>
          </ac:spMkLst>
        </pc:spChg>
        <pc:spChg chg="add mod">
          <ac:chgData name="Klára Hübnerová" userId="65b3b5e0-ec35-4e8d-84ee-6847cd4dbfe3" providerId="ADAL" clId="{0FC2EB34-5BCC-42B4-9FE1-BBEDCDB6125C}" dt="2024-10-14T13:38:31.272" v="828" actId="1076"/>
          <ac:spMkLst>
            <pc:docMk/>
            <pc:sldMk cId="3440841355" sldId="301"/>
            <ac:spMk id="9" creationId="{380CFADD-F14B-4C7B-AD26-BFE28387B493}"/>
          </ac:spMkLst>
        </pc:spChg>
        <pc:spChg chg="add mod">
          <ac:chgData name="Klára Hübnerová" userId="65b3b5e0-ec35-4e8d-84ee-6847cd4dbfe3" providerId="ADAL" clId="{0FC2EB34-5BCC-42B4-9FE1-BBEDCDB6125C}" dt="2024-10-14T13:37:50.472" v="824" actId="1582"/>
          <ac:spMkLst>
            <pc:docMk/>
            <pc:sldMk cId="3440841355" sldId="301"/>
            <ac:spMk id="11" creationId="{E2920D87-3E3E-4E6F-BCC5-87673BB1DC54}"/>
          </ac:spMkLst>
        </pc:spChg>
        <pc:picChg chg="add del mod">
          <ac:chgData name="Klára Hübnerová" userId="65b3b5e0-ec35-4e8d-84ee-6847cd4dbfe3" providerId="ADAL" clId="{0FC2EB34-5BCC-42B4-9FE1-BBEDCDB6125C}" dt="2024-10-14T13:34:05.196" v="792" actId="478"/>
          <ac:picMkLst>
            <pc:docMk/>
            <pc:sldMk cId="3440841355" sldId="301"/>
            <ac:picMk id="4" creationId="{A1C082F5-E4A3-4072-B7EC-5A94DDA686A8}"/>
          </ac:picMkLst>
        </pc:picChg>
        <pc:picChg chg="add del mod modCrop">
          <ac:chgData name="Klára Hübnerová" userId="65b3b5e0-ec35-4e8d-84ee-6847cd4dbfe3" providerId="ADAL" clId="{0FC2EB34-5BCC-42B4-9FE1-BBEDCDB6125C}" dt="2024-10-14T13:34:03.816" v="791" actId="478"/>
          <ac:picMkLst>
            <pc:docMk/>
            <pc:sldMk cId="3440841355" sldId="301"/>
            <ac:picMk id="6" creationId="{335D4D2C-61C0-4747-BE8D-3679A49DD33D}"/>
          </ac:picMkLst>
        </pc:picChg>
        <pc:picChg chg="add mod modCrop">
          <ac:chgData name="Klára Hübnerová" userId="65b3b5e0-ec35-4e8d-84ee-6847cd4dbfe3" providerId="ADAL" clId="{0FC2EB34-5BCC-42B4-9FE1-BBEDCDB6125C}" dt="2024-10-14T13:36:39.812" v="811" actId="1076"/>
          <ac:picMkLst>
            <pc:docMk/>
            <pc:sldMk cId="3440841355" sldId="301"/>
            <ac:picMk id="8" creationId="{0749DF41-1FC9-4964-9D22-1CC3FB5111C4}"/>
          </ac:picMkLst>
        </pc:picChg>
        <pc:picChg chg="del">
          <ac:chgData name="Klára Hübnerová" userId="65b3b5e0-ec35-4e8d-84ee-6847cd4dbfe3" providerId="ADAL" clId="{0FC2EB34-5BCC-42B4-9FE1-BBEDCDB6125C}" dt="2024-10-14T13:30:21.156" v="755" actId="478"/>
          <ac:picMkLst>
            <pc:docMk/>
            <pc:sldMk cId="3440841355" sldId="301"/>
            <ac:picMk id="10" creationId="{7921D08F-FCF7-4BC6-93E2-C813AB9A65C8}"/>
          </ac:picMkLst>
        </pc:picChg>
        <pc:picChg chg="del mod">
          <ac:chgData name="Klára Hübnerová" userId="65b3b5e0-ec35-4e8d-84ee-6847cd4dbfe3" providerId="ADAL" clId="{0FC2EB34-5BCC-42B4-9FE1-BBEDCDB6125C}" dt="2024-10-14T13:31:44.405" v="760" actId="478"/>
          <ac:picMkLst>
            <pc:docMk/>
            <pc:sldMk cId="3440841355" sldId="301"/>
            <ac:picMk id="12" creationId="{F8B0BBEA-389B-4146-A6C1-105F759F95EA}"/>
          </ac:picMkLst>
        </pc:picChg>
      </pc:sldChg>
      <pc:sldChg chg="modSp add ord">
        <pc:chgData name="Klára Hübnerová" userId="65b3b5e0-ec35-4e8d-84ee-6847cd4dbfe3" providerId="ADAL" clId="{0FC2EB34-5BCC-42B4-9FE1-BBEDCDB6125C}" dt="2024-10-14T13:41:13.625" v="833" actId="207"/>
        <pc:sldMkLst>
          <pc:docMk/>
          <pc:sldMk cId="2723980891" sldId="302"/>
        </pc:sldMkLst>
        <pc:spChg chg="mod">
          <ac:chgData name="Klára Hübnerová" userId="65b3b5e0-ec35-4e8d-84ee-6847cd4dbfe3" providerId="ADAL" clId="{0FC2EB34-5BCC-42B4-9FE1-BBEDCDB6125C}" dt="2024-10-14T13:41:13.625" v="833" actId="207"/>
          <ac:spMkLst>
            <pc:docMk/>
            <pc:sldMk cId="2723980891" sldId="302"/>
            <ac:spMk id="6" creationId="{F6963954-FD57-0252-A6F1-D1D5F12EE24F}"/>
          </ac:spMkLst>
        </pc:spChg>
      </pc:sldChg>
      <pc:sldChg chg="addSp delSp modSp add">
        <pc:chgData name="Klára Hübnerová" userId="65b3b5e0-ec35-4e8d-84ee-6847cd4dbfe3" providerId="ADAL" clId="{0FC2EB34-5BCC-42B4-9FE1-BBEDCDB6125C}" dt="2024-10-14T16:13:54.944" v="1463" actId="313"/>
        <pc:sldMkLst>
          <pc:docMk/>
          <pc:sldMk cId="1884161160" sldId="303"/>
        </pc:sldMkLst>
        <pc:spChg chg="mod">
          <ac:chgData name="Klára Hübnerová" userId="65b3b5e0-ec35-4e8d-84ee-6847cd4dbfe3" providerId="ADAL" clId="{0FC2EB34-5BCC-42B4-9FE1-BBEDCDB6125C}" dt="2024-10-14T16:03:58.807" v="1189" actId="1076"/>
          <ac:spMkLst>
            <pc:docMk/>
            <pc:sldMk cId="1884161160" sldId="303"/>
            <ac:spMk id="8" creationId="{0CF02080-24FB-4AEA-ACAD-CA774580D2C1}"/>
          </ac:spMkLst>
        </pc:spChg>
        <pc:spChg chg="mod">
          <ac:chgData name="Klára Hübnerová" userId="65b3b5e0-ec35-4e8d-84ee-6847cd4dbfe3" providerId="ADAL" clId="{0FC2EB34-5BCC-42B4-9FE1-BBEDCDB6125C}" dt="2024-10-14T16:07:57.241" v="1324" actId="313"/>
          <ac:spMkLst>
            <pc:docMk/>
            <pc:sldMk cId="1884161160" sldId="303"/>
            <ac:spMk id="13" creationId="{9D07F5BD-9451-432D-BD24-6D383AC60FFD}"/>
          </ac:spMkLst>
        </pc:spChg>
        <pc:spChg chg="add mod">
          <ac:chgData name="Klára Hübnerová" userId="65b3b5e0-ec35-4e8d-84ee-6847cd4dbfe3" providerId="ADAL" clId="{0FC2EB34-5BCC-42B4-9FE1-BBEDCDB6125C}" dt="2024-10-14T16:12:20.703" v="1341" actId="1076"/>
          <ac:spMkLst>
            <pc:docMk/>
            <pc:sldMk cId="1884161160" sldId="303"/>
            <ac:spMk id="18" creationId="{300FB6C0-F5E3-4432-BFE8-680EF759AC76}"/>
          </ac:spMkLst>
        </pc:spChg>
        <pc:spChg chg="add mod">
          <ac:chgData name="Klára Hübnerová" userId="65b3b5e0-ec35-4e8d-84ee-6847cd4dbfe3" providerId="ADAL" clId="{0FC2EB34-5BCC-42B4-9FE1-BBEDCDB6125C}" dt="2024-10-14T16:13:54.944" v="1463" actId="313"/>
          <ac:spMkLst>
            <pc:docMk/>
            <pc:sldMk cId="1884161160" sldId="303"/>
            <ac:spMk id="19" creationId="{04C6973A-F712-42EF-8A30-DA1C2FCCF802}"/>
          </ac:spMkLst>
        </pc:spChg>
        <pc:picChg chg="add del mod">
          <ac:chgData name="Klára Hübnerová" userId="65b3b5e0-ec35-4e8d-84ee-6847cd4dbfe3" providerId="ADAL" clId="{0FC2EB34-5BCC-42B4-9FE1-BBEDCDB6125C}" dt="2024-10-14T14:19:09.983" v="1125" actId="478"/>
          <ac:picMkLst>
            <pc:docMk/>
            <pc:sldMk cId="1884161160" sldId="303"/>
            <ac:picMk id="4" creationId="{07DF969E-067C-4B69-B34A-E91E3407772D}"/>
          </ac:picMkLst>
        </pc:picChg>
        <pc:picChg chg="add mod modCrop">
          <ac:chgData name="Klára Hübnerová" userId="65b3b5e0-ec35-4e8d-84ee-6847cd4dbfe3" providerId="ADAL" clId="{0FC2EB34-5BCC-42B4-9FE1-BBEDCDB6125C}" dt="2024-10-14T16:03:55.855" v="1188" actId="1076"/>
          <ac:picMkLst>
            <pc:docMk/>
            <pc:sldMk cId="1884161160" sldId="303"/>
            <ac:picMk id="6" creationId="{FD307879-7FF8-4018-A264-740E99733D5C}"/>
          </ac:picMkLst>
        </pc:picChg>
        <pc:picChg chg="del">
          <ac:chgData name="Klára Hübnerová" userId="65b3b5e0-ec35-4e8d-84ee-6847cd4dbfe3" providerId="ADAL" clId="{0FC2EB34-5BCC-42B4-9FE1-BBEDCDB6125C}" dt="2024-10-14T14:13:46.001" v="1114" actId="478"/>
          <ac:picMkLst>
            <pc:docMk/>
            <pc:sldMk cId="1884161160" sldId="303"/>
            <ac:picMk id="7" creationId="{3CA9673D-B4FC-4419-9C8A-BDBA8F0000B2}"/>
          </ac:picMkLst>
        </pc:picChg>
        <pc:picChg chg="add del mod">
          <ac:chgData name="Klára Hübnerová" userId="65b3b5e0-ec35-4e8d-84ee-6847cd4dbfe3" providerId="ADAL" clId="{0FC2EB34-5BCC-42B4-9FE1-BBEDCDB6125C}" dt="2024-10-14T14:20:06.608" v="1128" actId="478"/>
          <ac:picMkLst>
            <pc:docMk/>
            <pc:sldMk cId="1884161160" sldId="303"/>
            <ac:picMk id="10" creationId="{C10BB11F-7F56-46DA-8140-CA91BC4A360A}"/>
          </ac:picMkLst>
        </pc:picChg>
        <pc:picChg chg="add mod">
          <ac:chgData name="Klára Hübnerová" userId="65b3b5e0-ec35-4e8d-84ee-6847cd4dbfe3" providerId="ADAL" clId="{0FC2EB34-5BCC-42B4-9FE1-BBEDCDB6125C}" dt="2024-10-14T16:09:16.903" v="1328" actId="14100"/>
          <ac:picMkLst>
            <pc:docMk/>
            <pc:sldMk cId="1884161160" sldId="303"/>
            <ac:picMk id="12" creationId="{8C8BD50B-4BD2-4C78-A7A3-2AB4D9A09A25}"/>
          </ac:picMkLst>
        </pc:picChg>
        <pc:picChg chg="add mod">
          <ac:chgData name="Klára Hübnerová" userId="65b3b5e0-ec35-4e8d-84ee-6847cd4dbfe3" providerId="ADAL" clId="{0FC2EB34-5BCC-42B4-9FE1-BBEDCDB6125C}" dt="2024-10-14T16:07:50.671" v="1322" actId="1076"/>
          <ac:picMkLst>
            <pc:docMk/>
            <pc:sldMk cId="1884161160" sldId="303"/>
            <ac:picMk id="14" creationId="{15A89F8E-DD26-4B4E-B2C0-00E0EAA6F755}"/>
          </ac:picMkLst>
        </pc:picChg>
        <pc:picChg chg="del">
          <ac:chgData name="Klára Hübnerová" userId="65b3b5e0-ec35-4e8d-84ee-6847cd4dbfe3" providerId="ADAL" clId="{0FC2EB34-5BCC-42B4-9FE1-BBEDCDB6125C}" dt="2024-10-14T14:13:48.007" v="1115" actId="478"/>
          <ac:picMkLst>
            <pc:docMk/>
            <pc:sldMk cId="1884161160" sldId="303"/>
            <ac:picMk id="15" creationId="{5CAC5483-7AD1-4284-A6AD-6C6FB00E29F6}"/>
          </ac:picMkLst>
        </pc:picChg>
        <pc:picChg chg="add mod">
          <ac:chgData name="Klára Hübnerová" userId="65b3b5e0-ec35-4e8d-84ee-6847cd4dbfe3" providerId="ADAL" clId="{0FC2EB34-5BCC-42B4-9FE1-BBEDCDB6125C}" dt="2024-10-14T16:09:45.503" v="1333" actId="1076"/>
          <ac:picMkLst>
            <pc:docMk/>
            <pc:sldMk cId="1884161160" sldId="303"/>
            <ac:picMk id="17" creationId="{D54036AF-83EE-408D-BB8F-591BE13843F2}"/>
          </ac:picMkLst>
        </pc:picChg>
      </pc:sldChg>
      <pc:sldChg chg="addSp delSp modSp add">
        <pc:chgData name="Klára Hübnerová" userId="65b3b5e0-ec35-4e8d-84ee-6847cd4dbfe3" providerId="ADAL" clId="{0FC2EB34-5BCC-42B4-9FE1-BBEDCDB6125C}" dt="2024-10-14T16:24:57.975" v="1588" actId="1076"/>
        <pc:sldMkLst>
          <pc:docMk/>
          <pc:sldMk cId="1760889161" sldId="304"/>
        </pc:sldMkLst>
        <pc:spChg chg="mod ord">
          <ac:chgData name="Klára Hübnerová" userId="65b3b5e0-ec35-4e8d-84ee-6847cd4dbfe3" providerId="ADAL" clId="{0FC2EB34-5BCC-42B4-9FE1-BBEDCDB6125C}" dt="2024-10-14T16:24:50.389" v="1586" actId="1076"/>
          <ac:spMkLst>
            <pc:docMk/>
            <pc:sldMk cId="1760889161" sldId="304"/>
            <ac:spMk id="8" creationId="{0CF02080-24FB-4AEA-ACAD-CA774580D2C1}"/>
          </ac:spMkLst>
        </pc:spChg>
        <pc:spChg chg="del">
          <ac:chgData name="Klára Hübnerová" userId="65b3b5e0-ec35-4e8d-84ee-6847cd4dbfe3" providerId="ADAL" clId="{0FC2EB34-5BCC-42B4-9FE1-BBEDCDB6125C}" dt="2024-10-14T16:14:33.625" v="1472" actId="478"/>
          <ac:spMkLst>
            <pc:docMk/>
            <pc:sldMk cId="1760889161" sldId="304"/>
            <ac:spMk id="13" creationId="{9D07F5BD-9451-432D-BD24-6D383AC60FFD}"/>
          </ac:spMkLst>
        </pc:spChg>
        <pc:spChg chg="add mod">
          <ac:chgData name="Klára Hübnerová" userId="65b3b5e0-ec35-4e8d-84ee-6847cd4dbfe3" providerId="ADAL" clId="{0FC2EB34-5BCC-42B4-9FE1-BBEDCDB6125C}" dt="2024-10-14T16:24:57.975" v="1588" actId="1076"/>
          <ac:spMkLst>
            <pc:docMk/>
            <pc:sldMk cId="1760889161" sldId="304"/>
            <ac:spMk id="15" creationId="{FE39CBD9-FB13-4247-AE18-318B3E8A2AF1}"/>
          </ac:spMkLst>
        </pc:spChg>
        <pc:spChg chg="del">
          <ac:chgData name="Klára Hübnerová" userId="65b3b5e0-ec35-4e8d-84ee-6847cd4dbfe3" providerId="ADAL" clId="{0FC2EB34-5BCC-42B4-9FE1-BBEDCDB6125C}" dt="2024-10-14T16:14:31.433" v="1471" actId="478"/>
          <ac:spMkLst>
            <pc:docMk/>
            <pc:sldMk cId="1760889161" sldId="304"/>
            <ac:spMk id="18" creationId="{300FB6C0-F5E3-4432-BFE8-680EF759AC76}"/>
          </ac:spMkLst>
        </pc:spChg>
        <pc:spChg chg="del">
          <ac:chgData name="Klára Hübnerová" userId="65b3b5e0-ec35-4e8d-84ee-6847cd4dbfe3" providerId="ADAL" clId="{0FC2EB34-5BCC-42B4-9FE1-BBEDCDB6125C}" dt="2024-10-14T16:14:14.161" v="1470" actId="478"/>
          <ac:spMkLst>
            <pc:docMk/>
            <pc:sldMk cId="1760889161" sldId="304"/>
            <ac:spMk id="19" creationId="{04C6973A-F712-42EF-8A30-DA1C2FCCF802}"/>
          </ac:spMkLst>
        </pc:spChg>
        <pc:picChg chg="add mod">
          <ac:chgData name="Klára Hübnerová" userId="65b3b5e0-ec35-4e8d-84ee-6847cd4dbfe3" providerId="ADAL" clId="{0FC2EB34-5BCC-42B4-9FE1-BBEDCDB6125C}" dt="2024-10-14T16:24:55.860" v="1587" actId="1076"/>
          <ac:picMkLst>
            <pc:docMk/>
            <pc:sldMk cId="1760889161" sldId="304"/>
            <ac:picMk id="4" creationId="{B1437FB7-C6B0-4316-A1A8-F3C42A60A448}"/>
          </ac:picMkLst>
        </pc:picChg>
        <pc:picChg chg="del">
          <ac:chgData name="Klára Hübnerová" userId="65b3b5e0-ec35-4e8d-84ee-6847cd4dbfe3" providerId="ADAL" clId="{0FC2EB34-5BCC-42B4-9FE1-BBEDCDB6125C}" dt="2024-10-14T16:14:05.351" v="1465" actId="478"/>
          <ac:picMkLst>
            <pc:docMk/>
            <pc:sldMk cId="1760889161" sldId="304"/>
            <ac:picMk id="6" creationId="{FD307879-7FF8-4018-A264-740E99733D5C}"/>
          </ac:picMkLst>
        </pc:picChg>
        <pc:picChg chg="add mod">
          <ac:chgData name="Klára Hübnerová" userId="65b3b5e0-ec35-4e8d-84ee-6847cd4dbfe3" providerId="ADAL" clId="{0FC2EB34-5BCC-42B4-9FE1-BBEDCDB6125C}" dt="2024-10-14T16:24:39.270" v="1582" actId="1076"/>
          <ac:picMkLst>
            <pc:docMk/>
            <pc:sldMk cId="1760889161" sldId="304"/>
            <ac:picMk id="7" creationId="{5052937B-A748-4A3D-A8D2-2B4AEFD7CA9C}"/>
          </ac:picMkLst>
        </pc:picChg>
        <pc:picChg chg="del mod">
          <ac:chgData name="Klára Hübnerová" userId="65b3b5e0-ec35-4e8d-84ee-6847cd4dbfe3" providerId="ADAL" clId="{0FC2EB34-5BCC-42B4-9FE1-BBEDCDB6125C}" dt="2024-10-14T16:14:07.857" v="1467" actId="478"/>
          <ac:picMkLst>
            <pc:docMk/>
            <pc:sldMk cId="1760889161" sldId="304"/>
            <ac:picMk id="12" creationId="{8C8BD50B-4BD2-4C78-A7A3-2AB4D9A09A25}"/>
          </ac:picMkLst>
        </pc:picChg>
        <pc:picChg chg="del">
          <ac:chgData name="Klára Hübnerová" userId="65b3b5e0-ec35-4e8d-84ee-6847cd4dbfe3" providerId="ADAL" clId="{0FC2EB34-5BCC-42B4-9FE1-BBEDCDB6125C}" dt="2024-10-14T16:14:11.553" v="1469" actId="478"/>
          <ac:picMkLst>
            <pc:docMk/>
            <pc:sldMk cId="1760889161" sldId="304"/>
            <ac:picMk id="14" creationId="{15A89F8E-DD26-4B4E-B2C0-00E0EAA6F755}"/>
          </ac:picMkLst>
        </pc:picChg>
        <pc:picChg chg="del">
          <ac:chgData name="Klára Hübnerová" userId="65b3b5e0-ec35-4e8d-84ee-6847cd4dbfe3" providerId="ADAL" clId="{0FC2EB34-5BCC-42B4-9FE1-BBEDCDB6125C}" dt="2024-10-14T16:14:09.709" v="1468" actId="478"/>
          <ac:picMkLst>
            <pc:docMk/>
            <pc:sldMk cId="1760889161" sldId="304"/>
            <ac:picMk id="17" creationId="{D54036AF-83EE-408D-BB8F-591BE13843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56679" y="1303332"/>
            <a:ext cx="3831680" cy="3808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XIII.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Znepokojivý gender, nebezpečný feminismus,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konstruovaná maskulinita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Perspektiva pohlaví, její společenský význam a dopad na vědeckou práci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IV.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Chcete takové muže?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Maskulinity a jejích studie</a:t>
            </a: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3946736" y="6396335"/>
            <a:ext cx="1781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Italský vůdce Benito Mussolini (fotka: 1943)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1EE90-373A-B669-904E-1D7DA62AF61F}"/>
              </a:ext>
            </a:extLst>
          </p:cNvPr>
          <p:cNvSpPr txBox="1"/>
          <p:nvPr/>
        </p:nvSpPr>
        <p:spPr>
          <a:xfrm>
            <a:off x="6768375" y="5980836"/>
            <a:ext cx="1384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Císař Ota III, Mistr ze školy kláštera </a:t>
            </a:r>
            <a:r>
              <a:rPr lang="cs-CZ" sz="1200" dirty="0" err="1"/>
              <a:t>Reichenau</a:t>
            </a:r>
            <a:r>
              <a:rPr lang="cs-CZ" sz="1200" dirty="0"/>
              <a:t> (cca. 1000) </a:t>
            </a:r>
          </a:p>
        </p:txBody>
      </p:sp>
      <p:pic>
        <p:nvPicPr>
          <p:cNvPr id="3" name="Obrázek 2" descr="Obsah obrázku Lidská tvář, portrét, osoba, oblečení&#10;&#10;Popis byl vytvořen automaticky">
            <a:extLst>
              <a:ext uri="{FF2B5EF4-FFF2-40B4-BE49-F238E27FC236}">
                <a16:creationId xmlns:a16="http://schemas.microsoft.com/office/drawing/2014/main" id="{47D67928-DBB6-1DCB-E27C-6A03EBA8C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275" r="33126" b="754"/>
          <a:stretch/>
        </p:blipFill>
        <p:spPr>
          <a:xfrm>
            <a:off x="-142613" y="0"/>
            <a:ext cx="4026716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385B0F6-B14A-59A0-8920-70409156F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" r="5380"/>
          <a:stretch/>
        </p:blipFill>
        <p:spPr>
          <a:xfrm>
            <a:off x="8245175" y="0"/>
            <a:ext cx="4026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9B0E649-DBA6-46A6-97A4-629DA3C21E14}"/>
              </a:ext>
            </a:extLst>
          </p:cNvPr>
          <p:cNvSpPr/>
          <p:nvPr/>
        </p:nvSpPr>
        <p:spPr>
          <a:xfrm>
            <a:off x="180795" y="87427"/>
            <a:ext cx="951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II. Typologie maskulinity (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podřízená atd.)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F02080-24FB-4AEA-ACAD-CA774580D2C1}"/>
              </a:ext>
            </a:extLst>
          </p:cNvPr>
          <p:cNvSpPr txBox="1"/>
          <p:nvPr/>
        </p:nvSpPr>
        <p:spPr>
          <a:xfrm>
            <a:off x="3802521" y="487537"/>
            <a:ext cx="1666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Hans </a:t>
            </a:r>
            <a:r>
              <a:rPr lang="cs-CZ" sz="1200" b="1" dirty="0" err="1"/>
              <a:t>Holbein</a:t>
            </a:r>
            <a:r>
              <a:rPr lang="cs-CZ" sz="1200" b="1" dirty="0"/>
              <a:t>, anglický král Jindřich VIII.</a:t>
            </a:r>
            <a:endParaRPr lang="cs-CZ" sz="1200" dirty="0"/>
          </a:p>
          <a:p>
            <a:endParaRPr lang="cs-CZ" sz="1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07F5BD-9451-432D-BD24-6D383AC60FFD}"/>
              </a:ext>
            </a:extLst>
          </p:cNvPr>
          <p:cNvSpPr txBox="1"/>
          <p:nvPr/>
        </p:nvSpPr>
        <p:spPr>
          <a:xfrm>
            <a:off x="8106102" y="6256377"/>
            <a:ext cx="4085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Chlapecké brnění; dvě brnění pro mladého Karla V., objednané jeho dědečkem Maximilianem I.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307879-7FF8-4018-A264-740E99733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"/>
          <a:stretch/>
        </p:blipFill>
        <p:spPr>
          <a:xfrm>
            <a:off x="0" y="487537"/>
            <a:ext cx="3779013" cy="63704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C8BD50B-4BD2-4C78-A7A3-2AB4D9A09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77" y="938801"/>
            <a:ext cx="3073047" cy="10940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A89F8E-DD26-4B4E-B2C0-00E0EAA6F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015" y="487537"/>
            <a:ext cx="3977985" cy="576884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54036AF-83EE-408D-BB8F-591BE1384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7554" y="2717310"/>
            <a:ext cx="4732217" cy="354916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00FB6C0-F5E3-4432-BFE8-680EF759AC76}"/>
              </a:ext>
            </a:extLst>
          </p:cNvPr>
          <p:cNvSpPr txBox="1"/>
          <p:nvPr/>
        </p:nvSpPr>
        <p:spPr>
          <a:xfrm>
            <a:off x="3802521" y="4734342"/>
            <a:ext cx="11016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Kostýmová zbroj Albrechta Hohenzollern-</a:t>
            </a:r>
            <a:r>
              <a:rPr lang="cs-CZ" sz="1200" b="1" dirty="0" err="1"/>
              <a:t>ského</a:t>
            </a:r>
            <a:r>
              <a:rPr lang="cs-CZ" sz="1200" b="1" dirty="0"/>
              <a:t>, zhotovená u příležitosti jeho sňatku s Dorotou Dánskou (1526)</a:t>
            </a:r>
            <a:endParaRPr lang="cs-CZ" sz="12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4C6973A-F712-42EF-8A30-DA1C2FCCF802}"/>
              </a:ext>
            </a:extLst>
          </p:cNvPr>
          <p:cNvSpPr txBox="1"/>
          <p:nvPr/>
        </p:nvSpPr>
        <p:spPr>
          <a:xfrm>
            <a:off x="3822447" y="2092768"/>
            <a:ext cx="1101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Chránič mužského pohlaví, cca. v </a:t>
            </a:r>
            <a:r>
              <a:rPr lang="cs-CZ" sz="1200" b="1" dirty="0" err="1"/>
              <a:t>modě</a:t>
            </a:r>
            <a:r>
              <a:rPr lang="cs-CZ" sz="1200" b="1" dirty="0"/>
              <a:t> do konce 16. stol.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8416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9B0E649-DBA6-46A6-97A4-629DA3C21E14}"/>
              </a:ext>
            </a:extLst>
          </p:cNvPr>
          <p:cNvSpPr/>
          <p:nvPr/>
        </p:nvSpPr>
        <p:spPr>
          <a:xfrm>
            <a:off x="180795" y="87427"/>
            <a:ext cx="951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II. Typologie maskulinity (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podřízená atd.)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437FB7-C6B0-4316-A1A8-F3C42A60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6" y="636292"/>
            <a:ext cx="4450538" cy="590808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CF02080-24FB-4AEA-ACAD-CA774580D2C1}"/>
              </a:ext>
            </a:extLst>
          </p:cNvPr>
          <p:cNvSpPr txBox="1"/>
          <p:nvPr/>
        </p:nvSpPr>
        <p:spPr>
          <a:xfrm>
            <a:off x="4321505" y="549798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Mladší Apollón učí Hyacinta hrát na lyru - Louis de </a:t>
            </a:r>
            <a:r>
              <a:rPr lang="cs-CZ" sz="1200" b="1" dirty="0" err="1"/>
              <a:t>Boullogne</a:t>
            </a:r>
            <a:r>
              <a:rPr lang="cs-CZ" sz="1200" b="1" dirty="0"/>
              <a:t> (cca. 1700)</a:t>
            </a:r>
            <a:endParaRPr lang="cs-CZ" sz="1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52937B-A748-4A3D-A8D2-2B4AEFD7C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58" y="549798"/>
            <a:ext cx="3826868" cy="609373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E39CBD9-FB13-4247-AE18-318B3E8A2AF1}"/>
              </a:ext>
            </a:extLst>
          </p:cNvPr>
          <p:cNvSpPr txBox="1"/>
          <p:nvPr/>
        </p:nvSpPr>
        <p:spPr>
          <a:xfrm>
            <a:off x="4540159" y="5690135"/>
            <a:ext cx="1447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err="1"/>
              <a:t>heternormativní</a:t>
            </a:r>
            <a:endParaRPr lang="cs-CZ" sz="1200" b="1" dirty="0"/>
          </a:p>
          <a:p>
            <a:r>
              <a:rPr lang="cs-CZ" sz="1200" b="1" dirty="0" err="1"/>
              <a:t>Stereotypyzace</a:t>
            </a:r>
            <a:r>
              <a:rPr lang="cs-CZ" sz="1200" b="1" dirty="0"/>
              <a:t> (USA, cca. 1950)</a:t>
            </a:r>
          </a:p>
          <a:p>
            <a:r>
              <a:rPr lang="cs-CZ" sz="1200" b="1" dirty="0"/>
              <a:t>zženštělý homosexuál</a:t>
            </a:r>
            <a:endParaRPr lang="cs-CZ" sz="1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851EE0-C6F5-0FAC-D04A-4A61B3AAD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11145" r="15797" b="12538"/>
          <a:stretch/>
        </p:blipFill>
        <p:spPr>
          <a:xfrm>
            <a:off x="9553863" y="1380795"/>
            <a:ext cx="2543061" cy="42867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73518A-853C-83BD-FFD8-B3133C7535B8}"/>
              </a:ext>
            </a:extLst>
          </p:cNvPr>
          <p:cNvSpPr txBox="1"/>
          <p:nvPr/>
        </p:nvSpPr>
        <p:spPr>
          <a:xfrm>
            <a:off x="9800499" y="5700562"/>
            <a:ext cx="1447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err="1"/>
              <a:t>Homosexualní</a:t>
            </a:r>
            <a:r>
              <a:rPr lang="cs-CZ" sz="1200" b="1" dirty="0"/>
              <a:t> </a:t>
            </a:r>
            <a:r>
              <a:rPr lang="cs-CZ" sz="1200" b="1" dirty="0" err="1"/>
              <a:t>hypermaskulinita</a:t>
            </a:r>
            <a:r>
              <a:rPr lang="cs-CZ" sz="1200" b="1" dirty="0"/>
              <a:t>: Tom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Finland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60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5" y="4635239"/>
            <a:ext cx="11628997" cy="9550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pro jeden ze čtyř typů maskulinity (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podřízená)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Historický nebo současný: jak je prezentován (negativně/pozitivně?, žádoucí/nežádoucí? hierarchický?)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oncepts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S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tudies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11-38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Mezi jakými maskulinitami rozlišuje, jak vznikly?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5651603"/>
            <a:ext cx="11628997" cy="8537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Petrus </a:t>
            </a:r>
            <a:r>
              <a:rPr lang="cs-CZ" b="1" dirty="0" err="1">
                <a:solidFill>
                  <a:srgbClr val="002060"/>
                </a:solidFill>
              </a:rPr>
              <a:t>Abaelard</a:t>
            </a:r>
            <a:r>
              <a:rPr lang="cs-CZ" b="1" dirty="0">
                <a:solidFill>
                  <a:srgbClr val="002060"/>
                </a:solidFill>
              </a:rPr>
              <a:t> (1076 – 1142), </a:t>
            </a:r>
            <a:r>
              <a:rPr lang="cs-CZ" b="1" dirty="0" err="1">
                <a:solidFill>
                  <a:srgbClr val="002060"/>
                </a:solidFill>
              </a:rPr>
              <a:t>Historia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Calamitatum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 - Kdo je Petrus </a:t>
            </a:r>
            <a:r>
              <a:rPr lang="cs-CZ" sz="1600" b="1" dirty="0" err="1">
                <a:solidFill>
                  <a:srgbClr val="002060"/>
                </a:solidFill>
              </a:rPr>
              <a:t>Abaelard</a:t>
            </a:r>
            <a:r>
              <a:rPr lang="cs-CZ" sz="1600" b="1" dirty="0">
                <a:solidFill>
                  <a:srgbClr val="002060"/>
                </a:solidFill>
              </a:rPr>
              <a:t>? Co je ‚</a:t>
            </a:r>
            <a:r>
              <a:rPr lang="cs-CZ" sz="1600" b="1" dirty="0" err="1">
                <a:solidFill>
                  <a:srgbClr val="002060"/>
                </a:solidFill>
              </a:rPr>
              <a:t>Historia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err="1">
                <a:solidFill>
                  <a:srgbClr val="002060"/>
                </a:solidFill>
              </a:rPr>
              <a:t>Calamitatum</a:t>
            </a:r>
            <a:r>
              <a:rPr lang="cs-CZ" sz="1600" b="1" dirty="0">
                <a:solidFill>
                  <a:srgbClr val="002060"/>
                </a:solidFill>
              </a:rPr>
              <a:t>‘? O čem pojednávají úryvky?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Pokuste se číst pramen skrze optiku genderu, Proveďte kritiku pramene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046926" y="2746606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muže?</a:t>
            </a:r>
          </a:p>
          <a:p>
            <a:pPr algn="r"/>
            <a:r>
              <a:rPr lang="cs-CZ" sz="1200" dirty="0"/>
              <a:t>Vize maskulinity podle Vladimíra Putina (2019) </a:t>
            </a:r>
          </a:p>
          <a:p>
            <a:endParaRPr lang="cs-CZ" sz="1200" dirty="0"/>
          </a:p>
        </p:txBody>
      </p:sp>
      <p:pic>
        <p:nvPicPr>
          <p:cNvPr id="7" name="Obrázek 6" descr="Obsah obrázku venku, osoba, strom, oblečení&#10;&#10;Popis byl vytvořen automaticky">
            <a:extLst>
              <a:ext uri="{FF2B5EF4-FFF2-40B4-BE49-F238E27FC236}">
                <a16:creationId xmlns:a16="http://schemas.microsoft.com/office/drawing/2014/main" id="{75B5F38C-E2C7-C351-F571-F7799D2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0" y="59047"/>
            <a:ext cx="3396014" cy="3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8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5D8B2B0-D601-250F-F902-E7838EE4BFFB}"/>
              </a:ext>
            </a:extLst>
          </p:cNvPr>
          <p:cNvSpPr/>
          <p:nvPr/>
        </p:nvSpPr>
        <p:spPr>
          <a:xfrm>
            <a:off x="119364" y="171799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III. Petrus (Petr)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Abélard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(1076 – 1142)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55A59D-F9DE-0F78-21BA-469E14DC0BDB}"/>
              </a:ext>
            </a:extLst>
          </p:cNvPr>
          <p:cNvSpPr txBox="1"/>
          <p:nvPr/>
        </p:nvSpPr>
        <p:spPr>
          <a:xfrm>
            <a:off x="0" y="761653"/>
            <a:ext cx="561885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francouzský intelektuál (nominalista) raně scholastický logik, filozof a teolog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jeden ze zakladatelů dialektiky a metody disputace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E3BFEF-9B18-5F5C-22B0-154D4204B70D}"/>
              </a:ext>
            </a:extLst>
          </p:cNvPr>
          <p:cNvSpPr txBox="1"/>
          <p:nvPr/>
        </p:nvSpPr>
        <p:spPr>
          <a:xfrm>
            <a:off x="0" y="1814220"/>
            <a:ext cx="5618857" cy="4278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Biografie: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Narodil se na rodovém </a:t>
            </a:r>
            <a:r>
              <a:rPr lang="cs-CZ" sz="1600" b="1" dirty="0">
                <a:highlight>
                  <a:srgbClr val="FFFF00"/>
                </a:highlight>
              </a:rPr>
              <a:t>hradě v </a:t>
            </a:r>
            <a:r>
              <a:rPr lang="cs-CZ" sz="1600" b="1" dirty="0" err="1">
                <a:highlight>
                  <a:srgbClr val="FFFF00"/>
                </a:highlight>
              </a:rPr>
              <a:t>Le</a:t>
            </a:r>
            <a:r>
              <a:rPr lang="cs-CZ" sz="1600" b="1" dirty="0">
                <a:highlight>
                  <a:srgbClr val="FFFF00"/>
                </a:highlight>
              </a:rPr>
              <a:t> </a:t>
            </a:r>
            <a:r>
              <a:rPr lang="cs-CZ" sz="1600" b="1" dirty="0" err="1">
                <a:highlight>
                  <a:srgbClr val="FFFF00"/>
                </a:highlight>
              </a:rPr>
              <a:t>Pallet</a:t>
            </a:r>
            <a:r>
              <a:rPr lang="cs-CZ" sz="1600" b="1" dirty="0">
                <a:highlight>
                  <a:srgbClr val="FFFF00"/>
                </a:highlight>
              </a:rPr>
              <a:t>, blízko od 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Jeho otec: </a:t>
            </a:r>
            <a:r>
              <a:rPr lang="cs-CZ" sz="1600" b="1" dirty="0">
                <a:highlight>
                  <a:srgbClr val="FFFF00"/>
                </a:highlight>
              </a:rPr>
              <a:t>Hradní pán a rytíř (nízká šlechta), </a:t>
            </a:r>
            <a:r>
              <a:rPr lang="cs-CZ" sz="1600" b="1" dirty="0"/>
              <a:t>Petr se nestal rytířem pustil se - s otcovým souhlasem - do studia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Jeho prvním učitelem byl (nominalista) </a:t>
            </a:r>
            <a:r>
              <a:rPr lang="cs-CZ" sz="1600" b="1" dirty="0" err="1"/>
              <a:t>Roscelin</a:t>
            </a:r>
            <a:r>
              <a:rPr lang="cs-CZ" sz="1600" b="1" dirty="0"/>
              <a:t> z </a:t>
            </a:r>
            <a:r>
              <a:rPr lang="cs-CZ" sz="1600" b="1" dirty="0" err="1">
                <a:highlight>
                  <a:srgbClr val="FFFF00"/>
                </a:highlight>
              </a:rPr>
              <a:t>Compiègne</a:t>
            </a:r>
            <a:r>
              <a:rPr lang="cs-CZ" sz="1600" b="1" dirty="0"/>
              <a:t>, dále se učil v </a:t>
            </a:r>
            <a:r>
              <a:rPr lang="cs-CZ" sz="1600" b="1" dirty="0" err="1">
                <a:highlight>
                  <a:srgbClr val="FFFF00"/>
                </a:highlight>
              </a:rPr>
              <a:t>Laonu</a:t>
            </a:r>
            <a:r>
              <a:rPr lang="cs-CZ" sz="1600" b="1" dirty="0"/>
              <a:t> (jeho učitelem zde byl Anselm z </a:t>
            </a:r>
            <a:r>
              <a:rPr lang="cs-CZ" sz="1600" b="1" dirty="0" err="1"/>
              <a:t>Laonu</a:t>
            </a:r>
            <a:r>
              <a:rPr lang="cs-CZ" sz="1600" b="1" dirty="0"/>
              <a:t>) a v </a:t>
            </a:r>
            <a:r>
              <a:rPr lang="cs-CZ" sz="1600" b="1" dirty="0" err="1">
                <a:highlight>
                  <a:srgbClr val="FFFF00"/>
                </a:highlight>
              </a:rPr>
              <a:t>Chartres</a:t>
            </a:r>
            <a:endParaRPr lang="cs-CZ" sz="1600" b="1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Na pařížské univerzitě </a:t>
            </a:r>
            <a:r>
              <a:rPr lang="cs-CZ" sz="1600" b="1" dirty="0"/>
              <a:t>byl jeho učitelem realista Vilém z </a:t>
            </a:r>
            <a:r>
              <a:rPr lang="cs-CZ" sz="1600" b="1" dirty="0" err="1"/>
              <a:t>Champeaux</a:t>
            </a:r>
            <a:r>
              <a:rPr lang="cs-CZ" sz="1600" b="1" dirty="0"/>
              <a:t>, kterého však </a:t>
            </a:r>
            <a:r>
              <a:rPr lang="cs-CZ" sz="1600" b="1" dirty="0" err="1"/>
              <a:t>Abélard</a:t>
            </a:r>
            <a:r>
              <a:rPr lang="cs-CZ" sz="1600" b="1" dirty="0"/>
              <a:t> v disputaci dostal do úzkých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Od roku 1113 studoval teologii u Anselma z </a:t>
            </a:r>
            <a:r>
              <a:rPr lang="cs-CZ" sz="1600" b="1" dirty="0" err="1">
                <a:highlight>
                  <a:srgbClr val="FFFF00"/>
                </a:highlight>
              </a:rPr>
              <a:t>Laonu</a:t>
            </a:r>
            <a:r>
              <a:rPr lang="cs-CZ" sz="1600" b="1" dirty="0"/>
              <a:t>, kde se situace opakovala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Brilantní logik a v diskusi často přiváděl do úzkých i slavné učitele. To na jedné straně přitahovalo studenty i známé teology a biskupy zdaleka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Na druhé straně to dráždilo starší mistry, kteří mu možná záviděli a občas i bránili v samostatných přednáškách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AEF3D13-B335-74C5-739B-6615435A7596}"/>
              </a:ext>
            </a:extLst>
          </p:cNvPr>
          <p:cNvSpPr txBox="1"/>
          <p:nvPr/>
        </p:nvSpPr>
        <p:spPr>
          <a:xfrm>
            <a:off x="5618856" y="3520287"/>
            <a:ext cx="2188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err="1"/>
              <a:t>Abélard</a:t>
            </a:r>
            <a:r>
              <a:rPr lang="cs-CZ" sz="1200" b="1" dirty="0"/>
              <a:t> s </a:t>
            </a:r>
            <a:r>
              <a:rPr lang="cs-CZ" sz="1200" b="1" dirty="0" err="1"/>
              <a:t>Héloisou</a:t>
            </a:r>
            <a:r>
              <a:rPr lang="cs-CZ" sz="1200" b="1" dirty="0"/>
              <a:t>, francouzský rukopis ze 14. stol.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CBB9ED-4D2B-13B0-C152-1ED4D2C09E66}"/>
              </a:ext>
            </a:extLst>
          </p:cNvPr>
          <p:cNvSpPr txBox="1"/>
          <p:nvPr/>
        </p:nvSpPr>
        <p:spPr>
          <a:xfrm>
            <a:off x="8094496" y="234371"/>
            <a:ext cx="4097503" cy="550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Stal se soukromým učitelem </a:t>
            </a:r>
            <a:r>
              <a:rPr lang="cs-CZ" sz="1600" b="1" dirty="0" err="1">
                <a:highlight>
                  <a:srgbClr val="FFFF00"/>
                </a:highlight>
              </a:rPr>
              <a:t>Héloisy</a:t>
            </a:r>
            <a:r>
              <a:rPr lang="cs-CZ" sz="1600" b="1" dirty="0"/>
              <a:t>, neteře zámožného </a:t>
            </a:r>
            <a:r>
              <a:rPr lang="cs-CZ" sz="1600" b="1" dirty="0">
                <a:highlight>
                  <a:srgbClr val="FFFF00"/>
                </a:highlight>
              </a:rPr>
              <a:t>kanovníka </a:t>
            </a:r>
            <a:r>
              <a:rPr lang="cs-CZ" sz="1600" b="1" dirty="0" err="1">
                <a:highlight>
                  <a:srgbClr val="FFFF00"/>
                </a:highlight>
              </a:rPr>
              <a:t>Fulberta</a:t>
            </a:r>
            <a:r>
              <a:rPr lang="cs-CZ" sz="1600" b="1" dirty="0"/>
              <a:t>, do které se zamiloval, ten si toho všiml, až když byla těhotná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/>
              <a:t>Abélard</a:t>
            </a:r>
            <a:r>
              <a:rPr lang="cs-CZ" sz="1600" b="1" dirty="0"/>
              <a:t> ji poslal do </a:t>
            </a:r>
            <a:r>
              <a:rPr lang="cs-CZ" sz="1600" b="1" dirty="0" err="1"/>
              <a:t>Le</a:t>
            </a:r>
            <a:r>
              <a:rPr lang="cs-CZ" sz="1600" b="1" dirty="0"/>
              <a:t> </a:t>
            </a:r>
            <a:r>
              <a:rPr lang="cs-CZ" sz="1600" b="1" dirty="0" err="1"/>
              <a:t>Pellet</a:t>
            </a:r>
            <a:r>
              <a:rPr lang="cs-CZ" sz="1600" b="1" dirty="0"/>
              <a:t> ke své rodině, kde se jí narodil </a:t>
            </a:r>
            <a:r>
              <a:rPr lang="cs-CZ" sz="1600" b="1" dirty="0">
                <a:highlight>
                  <a:srgbClr val="FFFF00"/>
                </a:highlight>
              </a:rPr>
              <a:t>syn </a:t>
            </a:r>
            <a:r>
              <a:rPr lang="cs-CZ" sz="1600" b="1" dirty="0" err="1">
                <a:highlight>
                  <a:srgbClr val="FFFF00"/>
                </a:highlight>
              </a:rPr>
              <a:t>Astrolabius</a:t>
            </a:r>
            <a:r>
              <a:rPr lang="cs-CZ" sz="1600" b="1" dirty="0"/>
              <a:t>; snažil se o smír s </a:t>
            </a:r>
            <a:r>
              <a:rPr lang="cs-CZ" sz="1600" b="1" dirty="0" err="1"/>
              <a:t>Fulbertem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Nabídl tajný sňatek s </a:t>
            </a:r>
            <a:r>
              <a:rPr lang="cs-CZ" sz="1600" b="1" dirty="0" err="1">
                <a:highlight>
                  <a:srgbClr val="FFFF00"/>
                </a:highlight>
              </a:rPr>
              <a:t>Héloisu</a:t>
            </a:r>
            <a:r>
              <a:rPr lang="cs-CZ" sz="1600" b="1" dirty="0">
                <a:highlight>
                  <a:srgbClr val="FFFF00"/>
                </a:highlight>
              </a:rPr>
              <a:t>; dívka se tomu bránila, protože by to poškodilo jeho pověst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/>
              <a:t>Fulbert</a:t>
            </a:r>
            <a:r>
              <a:rPr lang="cs-CZ" sz="1600" b="1" dirty="0"/>
              <a:t> zdráhavě souhlasil, ale na dívku přesto naléhal, aby </a:t>
            </a:r>
            <a:r>
              <a:rPr lang="cs-CZ" sz="1600" b="1" dirty="0" err="1"/>
              <a:t>Abélarda</a:t>
            </a:r>
            <a:r>
              <a:rPr lang="cs-CZ" sz="1600" b="1" dirty="0"/>
              <a:t> opustila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/>
              <a:t>Abélard</a:t>
            </a:r>
            <a:r>
              <a:rPr lang="cs-CZ" sz="1600" b="1" dirty="0"/>
              <a:t> ji poslal do kláštera v </a:t>
            </a:r>
            <a:r>
              <a:rPr lang="cs-CZ" sz="1600" b="1" dirty="0" err="1"/>
              <a:t>Argenteuil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To </a:t>
            </a:r>
            <a:r>
              <a:rPr lang="cs-CZ" sz="1600" b="1" dirty="0" err="1"/>
              <a:t>Fulberta</a:t>
            </a:r>
            <a:r>
              <a:rPr lang="cs-CZ" sz="1600" b="1" dirty="0"/>
              <a:t> rozzlobilo, protože to pokládal za pokus vyhnout se otcovským povinnostem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Dal </a:t>
            </a:r>
            <a:r>
              <a:rPr lang="cs-CZ" sz="1600" b="1" dirty="0" err="1">
                <a:highlight>
                  <a:srgbClr val="FFFF00"/>
                </a:highlight>
              </a:rPr>
              <a:t>Abélarda</a:t>
            </a:r>
            <a:r>
              <a:rPr lang="cs-CZ" sz="1600" b="1" dirty="0">
                <a:highlight>
                  <a:srgbClr val="FFFF00"/>
                </a:highlight>
              </a:rPr>
              <a:t> přepadnout a vykastrovat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/>
              <a:t>Abélard</a:t>
            </a:r>
            <a:r>
              <a:rPr lang="cs-CZ" sz="1600" b="1" dirty="0"/>
              <a:t> se stal mnichem v Saint-Denis </a:t>
            </a:r>
            <a:r>
              <a:rPr lang="cs-CZ" sz="1600" b="1" dirty="0" err="1"/>
              <a:t>Héloisa</a:t>
            </a:r>
            <a:r>
              <a:rPr lang="cs-CZ" sz="1600" b="1" dirty="0"/>
              <a:t> musela odejít do kláštera v Notre-Dame </a:t>
            </a:r>
            <a:r>
              <a:rPr lang="cs-CZ" sz="1600" b="1" dirty="0" err="1"/>
              <a:t>d'Argenteuil</a:t>
            </a:r>
            <a:r>
              <a:rPr lang="cs-CZ" sz="1600" b="1" dirty="0"/>
              <a:t>; zůstali celoživotně v písemném kontaktu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7B097F-9207-4FC5-8A16-F906CCA00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57" y="227077"/>
            <a:ext cx="2475638" cy="329321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0215D0B-58D2-22B7-D03C-A5442A8E5F64}"/>
              </a:ext>
            </a:extLst>
          </p:cNvPr>
          <p:cNvSpPr txBox="1"/>
          <p:nvPr/>
        </p:nvSpPr>
        <p:spPr>
          <a:xfrm>
            <a:off x="5809681" y="5553705"/>
            <a:ext cx="518975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= Svůj příběh zpracoval ve spise „Příběh mých pohrom“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   (</a:t>
            </a:r>
            <a:r>
              <a:rPr lang="cs-CZ" sz="1600" b="1" dirty="0" err="1">
                <a:solidFill>
                  <a:srgbClr val="C00000"/>
                </a:solidFill>
              </a:rPr>
              <a:t>Historia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600" b="1" dirty="0" err="1">
                <a:solidFill>
                  <a:srgbClr val="C00000"/>
                </a:solidFill>
              </a:rPr>
              <a:t>Calamitatum</a:t>
            </a:r>
            <a:r>
              <a:rPr lang="cs-CZ" sz="1600" b="1" dirty="0">
                <a:solidFill>
                  <a:srgbClr val="C00000"/>
                </a:solidFill>
              </a:rPr>
              <a:t>) který reprodukuje jeho pohled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= Jejích korespondence , která se týkala především teologických otázek, dává ale též náhled do myšlení </a:t>
            </a:r>
            <a:r>
              <a:rPr lang="cs-CZ" sz="1600" b="1" dirty="0" err="1">
                <a:solidFill>
                  <a:srgbClr val="C00000"/>
                </a:solidFill>
              </a:rPr>
              <a:t>Héloisy</a:t>
            </a:r>
            <a:endParaRPr lang="cs-CZ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3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(22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3" y="6051043"/>
            <a:ext cx="11628997" cy="620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Vyhledejte vlastní příklad pro ‚ovládání těl subjektů´ (historický nebo současný)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Michel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777-795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hlavní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Proč je důležité, zabývat se vztahem řádu/moci a individua/tělesnosti?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4635239"/>
            <a:ext cx="11628997" cy="135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textu: Umberto </a:t>
            </a:r>
            <a:r>
              <a:rPr lang="cs-CZ" b="1" dirty="0" err="1">
                <a:solidFill>
                  <a:srgbClr val="002060"/>
                </a:solidFill>
              </a:rPr>
              <a:t>Eco</a:t>
            </a:r>
            <a:r>
              <a:rPr lang="cs-CZ" b="1" dirty="0">
                <a:solidFill>
                  <a:srgbClr val="002060"/>
                </a:solidFill>
              </a:rPr>
              <a:t> (Ur)</a:t>
            </a:r>
            <a:r>
              <a:rPr lang="cs-CZ" b="1" dirty="0" err="1">
                <a:solidFill>
                  <a:srgbClr val="002060"/>
                </a:solidFill>
              </a:rPr>
              <a:t>fascism</a:t>
            </a:r>
            <a:r>
              <a:rPr lang="cs-CZ" b="1" dirty="0">
                <a:solidFill>
                  <a:srgbClr val="002060"/>
                </a:solidFill>
              </a:rPr>
              <a:t>, 1995, S. 1 - 10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Umberto </a:t>
            </a:r>
            <a:r>
              <a:rPr lang="cs-CZ" sz="1600" b="1" dirty="0" err="1">
                <a:solidFill>
                  <a:srgbClr val="002060"/>
                </a:solidFill>
              </a:rPr>
              <a:t>Eco</a:t>
            </a:r>
            <a:r>
              <a:rPr lang="cs-CZ" sz="1600" b="1" dirty="0">
                <a:solidFill>
                  <a:srgbClr val="002060"/>
                </a:solidFill>
              </a:rPr>
              <a:t>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Jakým způsobem charakterizuje fašismus? Které body uvádí?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se text protíná s tezemi </a:t>
            </a:r>
            <a:r>
              <a:rPr lang="cs-CZ" sz="1600" b="1" dirty="0" err="1">
                <a:solidFill>
                  <a:srgbClr val="002060"/>
                </a:solidFill>
              </a:rPr>
              <a:t>Foucaulta</a:t>
            </a:r>
            <a:r>
              <a:rPr lang="cs-CZ" sz="1600" b="1" dirty="0">
                <a:solidFill>
                  <a:srgbClr val="002060"/>
                </a:solidFill>
              </a:rPr>
              <a:t>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 souvisí z genderovou tématikou?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193996" y="2695122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 err="1"/>
              <a:t>Military</a:t>
            </a:r>
            <a:r>
              <a:rPr lang="cs-CZ" sz="1200" b="1" dirty="0"/>
              <a:t> </a:t>
            </a:r>
            <a:r>
              <a:rPr lang="cs-CZ" sz="1200" b="1" dirty="0" err="1"/>
              <a:t>porn</a:t>
            </a:r>
            <a:endParaRPr lang="cs-CZ" sz="1200" b="1" dirty="0"/>
          </a:p>
          <a:p>
            <a:pPr algn="r"/>
            <a:r>
              <a:rPr lang="cs-CZ" sz="1200" dirty="0"/>
              <a:t>Paráda Wehrmachtu</a:t>
            </a:r>
          </a:p>
          <a:p>
            <a:pPr algn="r"/>
            <a:r>
              <a:rPr lang="cs-CZ" sz="1200" dirty="0"/>
              <a:t>(cca. 1942) </a:t>
            </a:r>
          </a:p>
          <a:p>
            <a:endParaRPr lang="cs-CZ" sz="1200" dirty="0"/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3C75E040-252C-4B6E-92C2-BEB20CF7D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31" y="134224"/>
            <a:ext cx="3046816" cy="38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5" y="4635239"/>
            <a:ext cx="11628997" cy="9550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pro jeden ze čtyř typů maskulinity (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podřízená)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Historický nebo současný: jak je prezentován (negativně/pozitivně?, žádoucí/nežádoucí? hierarchický?)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oncepts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S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tudies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11-38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Mezi jakými maskulinitami rozlišuje, jak vznikly?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5651603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Petrus </a:t>
            </a:r>
            <a:r>
              <a:rPr lang="cs-CZ" b="1" dirty="0" err="1">
                <a:solidFill>
                  <a:srgbClr val="002060"/>
                </a:solidFill>
              </a:rPr>
              <a:t>Abaelard</a:t>
            </a:r>
            <a:r>
              <a:rPr lang="cs-CZ" b="1" dirty="0">
                <a:solidFill>
                  <a:srgbClr val="002060"/>
                </a:solidFill>
              </a:rPr>
              <a:t> (1076 – 1142), </a:t>
            </a:r>
            <a:r>
              <a:rPr lang="cs-CZ" b="1" dirty="0" err="1">
                <a:solidFill>
                  <a:srgbClr val="002060"/>
                </a:solidFill>
              </a:rPr>
              <a:t>Historia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Calamitatum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 - Kdo je Petrus </a:t>
            </a:r>
            <a:r>
              <a:rPr lang="cs-CZ" sz="1600" b="1" dirty="0" err="1">
                <a:solidFill>
                  <a:srgbClr val="002060"/>
                </a:solidFill>
              </a:rPr>
              <a:t>Abaelard</a:t>
            </a:r>
            <a:r>
              <a:rPr lang="cs-CZ" sz="1600" b="1" dirty="0">
                <a:solidFill>
                  <a:srgbClr val="002060"/>
                </a:solidFill>
              </a:rPr>
              <a:t>? Co je ‚</a:t>
            </a:r>
            <a:r>
              <a:rPr lang="cs-CZ" sz="1600" b="1" dirty="0" err="1">
                <a:solidFill>
                  <a:srgbClr val="002060"/>
                </a:solidFill>
              </a:rPr>
              <a:t>Historia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err="1">
                <a:solidFill>
                  <a:srgbClr val="002060"/>
                </a:solidFill>
              </a:rPr>
              <a:t>Calamitatum</a:t>
            </a:r>
            <a:r>
              <a:rPr lang="cs-CZ" sz="1600" b="1" dirty="0">
                <a:solidFill>
                  <a:srgbClr val="002060"/>
                </a:solidFill>
              </a:rPr>
              <a:t>‘? O čem pojednávají úryvky?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Pokuste se číst pramen skrze optiku genderu, Proveďte kritiku pramene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046926" y="2746606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muže?</a:t>
            </a:r>
          </a:p>
          <a:p>
            <a:pPr algn="r"/>
            <a:r>
              <a:rPr lang="cs-CZ" sz="1200" dirty="0"/>
              <a:t>Vize maskulinity podle Vladimíra Putina (2019) </a:t>
            </a:r>
          </a:p>
          <a:p>
            <a:endParaRPr lang="cs-CZ" sz="1200" dirty="0"/>
          </a:p>
        </p:txBody>
      </p:sp>
      <p:pic>
        <p:nvPicPr>
          <p:cNvPr id="7" name="Obrázek 6" descr="Obsah obrázku venku, osoba, strom, oblečení&#10;&#10;Popis byl vytvořen automaticky">
            <a:extLst>
              <a:ext uri="{FF2B5EF4-FFF2-40B4-BE49-F238E27FC236}">
                <a16:creationId xmlns:a16="http://schemas.microsoft.com/office/drawing/2014/main" id="{75B5F38C-E2C7-C351-F571-F7799D2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0" y="59047"/>
            <a:ext cx="3396014" cy="3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5" y="4635239"/>
            <a:ext cx="11628997" cy="9550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pro jeden ze čtyř typů maskulinity (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podřízená)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Historický nebo současný: jak je prezentován (negativně/pozitivně?, žádoucí/nežádoucí? hierarchický?)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oncepts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S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tudies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11-38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Mezi jakými maskulinitami rozlišuje, jak vznikly?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5651603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Petrus </a:t>
            </a:r>
            <a:r>
              <a:rPr lang="cs-CZ" b="1" dirty="0" err="1">
                <a:solidFill>
                  <a:srgbClr val="002060"/>
                </a:solidFill>
              </a:rPr>
              <a:t>Abaelard</a:t>
            </a:r>
            <a:r>
              <a:rPr lang="cs-CZ" b="1" dirty="0">
                <a:solidFill>
                  <a:srgbClr val="002060"/>
                </a:solidFill>
              </a:rPr>
              <a:t> (1076 – 1142), </a:t>
            </a:r>
            <a:r>
              <a:rPr lang="cs-CZ" b="1" dirty="0" err="1">
                <a:solidFill>
                  <a:srgbClr val="002060"/>
                </a:solidFill>
              </a:rPr>
              <a:t>Historia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Calamitatum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 - Kdo je Petrus </a:t>
            </a:r>
            <a:r>
              <a:rPr lang="cs-CZ" sz="1600" b="1" dirty="0" err="1">
                <a:solidFill>
                  <a:srgbClr val="002060"/>
                </a:solidFill>
              </a:rPr>
              <a:t>Abaelard</a:t>
            </a:r>
            <a:r>
              <a:rPr lang="cs-CZ" sz="1600" b="1" dirty="0">
                <a:solidFill>
                  <a:srgbClr val="002060"/>
                </a:solidFill>
              </a:rPr>
              <a:t>? Co je ‚</a:t>
            </a:r>
            <a:r>
              <a:rPr lang="cs-CZ" sz="1600" b="1" dirty="0" err="1">
                <a:solidFill>
                  <a:srgbClr val="002060"/>
                </a:solidFill>
              </a:rPr>
              <a:t>Historia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err="1">
                <a:solidFill>
                  <a:srgbClr val="002060"/>
                </a:solidFill>
              </a:rPr>
              <a:t>Calamitatum</a:t>
            </a:r>
            <a:r>
              <a:rPr lang="cs-CZ" sz="1600" b="1" dirty="0">
                <a:solidFill>
                  <a:srgbClr val="002060"/>
                </a:solidFill>
              </a:rPr>
              <a:t>‘? O čem pojednávají úryvky?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Pokuste se číst pramen skrze optiku genderu, Proveďte kritiku pramene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046926" y="2746606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muže?</a:t>
            </a:r>
          </a:p>
          <a:p>
            <a:pPr algn="r"/>
            <a:r>
              <a:rPr lang="cs-CZ" sz="1200" dirty="0"/>
              <a:t>Vize maskulinity podle Vladimíra Putina (2019) </a:t>
            </a:r>
          </a:p>
          <a:p>
            <a:endParaRPr lang="cs-CZ" sz="1200" dirty="0"/>
          </a:p>
        </p:txBody>
      </p:sp>
      <p:pic>
        <p:nvPicPr>
          <p:cNvPr id="7" name="Obrázek 6" descr="Obsah obrázku venku, osoba, strom, oblečení&#10;&#10;Popis byl vytvořen automaticky">
            <a:extLst>
              <a:ext uri="{FF2B5EF4-FFF2-40B4-BE49-F238E27FC236}">
                <a16:creationId xmlns:a16="http://schemas.microsoft.com/office/drawing/2014/main" id="{75B5F38C-E2C7-C351-F571-F7799D2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0" y="59047"/>
            <a:ext cx="3396014" cy="3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Masculinity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studies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0" y="1102226"/>
            <a:ext cx="535217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50. léta 20. století: </a:t>
            </a:r>
            <a:r>
              <a:rPr lang="cs-CZ" sz="1600" dirty="0"/>
              <a:t>průkopníci; sociologové a psychologové v severských zemích (Norsko)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První základ výzkumu téma: </a:t>
            </a:r>
            <a:r>
              <a:rPr lang="cs-CZ" sz="1600" dirty="0"/>
              <a:t>absence otce v námořnických rodinách a její dopady na vývoj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70. léta: </a:t>
            </a:r>
            <a:r>
              <a:rPr lang="cs-CZ" sz="1600" dirty="0">
                <a:highlight>
                  <a:srgbClr val="FFFF00"/>
                </a:highlight>
              </a:rPr>
              <a:t>výzkum mužů v anglicky mluvících zemích jako odpověď na vznikající feminismus </a:t>
            </a:r>
            <a:r>
              <a:rPr lang="cs-CZ" sz="1600" dirty="0"/>
              <a:t>(=ve spolupráci 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ženským hnutím a jejích tematikou)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80. léta: </a:t>
            </a:r>
            <a:r>
              <a:rPr lang="cs-CZ" sz="1600" dirty="0"/>
              <a:t>Výzkum mužů a jejich </a:t>
            </a:r>
            <a:r>
              <a:rPr lang="cs-CZ" sz="1600" dirty="0">
                <a:highlight>
                  <a:srgbClr val="FFFF00"/>
                </a:highlight>
              </a:rPr>
              <a:t>právního postavení</a:t>
            </a:r>
            <a:r>
              <a:rPr lang="cs-CZ" sz="1600" dirty="0"/>
              <a:t> ve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Kritická mužská studia: </a:t>
            </a:r>
            <a:r>
              <a:rPr lang="cs-CZ" sz="1600" dirty="0">
                <a:highlight>
                  <a:srgbClr val="FFFF00"/>
                </a:highlight>
              </a:rPr>
              <a:t>Z velké části vycházejí z emancipačního přístupu, částečně také z feministického přístupu</a:t>
            </a:r>
            <a:r>
              <a:rPr lang="cs-CZ" sz="1600" dirty="0"/>
              <a:t>; zpochybňují stávající modely rolí a sdílejí ústřední koncepty, které vycházejí z feministických přístupů k ženským a genderovým studiím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podobný problém, jako feminismus; tedy, co je vlastně muž/maskulinita? </a:t>
            </a:r>
            <a:endParaRPr lang="cs-CZ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92406" y="485383"/>
            <a:ext cx="410874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1. Začátky ‚maskulinity </a:t>
            </a:r>
            <a:r>
              <a:rPr lang="cs-CZ" sz="2000" b="1" dirty="0" err="1">
                <a:solidFill>
                  <a:srgbClr val="FFFFCC"/>
                </a:solidFill>
              </a:rPr>
              <a:t>studies</a:t>
            </a:r>
            <a:r>
              <a:rPr lang="cs-CZ" sz="2000" b="1" dirty="0">
                <a:solidFill>
                  <a:srgbClr val="FFFFCC"/>
                </a:solidFill>
              </a:rPr>
              <a:t>‘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A0D7DD-6748-EB6C-F06A-83B7765FECE0}"/>
              </a:ext>
            </a:extLst>
          </p:cNvPr>
          <p:cNvSpPr txBox="1"/>
          <p:nvPr/>
        </p:nvSpPr>
        <p:spPr>
          <a:xfrm>
            <a:off x="0" y="5277435"/>
            <a:ext cx="5352176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Maskulinita = praxe, tj. víc než role: </a:t>
            </a:r>
            <a:r>
              <a:rPr lang="cs-CZ" sz="1600" b="1" dirty="0"/>
              <a:t>je to vztah nadvlády mezi muži a ženami a je spojena s dalšími mechanismy útlaku: Kromě toho je historická proměna dominantní maskulinity podmíněna příslušnými výrobními vztahy ve společnosti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8BF9BA-E71F-E571-86AE-147CE4227FD1}"/>
              </a:ext>
            </a:extLst>
          </p:cNvPr>
          <p:cNvSpPr txBox="1"/>
          <p:nvPr/>
        </p:nvSpPr>
        <p:spPr>
          <a:xfrm>
            <a:off x="5244855" y="616888"/>
            <a:ext cx="6947144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/>
              <a:t>Raewin</a:t>
            </a:r>
            <a:r>
              <a:rPr lang="cs-CZ" sz="1600" b="1" dirty="0"/>
              <a:t> </a:t>
            </a:r>
            <a:r>
              <a:rPr lang="cs-CZ" sz="1600" b="1" dirty="0" err="1"/>
              <a:t>Connell</a:t>
            </a:r>
            <a:r>
              <a:rPr lang="cs-CZ" sz="1600" b="1" dirty="0"/>
              <a:t> (australská socioložka): Od raného novověku se vedle sebe rozvíjeli různé formy maskulinity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Dnes se rozlišují čtyři hlavní formy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Hegemonická: </a:t>
            </a:r>
            <a:r>
              <a:rPr lang="cs-CZ" sz="1600" b="1" dirty="0"/>
              <a:t>patriarchální formy maskulinity, genderová hegemonie se uskutečňuje se souhlasem/spoluprací ovládaných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solidFill>
                  <a:srgbClr val="FF0000"/>
                </a:solidFill>
              </a:rPr>
              <a:t>Marginalizovaná</a:t>
            </a:r>
            <a:r>
              <a:rPr lang="cs-CZ" sz="1600" b="1" dirty="0"/>
              <a:t>: příslušníci nedominantních tříd, etnických skupin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solidFill>
                  <a:srgbClr val="FF0000"/>
                </a:solidFill>
              </a:rPr>
              <a:t>Komplicová</a:t>
            </a:r>
            <a:r>
              <a:rPr lang="cs-CZ" sz="1600" b="1" dirty="0"/>
              <a:t>: pasivní podporovatelé hegemonie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Podřízená: </a:t>
            </a:r>
            <a:r>
              <a:rPr lang="cs-CZ" sz="1600" b="1" dirty="0"/>
              <a:t>homosexuální/transgenderové koncepty maskulinity 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F4C8FC-7F37-6659-F33C-81B15DCD4098}"/>
              </a:ext>
            </a:extLst>
          </p:cNvPr>
          <p:cNvSpPr/>
          <p:nvPr/>
        </p:nvSpPr>
        <p:spPr bwMode="auto">
          <a:xfrm>
            <a:off x="4272745" y="152852"/>
            <a:ext cx="444568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</a:rPr>
              <a:t>Různé maskulinity: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87A44C-B485-B288-EED6-2FE9848A6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01" y="3245757"/>
            <a:ext cx="2085570" cy="3334591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A7E01E-DF44-09CF-AAEF-A9F2609AD28D}"/>
              </a:ext>
            </a:extLst>
          </p:cNvPr>
          <p:cNvSpPr txBox="1"/>
          <p:nvPr/>
        </p:nvSpPr>
        <p:spPr>
          <a:xfrm>
            <a:off x="5352176" y="2660982"/>
            <a:ext cx="6119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Klaus </a:t>
            </a:r>
            <a:r>
              <a:rPr lang="cs-CZ" sz="1600" b="1" dirty="0" err="1">
                <a:solidFill>
                  <a:srgbClr val="FF0000"/>
                </a:solidFill>
              </a:rPr>
              <a:t>Theweleit</a:t>
            </a:r>
            <a:r>
              <a:rPr lang="cs-CZ" sz="1600" b="1" dirty="0">
                <a:solidFill>
                  <a:srgbClr val="FF0000"/>
                </a:solidFill>
              </a:rPr>
              <a:t>: </a:t>
            </a:r>
            <a:r>
              <a:rPr lang="de-DE" sz="1600" b="1" dirty="0">
                <a:solidFill>
                  <a:srgbClr val="FF0000"/>
                </a:solidFill>
              </a:rPr>
              <a:t>Männerphantasien (1977/1978) 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Fantazie o maskulinitě – mužské fantazie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230227C-B8C2-D973-D8BD-3AD9EB4E9029}"/>
              </a:ext>
            </a:extLst>
          </p:cNvPr>
          <p:cNvSpPr txBox="1"/>
          <p:nvPr/>
        </p:nvSpPr>
        <p:spPr>
          <a:xfrm>
            <a:off x="7652486" y="3245757"/>
            <a:ext cx="43566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1 174 tištěných stran, dílo orientované na koncepty psychoanalýzy, </a:t>
            </a:r>
            <a:r>
              <a:rPr lang="cs-CZ" sz="1400" dirty="0">
                <a:highlight>
                  <a:srgbClr val="FFFF00"/>
                </a:highlight>
              </a:rPr>
              <a:t>která zkoumá fašistické vědomí a vojenský otisk 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Čerpá z literatury německého </a:t>
            </a:r>
            <a:r>
              <a:rPr lang="cs-CZ" sz="1400" dirty="0" err="1"/>
              <a:t>Freikorpsu</a:t>
            </a:r>
            <a:r>
              <a:rPr lang="cs-CZ" sz="1400" dirty="0"/>
              <a:t> meziválečného období a provádí </a:t>
            </a:r>
            <a:r>
              <a:rPr lang="cs-CZ" sz="1400" dirty="0">
                <a:highlight>
                  <a:srgbClr val="FFFF00"/>
                </a:highlight>
              </a:rPr>
              <a:t>literárně-</a:t>
            </a:r>
            <a:r>
              <a:rPr lang="cs-CZ" sz="1400" dirty="0" err="1">
                <a:highlight>
                  <a:srgbClr val="FFFF00"/>
                </a:highlight>
              </a:rPr>
              <a:t>psychoanalitickou</a:t>
            </a:r>
            <a:r>
              <a:rPr lang="cs-CZ" sz="1400" dirty="0">
                <a:highlight>
                  <a:srgbClr val="FFFF00"/>
                </a:highlight>
              </a:rPr>
              <a:t> analýzu maskulinity</a:t>
            </a:r>
            <a:r>
              <a:rPr lang="cs-CZ" sz="1400" dirty="0"/>
              <a:t> v díle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Citovaní (</a:t>
            </a:r>
            <a:r>
              <a:rPr lang="cs-CZ" sz="1400" dirty="0" err="1"/>
              <a:t>fašistoidní</a:t>
            </a:r>
            <a:r>
              <a:rPr lang="cs-CZ" sz="1400" dirty="0"/>
              <a:t>) autoři by stejně jako jejích hlavní postavy schopni mezilidských vztahů; jejich ego je zakrnělé není a není plně vyvinutým prostředníkem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Vše, co se vymyká autoritářské hierarchie, se setkává s obranou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„fašistický typ“ je však funkční z hlediska mezilidských vztahů,</a:t>
            </a:r>
            <a:r>
              <a:rPr lang="cs-CZ" sz="1400" dirty="0"/>
              <a:t> neboť bitím a vojenským drilem získal sekundární ego v podobě ‚pancíře‘, k jehož charakteristikám patří vojenská strnulost, a emocionální podchlazení</a:t>
            </a:r>
          </a:p>
        </p:txBody>
      </p:sp>
    </p:spTree>
    <p:extLst>
      <p:ext uri="{BB962C8B-B14F-4D97-AF65-F5344CB8AC3E}">
        <p14:creationId xmlns:p14="http://schemas.microsoft.com/office/powerpoint/2010/main" val="23758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Masculinity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studies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4694110" y="-1875"/>
            <a:ext cx="74978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Výzkumný projekt „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authoritarian</a:t>
            </a:r>
            <a:r>
              <a:rPr lang="cs-CZ" b="1" dirty="0"/>
              <a:t> personality“ (1936-1945) na univerzitě v </a:t>
            </a:r>
            <a:r>
              <a:rPr lang="cs-CZ" b="1" dirty="0" err="1"/>
              <a:t>Berkley</a:t>
            </a:r>
            <a:r>
              <a:rPr lang="cs-CZ" b="1" dirty="0"/>
              <a:t>, společně s emigrovaným Frankfurtským institutem pro sociální výzkum (vedení: Teodor W. </a:t>
            </a:r>
            <a:r>
              <a:rPr lang="cs-CZ" b="1" dirty="0" err="1"/>
              <a:t>Adorno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92406" y="485383"/>
            <a:ext cx="410874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Kořeny: autoritářská osobnost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528AD49-D87A-475B-8406-54883E43C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6"/>
          <a:stretch/>
        </p:blipFill>
        <p:spPr>
          <a:xfrm>
            <a:off x="172305" y="1106938"/>
            <a:ext cx="4319796" cy="37994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EE5A831-57A0-4E77-A35D-9AC39621C936}"/>
              </a:ext>
            </a:extLst>
          </p:cNvPr>
          <p:cNvSpPr/>
          <p:nvPr/>
        </p:nvSpPr>
        <p:spPr>
          <a:xfrm>
            <a:off x="2920753" y="1331649"/>
            <a:ext cx="1324888" cy="34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slabost</a:t>
            </a:r>
            <a:r>
              <a:rPr lang="cs-CZ" dirty="0" err="1"/>
              <a:t>t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688B3C9-962F-4FB5-AA44-9BBB001741B4}"/>
              </a:ext>
            </a:extLst>
          </p:cNvPr>
          <p:cNvSpPr/>
          <p:nvPr/>
        </p:nvSpPr>
        <p:spPr>
          <a:xfrm>
            <a:off x="578527" y="1349405"/>
            <a:ext cx="1324888" cy="34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moc</a:t>
            </a:r>
            <a:r>
              <a:rPr lang="cs-CZ" dirty="0"/>
              <a:t>t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5CCFFC4-DDF3-4723-9F44-BF937CC2DE97}"/>
              </a:ext>
            </a:extLst>
          </p:cNvPr>
          <p:cNvSpPr/>
          <p:nvPr/>
        </p:nvSpPr>
        <p:spPr>
          <a:xfrm>
            <a:off x="870751" y="1777980"/>
            <a:ext cx="629576" cy="240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>
                <a:solidFill>
                  <a:schemeClr val="tx1"/>
                </a:solidFill>
              </a:rPr>
              <a:t>strach</a:t>
            </a:r>
            <a:r>
              <a:rPr lang="cs-CZ" dirty="0" err="1"/>
              <a:t>t</a:t>
            </a: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A033909-43AB-42B8-904F-0B55114E7558}"/>
              </a:ext>
            </a:extLst>
          </p:cNvPr>
          <p:cNvSpPr/>
          <p:nvPr/>
        </p:nvSpPr>
        <p:spPr>
          <a:xfrm>
            <a:off x="3562061" y="3291029"/>
            <a:ext cx="791592" cy="240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>
                <a:solidFill>
                  <a:schemeClr val="tx1"/>
                </a:solidFill>
              </a:rPr>
              <a:t>nenávist</a:t>
            </a:r>
            <a:r>
              <a:rPr lang="cs-CZ" dirty="0" err="1"/>
              <a:t>t</a:t>
            </a:r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650FEFA-88C9-47F4-9388-AE51861EF924}"/>
              </a:ext>
            </a:extLst>
          </p:cNvPr>
          <p:cNvCxnSpPr>
            <a:cxnSpLocks/>
          </p:cNvCxnSpPr>
          <p:nvPr/>
        </p:nvCxnSpPr>
        <p:spPr>
          <a:xfrm flipH="1" flipV="1">
            <a:off x="1401890" y="1941839"/>
            <a:ext cx="133949" cy="8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33C5F0EC-B34E-4A22-9BD0-6A85E89BECB5}"/>
              </a:ext>
            </a:extLst>
          </p:cNvPr>
          <p:cNvSpPr/>
          <p:nvPr/>
        </p:nvSpPr>
        <p:spPr>
          <a:xfrm>
            <a:off x="3544305" y="1740080"/>
            <a:ext cx="791592" cy="240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>
                <a:solidFill>
                  <a:schemeClr val="tx1"/>
                </a:solidFill>
              </a:rPr>
              <a:t>pohrdání</a:t>
            </a:r>
            <a:r>
              <a:rPr lang="cs-CZ" dirty="0" err="1"/>
              <a:t>t</a:t>
            </a:r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CED632B-595D-4224-9641-A3EB7502F471}"/>
              </a:ext>
            </a:extLst>
          </p:cNvPr>
          <p:cNvSpPr/>
          <p:nvPr/>
        </p:nvSpPr>
        <p:spPr>
          <a:xfrm>
            <a:off x="2858610" y="3549214"/>
            <a:ext cx="1495043" cy="240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Touha po utrpení ostatních</a:t>
            </a:r>
            <a:endParaRPr lang="cs-CZ" sz="1000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F37D702-9FFF-4BE0-A618-B5735F7E223A}"/>
              </a:ext>
            </a:extLst>
          </p:cNvPr>
          <p:cNvSpPr/>
          <p:nvPr/>
        </p:nvSpPr>
        <p:spPr>
          <a:xfrm>
            <a:off x="1814635" y="4202617"/>
            <a:ext cx="1203769" cy="34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tx1"/>
                </a:solidFill>
              </a:rPr>
              <a:t>Kompenzace</a:t>
            </a:r>
            <a:r>
              <a:rPr lang="cs-CZ" dirty="0" err="1"/>
              <a:t>t</a:t>
            </a:r>
            <a:endParaRPr lang="cs-CZ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868F91D-8C14-4FE7-BC03-8D563D15363C}"/>
              </a:ext>
            </a:extLst>
          </p:cNvPr>
          <p:cNvSpPr/>
          <p:nvPr/>
        </p:nvSpPr>
        <p:spPr>
          <a:xfrm>
            <a:off x="2006353" y="2286353"/>
            <a:ext cx="772358" cy="684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Autoritářská osobnost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6A8F050-BA01-491E-9C67-21E2FD85C59C}"/>
              </a:ext>
            </a:extLst>
          </p:cNvPr>
          <p:cNvSpPr/>
          <p:nvPr/>
        </p:nvSpPr>
        <p:spPr>
          <a:xfrm>
            <a:off x="1173966" y="4484710"/>
            <a:ext cx="2370339" cy="39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Nenávist na nejsilnějšího se proměňuje v potěšení z utrpení dalších</a:t>
            </a:r>
            <a:endParaRPr lang="cs-CZ" sz="1000" dirty="0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D34DD14-38CA-473E-936A-C015248745E6}"/>
              </a:ext>
            </a:extLst>
          </p:cNvPr>
          <p:cNvSpPr/>
          <p:nvPr/>
        </p:nvSpPr>
        <p:spPr>
          <a:xfrm>
            <a:off x="589916" y="3387010"/>
            <a:ext cx="910411" cy="238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>
                <a:solidFill>
                  <a:schemeClr val="tx1"/>
                </a:solidFill>
              </a:rPr>
              <a:t>oddanost</a:t>
            </a:r>
            <a:r>
              <a:rPr lang="cs-CZ" dirty="0" err="1"/>
              <a:t>t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5A6E2CC-5182-4FA0-8AFC-DEE004F48EFE}"/>
              </a:ext>
            </a:extLst>
          </p:cNvPr>
          <p:cNvSpPr/>
          <p:nvPr/>
        </p:nvSpPr>
        <p:spPr>
          <a:xfrm>
            <a:off x="526741" y="3619935"/>
            <a:ext cx="147961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000" b="1" dirty="0"/>
              <a:t>Automatická oddanost až patologické potěšení z vlastního trestání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AE92A02D-A44E-463B-9A67-078BCAF0EAEC}"/>
              </a:ext>
            </a:extLst>
          </p:cNvPr>
          <p:cNvSpPr/>
          <p:nvPr/>
        </p:nvSpPr>
        <p:spPr>
          <a:xfrm>
            <a:off x="380326" y="2491545"/>
            <a:ext cx="1146635" cy="238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>
                <a:solidFill>
                  <a:schemeClr val="tx1"/>
                </a:solidFill>
              </a:rPr>
              <a:t>reakce</a:t>
            </a:r>
            <a:r>
              <a:rPr lang="cs-CZ" dirty="0" err="1"/>
              <a:t>t</a:t>
            </a:r>
            <a:endParaRPr lang="cs-CZ" dirty="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756327B-179C-4AB8-BC73-E5FBC6835B98}"/>
              </a:ext>
            </a:extLst>
          </p:cNvPr>
          <p:cNvSpPr/>
          <p:nvPr/>
        </p:nvSpPr>
        <p:spPr>
          <a:xfrm>
            <a:off x="0" y="4964014"/>
            <a:ext cx="5095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Sadomasochistický charakter </a:t>
            </a:r>
            <a:r>
              <a:rPr lang="cs-CZ" sz="1600" dirty="0">
                <a:highlight>
                  <a:srgbClr val="FFFF00"/>
                </a:highlight>
              </a:rPr>
              <a:t>(ve vztahu k autoritě)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potěšení z nadvlády nad slabší osobou</a:t>
            </a:r>
            <a:r>
              <a:rPr lang="cs-CZ" sz="1600" dirty="0"/>
              <a:t>, uspokojení prostřednictvím uplatňování moci - potěšení z podřízení se silnější osobě, uspokojení prostřednictvím poslušnosti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Ztotožnění se s těmi, kdo mají moc, mu pomáhá zakrýt jeho podřízenost a bezmocnost 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1DDA754-B9B4-4580-A245-4C63BE44488A}"/>
              </a:ext>
            </a:extLst>
          </p:cNvPr>
          <p:cNvSpPr/>
          <p:nvPr/>
        </p:nvSpPr>
        <p:spPr>
          <a:xfrm>
            <a:off x="4651863" y="979101"/>
            <a:ext cx="74978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Výchozí teze: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Autoři si kladou otázku, </a:t>
            </a:r>
            <a:r>
              <a:rPr lang="cs-CZ" sz="1600" dirty="0">
                <a:highlight>
                  <a:srgbClr val="FFFF00"/>
                </a:highlight>
              </a:rPr>
              <a:t>proč někteří jedinci přijímají antisemitské a etnocentrické myšlenky a jiní ne </a:t>
            </a:r>
            <a:r>
              <a:rPr lang="cs-CZ" sz="1600" dirty="0"/>
              <a:t>(v zájmu amerických židovských organizací)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Etnocentrické a jiné </a:t>
            </a:r>
            <a:r>
              <a:rPr lang="cs-CZ" sz="1600" dirty="0">
                <a:highlight>
                  <a:srgbClr val="FFFF00"/>
                </a:highlight>
              </a:rPr>
              <a:t>předsudky nejsou falešné a konformní názory, které lze jednoduše korigovat; </a:t>
            </a:r>
            <a:r>
              <a:rPr lang="cs-CZ" sz="1600" dirty="0"/>
              <a:t>mají hlubší motivy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Ti, k nimž se </a:t>
            </a:r>
            <a:r>
              <a:rPr lang="cs-CZ" sz="1600" dirty="0">
                <a:highlight>
                  <a:srgbClr val="FFFF00"/>
                </a:highlight>
              </a:rPr>
              <a:t>rodiče v dětství chovali autoritativně, si později sami vypěstují autoritativní povahu</a:t>
            </a:r>
            <a:r>
              <a:rPr lang="cs-CZ" sz="1600" dirty="0"/>
              <a:t>, kterou je téměř nemožné ovlivnit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A2E688B-FC7D-4BA1-867D-383BAB4AFE9E}"/>
              </a:ext>
            </a:extLst>
          </p:cNvPr>
          <p:cNvSpPr/>
          <p:nvPr/>
        </p:nvSpPr>
        <p:spPr>
          <a:xfrm>
            <a:off x="5021130" y="2852629"/>
            <a:ext cx="717087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</a:rPr>
              <a:t>Kritérie</a:t>
            </a:r>
            <a:r>
              <a:rPr lang="cs-CZ" sz="1600" b="1" dirty="0">
                <a:solidFill>
                  <a:srgbClr val="FF0000"/>
                </a:solidFill>
              </a:rPr>
              <a:t> pro hodnocení fašistických tendencí ve společnosti: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highlight>
                  <a:srgbClr val="FFFF00"/>
                </a:highlight>
              </a:rPr>
              <a:t>Conventionalism</a:t>
            </a:r>
            <a:r>
              <a:rPr lang="cs-CZ" sz="1600" b="1" dirty="0"/>
              <a:t> - </a:t>
            </a:r>
            <a:r>
              <a:rPr lang="cs-CZ" sz="1600" dirty="0"/>
              <a:t>lpění na </a:t>
            </a:r>
            <a:r>
              <a:rPr lang="cs-CZ" sz="1600" dirty="0" err="1"/>
              <a:t>statu</a:t>
            </a:r>
            <a:r>
              <a:rPr lang="cs-CZ" sz="1600" dirty="0"/>
              <a:t>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highlight>
                  <a:srgbClr val="FFFF00"/>
                </a:highlight>
              </a:rPr>
              <a:t>Authoritarian</a:t>
            </a:r>
            <a:r>
              <a:rPr lang="de-DE" sz="1600" b="1" dirty="0">
                <a:highlight>
                  <a:srgbClr val="FFFF00"/>
                </a:highlight>
              </a:rPr>
              <a:t> Submission </a:t>
            </a:r>
            <a:r>
              <a:rPr lang="cs-CZ" sz="1600" b="1" dirty="0"/>
              <a:t>– </a:t>
            </a:r>
            <a:r>
              <a:rPr lang="cs-CZ" sz="1600" dirty="0"/>
              <a:t>ochotnost, pořídit se autoritě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highlight>
                  <a:srgbClr val="FFFF00"/>
                </a:highlight>
              </a:rPr>
              <a:t>Authoritarian</a:t>
            </a:r>
            <a:r>
              <a:rPr lang="de-DE" sz="1600" b="1" dirty="0">
                <a:highlight>
                  <a:srgbClr val="FFFF00"/>
                </a:highlight>
              </a:rPr>
              <a:t> Aggression </a:t>
            </a:r>
            <a:r>
              <a:rPr lang="cs-CZ" sz="1600" b="1" dirty="0"/>
              <a:t>- </a:t>
            </a:r>
            <a:r>
              <a:rPr lang="cs-CZ" sz="1600" dirty="0"/>
              <a:t>tendence chtít trestat přestupky proti konvenčním hodnotám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highlight>
                  <a:srgbClr val="FFFF00"/>
                </a:highlight>
              </a:rPr>
              <a:t>Anti-</a:t>
            </a:r>
            <a:r>
              <a:rPr lang="de-DE" sz="1600" b="1" dirty="0" err="1">
                <a:highlight>
                  <a:srgbClr val="FFFF00"/>
                </a:highlight>
              </a:rPr>
              <a:t>Intraception</a:t>
            </a:r>
            <a:r>
              <a:rPr lang="cs-CZ" sz="1600" b="1" dirty="0"/>
              <a:t> - </a:t>
            </a:r>
            <a:r>
              <a:rPr lang="cs-CZ" sz="1600" dirty="0"/>
              <a:t>odmítání subjektivních, imaginativních a estetických hodnot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highlight>
                  <a:srgbClr val="FFFF00"/>
                </a:highlight>
              </a:rPr>
              <a:t>Superstition and Stereotype </a:t>
            </a:r>
            <a:r>
              <a:rPr lang="cs-CZ" sz="1600" b="1" dirty="0"/>
              <a:t>- </a:t>
            </a:r>
            <a:r>
              <a:rPr lang="cs-CZ" sz="1600" dirty="0"/>
              <a:t>pověrčivost, klišé, kategorizace a determinismus osudu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highlight>
                  <a:srgbClr val="FFFF00"/>
                </a:highlight>
              </a:rPr>
              <a:t>Power</a:t>
            </a:r>
            <a:r>
              <a:rPr lang="cs-CZ" sz="1600" b="1" dirty="0">
                <a:highlight>
                  <a:srgbClr val="FFFF00"/>
                </a:highlight>
              </a:rPr>
              <a:t> and </a:t>
            </a:r>
            <a:r>
              <a:rPr lang="cs-CZ" sz="1600" b="1" dirty="0" err="1">
                <a:highlight>
                  <a:srgbClr val="FFFF00"/>
                </a:highlight>
              </a:rPr>
              <a:t>Toughness</a:t>
            </a:r>
            <a:r>
              <a:rPr lang="cs-CZ" sz="1600" b="1" dirty="0">
                <a:highlight>
                  <a:srgbClr val="FFFF00"/>
                </a:highlight>
              </a:rPr>
              <a:t> </a:t>
            </a:r>
            <a:r>
              <a:rPr lang="cs-CZ" sz="1600" b="1" dirty="0"/>
              <a:t>- </a:t>
            </a:r>
            <a:r>
              <a:rPr lang="cs-CZ" sz="1600" dirty="0"/>
              <a:t>ztotožnění se s těmi, kdo mají moc, přehnané zdůrazňování společensky schválených charakteristik sebe sama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highlight>
                  <a:srgbClr val="FFFF00"/>
                </a:highlight>
              </a:rPr>
              <a:t>Destructiveness</a:t>
            </a:r>
            <a:r>
              <a:rPr lang="de-DE" sz="1600" b="1" dirty="0">
                <a:highlight>
                  <a:srgbClr val="FFFF00"/>
                </a:highlight>
              </a:rPr>
              <a:t> and </a:t>
            </a:r>
            <a:r>
              <a:rPr lang="de-DE" sz="1600" b="1" dirty="0" err="1">
                <a:highlight>
                  <a:srgbClr val="FFFF00"/>
                </a:highlight>
              </a:rPr>
              <a:t>Cynicism</a:t>
            </a:r>
            <a:r>
              <a:rPr lang="de-DE" sz="1600" b="1" dirty="0">
                <a:highlight>
                  <a:srgbClr val="FFFF00"/>
                </a:highlight>
              </a:rPr>
              <a:t> </a:t>
            </a:r>
            <a:r>
              <a:rPr lang="cs-CZ" sz="1600" b="1" dirty="0"/>
              <a:t>- </a:t>
            </a:r>
            <a:r>
              <a:rPr lang="cs-CZ" sz="1600" dirty="0"/>
              <a:t>všeobecné nepřátelství, znevažování ostatních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highlight>
                  <a:srgbClr val="FFFF00"/>
                </a:highlight>
              </a:rPr>
              <a:t>Projectivity</a:t>
            </a:r>
            <a:r>
              <a:rPr lang="de-DE" sz="1600" b="1" dirty="0"/>
              <a:t> </a:t>
            </a:r>
            <a:r>
              <a:rPr lang="cs-CZ" sz="1600" b="1" dirty="0"/>
              <a:t>- </a:t>
            </a:r>
            <a:r>
              <a:rPr lang="cs-CZ" sz="1600" dirty="0"/>
              <a:t>sklon věřit v existenci zla ve světě a promítat nevědomé emocionální impulzy 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Sex</a:t>
            </a:r>
            <a:r>
              <a:rPr lang="cs-CZ" sz="1600" b="1" dirty="0"/>
              <a:t> - </a:t>
            </a:r>
            <a:r>
              <a:rPr lang="cs-CZ" sz="1600" dirty="0"/>
              <a:t>přehnané obavy ze sexuálních činů</a:t>
            </a:r>
          </a:p>
        </p:txBody>
      </p:sp>
    </p:spTree>
    <p:extLst>
      <p:ext uri="{BB962C8B-B14F-4D97-AF65-F5344CB8AC3E}">
        <p14:creationId xmlns:p14="http://schemas.microsoft.com/office/powerpoint/2010/main" val="345612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5" y="4635239"/>
            <a:ext cx="11628997" cy="95506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pro jeden ze čtyř typů maskulinity (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podřízená)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Historický nebo současný: jak je prezentován (negativně/pozitivně?, žádoucí/nežádoucí? hierarchický?)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oncepts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S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tudies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11-38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Mezi jakými maskulinitami rozlišuje, jak vznikly?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5651603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Petrus </a:t>
            </a:r>
            <a:r>
              <a:rPr lang="cs-CZ" b="1" dirty="0" err="1">
                <a:solidFill>
                  <a:srgbClr val="002060"/>
                </a:solidFill>
              </a:rPr>
              <a:t>Abaelard</a:t>
            </a:r>
            <a:r>
              <a:rPr lang="cs-CZ" b="1" dirty="0">
                <a:solidFill>
                  <a:srgbClr val="002060"/>
                </a:solidFill>
              </a:rPr>
              <a:t> (1076 – 1142), </a:t>
            </a:r>
            <a:r>
              <a:rPr lang="cs-CZ" b="1" dirty="0" err="1">
                <a:solidFill>
                  <a:srgbClr val="002060"/>
                </a:solidFill>
              </a:rPr>
              <a:t>Historia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Calamitatum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 - Kdo je Petrus </a:t>
            </a:r>
            <a:r>
              <a:rPr lang="cs-CZ" sz="1600" b="1" dirty="0" err="1">
                <a:solidFill>
                  <a:srgbClr val="002060"/>
                </a:solidFill>
              </a:rPr>
              <a:t>Abaelard</a:t>
            </a:r>
            <a:r>
              <a:rPr lang="cs-CZ" sz="1600" b="1" dirty="0">
                <a:solidFill>
                  <a:srgbClr val="002060"/>
                </a:solidFill>
              </a:rPr>
              <a:t>? Co je ‚</a:t>
            </a:r>
            <a:r>
              <a:rPr lang="cs-CZ" sz="1600" b="1" dirty="0" err="1">
                <a:solidFill>
                  <a:srgbClr val="002060"/>
                </a:solidFill>
              </a:rPr>
              <a:t>Historia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err="1">
                <a:solidFill>
                  <a:srgbClr val="002060"/>
                </a:solidFill>
              </a:rPr>
              <a:t>Calamitatum</a:t>
            </a:r>
            <a:r>
              <a:rPr lang="cs-CZ" sz="1600" b="1" dirty="0">
                <a:solidFill>
                  <a:srgbClr val="002060"/>
                </a:solidFill>
              </a:rPr>
              <a:t>‘? O čem pojednávají úryvky?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Pokuste se číst pramen skrze optiku genderu, Proveďte kritiku pramene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046926" y="2746606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muže?</a:t>
            </a:r>
          </a:p>
          <a:p>
            <a:pPr algn="r"/>
            <a:r>
              <a:rPr lang="cs-CZ" sz="1200" dirty="0"/>
              <a:t>Vize maskulinity podle Vladimíra Putina (2019) </a:t>
            </a:r>
          </a:p>
          <a:p>
            <a:endParaRPr lang="cs-CZ" sz="1200" dirty="0"/>
          </a:p>
        </p:txBody>
      </p:sp>
      <p:pic>
        <p:nvPicPr>
          <p:cNvPr id="7" name="Obrázek 6" descr="Obsah obrázku venku, osoba, strom, oblečení&#10;&#10;Popis byl vytvořen automaticky">
            <a:extLst>
              <a:ext uri="{FF2B5EF4-FFF2-40B4-BE49-F238E27FC236}">
                <a16:creationId xmlns:a16="http://schemas.microsoft.com/office/drawing/2014/main" id="{75B5F38C-E2C7-C351-F571-F7799D2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0" y="59047"/>
            <a:ext cx="3396014" cy="3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2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9B0E649-DBA6-46A6-97A4-629DA3C21E14}"/>
              </a:ext>
            </a:extLst>
          </p:cNvPr>
          <p:cNvSpPr/>
          <p:nvPr/>
        </p:nvSpPr>
        <p:spPr>
          <a:xfrm>
            <a:off x="180795" y="87427"/>
            <a:ext cx="951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II.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ruzné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 maskulinity (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podřízená atd.)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49DF41-1FC9-4964-9D22-1CC3FB511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4079" r="2075" b="3625"/>
          <a:stretch/>
        </p:blipFill>
        <p:spPr>
          <a:xfrm>
            <a:off x="361166" y="487537"/>
            <a:ext cx="9152878" cy="632977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80CFADD-F14B-4C7B-AD26-BFE28387B493}"/>
              </a:ext>
            </a:extLst>
          </p:cNvPr>
          <p:cNvSpPr/>
          <p:nvPr/>
        </p:nvSpPr>
        <p:spPr>
          <a:xfrm>
            <a:off x="9525740" y="487537"/>
            <a:ext cx="18731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Tento fantastický vůz vytvořil </a:t>
            </a:r>
            <a:r>
              <a:rPr lang="cs-CZ" sz="1000" b="1" dirty="0" err="1"/>
              <a:t>Dürer</a:t>
            </a:r>
            <a:r>
              <a:rPr lang="cs-CZ" sz="1000" b="1" dirty="0"/>
              <a:t> jako součást větší zakázky na vyobrazení císaře Svaté říše římské Maxmiliána I. (vládl v letech 1486-1519) v triumfálním průvodu. </a:t>
            </a:r>
            <a:r>
              <a:rPr lang="cs-CZ" sz="1000" b="1" dirty="0">
                <a:highlight>
                  <a:srgbClr val="FFFF00"/>
                </a:highlight>
              </a:rPr>
              <a:t>Panovník sedí v honosném voze na trůně, zatímco Vítězství drží vavřínový věnec nad jeho císařskou korunou</a:t>
            </a:r>
            <a:r>
              <a:rPr lang="cs-CZ" sz="1000" b="1" dirty="0"/>
              <a:t>. Na jejích opeřených křídlech jsou vypsána Maxmiliánova vojenská tažení. Téměř každá součást alegorického průvodu - od družiny doprovodných žen až po vavřínové věnce - má latinské označení popisující čestné vlastnosti ideálního panovníka. </a:t>
            </a:r>
            <a:r>
              <a:rPr lang="cs-CZ" sz="1000" b="1" dirty="0">
                <a:highlight>
                  <a:srgbClr val="FFFF00"/>
                </a:highlight>
              </a:rPr>
              <a:t>Vůz jede na kolech s nápisy Velkolepost, Čest, Důstojnost a Sláva</a:t>
            </a:r>
            <a:r>
              <a:rPr lang="cs-CZ" sz="1000" b="1" dirty="0"/>
              <a:t>. Jeho řidičem je Rozum, který vede </a:t>
            </a:r>
            <a:r>
              <a:rPr lang="cs-CZ" sz="1000" b="1" dirty="0">
                <a:highlight>
                  <a:srgbClr val="FFFF00"/>
                </a:highlight>
              </a:rPr>
              <a:t>spřežení dvanácti koní s otěžemi Vznešenosti a Moci</a:t>
            </a:r>
            <a:r>
              <a:rPr lang="cs-CZ" sz="1000" b="1" dirty="0"/>
              <a:t>. Ctnosti Spravedlnost, </a:t>
            </a:r>
            <a:r>
              <a:rPr lang="cs-CZ" sz="1000" b="1" dirty="0">
                <a:highlight>
                  <a:srgbClr val="FFFF00"/>
                </a:highlight>
              </a:rPr>
              <a:t>Síla, Moudrost a Mírnost </a:t>
            </a:r>
            <a:r>
              <a:rPr lang="cs-CZ" sz="1000" b="1" dirty="0"/>
              <a:t>stojí na podstavcích rozmístěných kolem císaře. Maxmilián zemřel v roce 1519, dříve než mohla být ambiciózní zakázka dokončena. </a:t>
            </a:r>
            <a:r>
              <a:rPr lang="cs-CZ" sz="1000" b="1" dirty="0" err="1"/>
              <a:t>Dürer</a:t>
            </a:r>
            <a:r>
              <a:rPr lang="cs-CZ" sz="1000" b="1" dirty="0"/>
              <a:t> vydal Velký triumfální vůz vlastním nákladem s textem, který napsal jeho přítel Willibald </a:t>
            </a:r>
            <a:r>
              <a:rPr lang="cs-CZ" sz="1000" b="1" dirty="0" err="1"/>
              <a:t>Pirckheimer</a:t>
            </a:r>
            <a:r>
              <a:rPr lang="cs-CZ" sz="1000" b="1" dirty="0"/>
              <a:t> (1470-1530).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2920D87-3E3E-4E6F-BCC5-87673BB1DC54}"/>
              </a:ext>
            </a:extLst>
          </p:cNvPr>
          <p:cNvSpPr/>
          <p:nvPr/>
        </p:nvSpPr>
        <p:spPr>
          <a:xfrm>
            <a:off x="3426781" y="2228295"/>
            <a:ext cx="923278" cy="834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8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9B0E649-DBA6-46A6-97A4-629DA3C21E14}"/>
              </a:ext>
            </a:extLst>
          </p:cNvPr>
          <p:cNvSpPr/>
          <p:nvPr/>
        </p:nvSpPr>
        <p:spPr>
          <a:xfrm>
            <a:off x="180795" y="87427"/>
            <a:ext cx="951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II. Typologie maskulinity (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podřízená atd.)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921D08F-FCF7-4BC6-93E2-C813AB9A6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" y="543022"/>
            <a:ext cx="10892599" cy="61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9B0E649-DBA6-46A6-97A4-629DA3C21E14}"/>
              </a:ext>
            </a:extLst>
          </p:cNvPr>
          <p:cNvSpPr/>
          <p:nvPr/>
        </p:nvSpPr>
        <p:spPr>
          <a:xfrm>
            <a:off x="180795" y="87427"/>
            <a:ext cx="951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II. Typologie maskulinity (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, podřízená atd.)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A9673D-B4FC-4419-9C8A-BDBA8F00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39" y="640592"/>
            <a:ext cx="4225323" cy="595770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CF02080-24FB-4AEA-ACAD-CA774580D2C1}"/>
              </a:ext>
            </a:extLst>
          </p:cNvPr>
          <p:cNvSpPr txBox="1"/>
          <p:nvPr/>
        </p:nvSpPr>
        <p:spPr>
          <a:xfrm>
            <a:off x="-7176" y="6018540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Josef Stalin, kamarád všech dětí (propaganda, 1936)</a:t>
            </a:r>
            <a:r>
              <a:rPr lang="cs-CZ" sz="1200" dirty="0"/>
              <a:t> </a:t>
            </a:r>
          </a:p>
          <a:p>
            <a:endParaRPr lang="cs-CZ" sz="1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07F5BD-9451-432D-BD24-6D383AC60FFD}"/>
              </a:ext>
            </a:extLst>
          </p:cNvPr>
          <p:cNvSpPr txBox="1"/>
          <p:nvPr/>
        </p:nvSpPr>
        <p:spPr>
          <a:xfrm>
            <a:off x="9888548" y="5939576"/>
            <a:ext cx="1571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Adolf Hitler a dívka (Heinrich Hoffmann, bez datace)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CAC5483-7AD1-4284-A6AD-6C6FB00E2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07" y="640592"/>
            <a:ext cx="3889741" cy="59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0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5" ma:contentTypeDescription="Vytvoří nový dokument" ma:contentTypeScope="" ma:versionID="801bdc548edf74032b2313ba3771f9aa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0b22e21bcc5b69f3533bf47a88a4c150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39949-B03E-443C-B9D6-8CE63CE59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1700E-D996-4EAB-8013-F32C5BE33F87}">
  <ds:schemaRefs>
    <ds:schemaRef ds:uri="http://schemas.openxmlformats.org/package/2006/metadata/core-properties"/>
    <ds:schemaRef ds:uri="http://www.w3.org/XML/1998/namespace"/>
    <ds:schemaRef ds:uri="45fb4870-e8c9-4f9e-95f4-cc79c406e0f1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b2ac763-2a82-42d3-894b-8c19e4f57a2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00D1EA-E1D2-4C57-9E43-E06E6B1C1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2175</Words>
  <Application>Microsoft Office PowerPoint</Application>
  <PresentationFormat>Širokoúhlá obrazovka</PresentationFormat>
  <Paragraphs>171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Metodika XIII.  Znepokojivý gender, nebezpečný feminismus, konstruovaná maskulinita  Perspektiva pohlaví, její společenský význam a dopad na vědeckou práci   IV.  Chcete takové muže? Maskulinity a jejích studie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</dc:title>
  <dc:creator>Klára Hübnerová</dc:creator>
  <cp:lastModifiedBy>Klára Hübnerová</cp:lastModifiedBy>
  <cp:revision>22</cp:revision>
  <dcterms:created xsi:type="dcterms:W3CDTF">2024-09-23T07:52:11Z</dcterms:created>
  <dcterms:modified xsi:type="dcterms:W3CDTF">2024-10-15T06:09:10Z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