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72" r:id="rId7"/>
    <p:sldId id="273" r:id="rId8"/>
    <p:sldId id="277" r:id="rId9"/>
    <p:sldId id="278" r:id="rId10"/>
    <p:sldId id="276" r:id="rId11"/>
    <p:sldId id="271" r:id="rId12"/>
    <p:sldId id="279" r:id="rId13"/>
    <p:sldId id="280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CCCC"/>
    <a:srgbClr val="30A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326D40-BFEF-46FF-8E24-F82AAD42CD3F}" v="202" dt="2024-09-24T07:27:29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Hübnerová" userId="65b3b5e0-ec35-4e8d-84ee-6847cd4dbfe3" providerId="ADAL" clId="{A1E1B772-DABB-4B2F-A38B-0683DF6D2EDA}"/>
    <pc:docChg chg="custSel modSld">
      <pc:chgData name="Klára Hübnerová" userId="65b3b5e0-ec35-4e8d-84ee-6847cd4dbfe3" providerId="ADAL" clId="{A1E1B772-DABB-4B2F-A38B-0683DF6D2EDA}" dt="2024-09-23T19:32:26.547" v="27" actId="113"/>
      <pc:docMkLst>
        <pc:docMk/>
      </pc:docMkLst>
      <pc:sldChg chg="addSp delSp modSp">
        <pc:chgData name="Klára Hübnerová" userId="65b3b5e0-ec35-4e8d-84ee-6847cd4dbfe3" providerId="ADAL" clId="{A1E1B772-DABB-4B2F-A38B-0683DF6D2EDA}" dt="2024-09-23T19:31:53.144" v="26" actId="20577"/>
        <pc:sldMkLst>
          <pc:docMk/>
          <pc:sldMk cId="2362597817" sldId="270"/>
        </pc:sldMkLst>
        <pc:spChg chg="mod">
          <ac:chgData name="Klára Hübnerová" userId="65b3b5e0-ec35-4e8d-84ee-6847cd4dbfe3" providerId="ADAL" clId="{A1E1B772-DABB-4B2F-A38B-0683DF6D2EDA}" dt="2024-09-23T19:31:46.313" v="22" actId="1076"/>
          <ac:spMkLst>
            <pc:docMk/>
            <pc:sldMk cId="2362597817" sldId="270"/>
            <ac:spMk id="5" creationId="{34E65CA5-80A1-029C-4F6D-58CD5E625A95}"/>
          </ac:spMkLst>
        </pc:spChg>
        <pc:spChg chg="add mod">
          <ac:chgData name="Klára Hübnerová" userId="65b3b5e0-ec35-4e8d-84ee-6847cd4dbfe3" providerId="ADAL" clId="{A1E1B772-DABB-4B2F-A38B-0683DF6D2EDA}" dt="2024-09-23T19:31:53.144" v="26" actId="20577"/>
          <ac:spMkLst>
            <pc:docMk/>
            <pc:sldMk cId="2362597817" sldId="270"/>
            <ac:spMk id="7" creationId="{3CC4E4BC-F5E3-4212-856B-54F97569DE76}"/>
          </ac:spMkLst>
        </pc:spChg>
        <pc:picChg chg="mod modCrop">
          <ac:chgData name="Klára Hübnerová" userId="65b3b5e0-ec35-4e8d-84ee-6847cd4dbfe3" providerId="ADAL" clId="{A1E1B772-DABB-4B2F-A38B-0683DF6D2EDA}" dt="2024-09-23T19:31:19.340" v="17" actId="1076"/>
          <ac:picMkLst>
            <pc:docMk/>
            <pc:sldMk cId="2362597817" sldId="270"/>
            <ac:picMk id="3" creationId="{ED19CF2C-EC1B-F676-2E8C-D209CD3BF9D3}"/>
          </ac:picMkLst>
        </pc:picChg>
        <pc:picChg chg="del">
          <ac:chgData name="Klára Hübnerová" userId="65b3b5e0-ec35-4e8d-84ee-6847cd4dbfe3" providerId="ADAL" clId="{A1E1B772-DABB-4B2F-A38B-0683DF6D2EDA}" dt="2024-09-23T19:30:33.132" v="9" actId="478"/>
          <ac:picMkLst>
            <pc:docMk/>
            <pc:sldMk cId="2362597817" sldId="270"/>
            <ac:picMk id="6" creationId="{C924788D-6651-9B28-7809-F299C2CB8B83}"/>
          </ac:picMkLst>
        </pc:picChg>
      </pc:sldChg>
      <pc:sldChg chg="modSp">
        <pc:chgData name="Klára Hübnerová" userId="65b3b5e0-ec35-4e8d-84ee-6847cd4dbfe3" providerId="ADAL" clId="{A1E1B772-DABB-4B2F-A38B-0683DF6D2EDA}" dt="2024-09-23T19:32:26.547" v="27" actId="113"/>
        <pc:sldMkLst>
          <pc:docMk/>
          <pc:sldMk cId="1415895872" sldId="280"/>
        </pc:sldMkLst>
        <pc:spChg chg="mod">
          <ac:chgData name="Klára Hübnerová" userId="65b3b5e0-ec35-4e8d-84ee-6847cd4dbfe3" providerId="ADAL" clId="{A1E1B772-DABB-4B2F-A38B-0683DF6D2EDA}" dt="2024-09-23T19:32:26.547" v="27" actId="113"/>
          <ac:spMkLst>
            <pc:docMk/>
            <pc:sldMk cId="1415895872" sldId="280"/>
            <ac:spMk id="11" creationId="{187B70E3-B1EB-ACE1-1E10-14A30623003C}"/>
          </ac:spMkLst>
        </pc:spChg>
      </pc:sldChg>
    </pc:docChg>
  </pc:docChgLst>
  <pc:docChgLst>
    <pc:chgData name="Klára Hübnerová" userId="65b3b5e0-ec35-4e8d-84ee-6847cd4dbfe3" providerId="ADAL" clId="{93326D40-BFEF-46FF-8E24-F82AAD42CD3F}"/>
    <pc:docChg chg="undo custSel addSld delSld modSld sldOrd">
      <pc:chgData name="Klára Hübnerová" userId="65b3b5e0-ec35-4e8d-84ee-6847cd4dbfe3" providerId="ADAL" clId="{93326D40-BFEF-46FF-8E24-F82AAD42CD3F}" dt="2024-09-24T10:14:29.583" v="5297" actId="20577"/>
      <pc:docMkLst>
        <pc:docMk/>
      </pc:docMkLst>
      <pc:sldChg chg="modSp mod">
        <pc:chgData name="Klára Hübnerová" userId="65b3b5e0-ec35-4e8d-84ee-6847cd4dbfe3" providerId="ADAL" clId="{93326D40-BFEF-46FF-8E24-F82AAD42CD3F}" dt="2024-09-23T08:08:44.121" v="55" actId="1076"/>
        <pc:sldMkLst>
          <pc:docMk/>
          <pc:sldMk cId="1652152112" sldId="256"/>
        </pc:sldMkLst>
        <pc:spChg chg="mod">
          <ac:chgData name="Klára Hübnerová" userId="65b3b5e0-ec35-4e8d-84ee-6847cd4dbfe3" providerId="ADAL" clId="{93326D40-BFEF-46FF-8E24-F82AAD42CD3F}" dt="2024-09-23T08:08:44.121" v="55" actId="1076"/>
          <ac:spMkLst>
            <pc:docMk/>
            <pc:sldMk cId="1652152112" sldId="256"/>
            <ac:spMk id="4" creationId="{4F30B850-F42B-AED6-69EA-3D707EEF7EA6}"/>
          </ac:spMkLst>
        </pc:spChg>
      </pc:sldChg>
      <pc:sldChg chg="addSp delSp modSp mod delAnim modAnim">
        <pc:chgData name="Klára Hübnerová" userId="65b3b5e0-ec35-4e8d-84ee-6847cd4dbfe3" providerId="ADAL" clId="{93326D40-BFEF-46FF-8E24-F82AAD42CD3F}" dt="2024-09-23T11:18:13.480" v="2125" actId="20577"/>
        <pc:sldMkLst>
          <pc:docMk/>
          <pc:sldMk cId="1941889009" sldId="257"/>
        </pc:sldMkLst>
        <pc:spChg chg="add mod">
          <ac:chgData name="Klára Hübnerová" userId="65b3b5e0-ec35-4e8d-84ee-6847cd4dbfe3" providerId="ADAL" clId="{93326D40-BFEF-46FF-8E24-F82AAD42CD3F}" dt="2024-09-23T11:18:13.480" v="2125" actId="20577"/>
          <ac:spMkLst>
            <pc:docMk/>
            <pc:sldMk cId="1941889009" sldId="257"/>
            <ac:spMk id="2" creationId="{28DDDCFA-92BD-1F6A-F0C4-AEDB2D2D64CE}"/>
          </ac:spMkLst>
        </pc:spChg>
        <pc:spChg chg="add del mod">
          <ac:chgData name="Klára Hübnerová" userId="65b3b5e0-ec35-4e8d-84ee-6847cd4dbfe3" providerId="ADAL" clId="{93326D40-BFEF-46FF-8E24-F82AAD42CD3F}" dt="2024-09-23T08:34:26.153" v="76" actId="478"/>
          <ac:spMkLst>
            <pc:docMk/>
            <pc:sldMk cId="1941889009" sldId="257"/>
            <ac:spMk id="3" creationId="{97D634C2-B55E-9B6E-D803-D68F242415B0}"/>
          </ac:spMkLst>
        </pc:spChg>
        <pc:spChg chg="del">
          <ac:chgData name="Klára Hübnerová" userId="65b3b5e0-ec35-4e8d-84ee-6847cd4dbfe3" providerId="ADAL" clId="{93326D40-BFEF-46FF-8E24-F82AAD42CD3F}" dt="2024-09-23T08:31:19.300" v="58" actId="478"/>
          <ac:spMkLst>
            <pc:docMk/>
            <pc:sldMk cId="1941889009" sldId="257"/>
            <ac:spMk id="6" creationId="{1FE7AB70-9B00-A089-B1F3-5520EDE441AC}"/>
          </ac:spMkLst>
        </pc:spChg>
        <pc:spChg chg="del">
          <ac:chgData name="Klára Hübnerová" userId="65b3b5e0-ec35-4e8d-84ee-6847cd4dbfe3" providerId="ADAL" clId="{93326D40-BFEF-46FF-8E24-F82AAD42CD3F}" dt="2024-09-23T08:31:17.147" v="57" actId="478"/>
          <ac:spMkLst>
            <pc:docMk/>
            <pc:sldMk cId="1941889009" sldId="257"/>
            <ac:spMk id="7" creationId="{ECA08965-AFE3-C5C2-8A59-44457D695165}"/>
          </ac:spMkLst>
        </pc:spChg>
        <pc:spChg chg="add mod ord">
          <ac:chgData name="Klára Hübnerová" userId="65b3b5e0-ec35-4e8d-84ee-6847cd4dbfe3" providerId="ADAL" clId="{93326D40-BFEF-46FF-8E24-F82AAD42CD3F}" dt="2024-09-23T11:17:57.905" v="2124" actId="20577"/>
          <ac:spMkLst>
            <pc:docMk/>
            <pc:sldMk cId="1941889009" sldId="257"/>
            <ac:spMk id="10" creationId="{198744C3-6DF4-4866-AC17-ACB1829723F8}"/>
          </ac:spMkLst>
        </pc:spChg>
        <pc:spChg chg="add mod">
          <ac:chgData name="Klára Hübnerová" userId="65b3b5e0-ec35-4e8d-84ee-6847cd4dbfe3" providerId="ADAL" clId="{93326D40-BFEF-46FF-8E24-F82AAD42CD3F}" dt="2024-09-23T08:38:37.057" v="249" actId="1076"/>
          <ac:spMkLst>
            <pc:docMk/>
            <pc:sldMk cId="1941889009" sldId="257"/>
            <ac:spMk id="11" creationId="{1C288BA9-F697-FC89-257B-4BB3D381B426}"/>
          </ac:spMkLst>
        </pc:spChg>
        <pc:picChg chg="del">
          <ac:chgData name="Klára Hübnerová" userId="65b3b5e0-ec35-4e8d-84ee-6847cd4dbfe3" providerId="ADAL" clId="{93326D40-BFEF-46FF-8E24-F82AAD42CD3F}" dt="2024-09-23T08:31:21.506" v="59" actId="478"/>
          <ac:picMkLst>
            <pc:docMk/>
            <pc:sldMk cId="1941889009" sldId="257"/>
            <ac:picMk id="5" creationId="{A0645A2D-1DF6-4411-A3C4-290871A4732C}"/>
          </ac:picMkLst>
        </pc:picChg>
        <pc:picChg chg="add mod">
          <ac:chgData name="Klára Hübnerová" userId="65b3b5e0-ec35-4e8d-84ee-6847cd4dbfe3" providerId="ADAL" clId="{93326D40-BFEF-46FF-8E24-F82AAD42CD3F}" dt="2024-09-23T08:38:27.404" v="247" actId="14100"/>
          <ac:picMkLst>
            <pc:docMk/>
            <pc:sldMk cId="1941889009" sldId="257"/>
            <ac:picMk id="8" creationId="{5E8AB0EC-6925-E835-2183-4B97A855FC0A}"/>
          </ac:picMkLst>
        </pc:picChg>
      </pc:sldChg>
      <pc:sldChg chg="del">
        <pc:chgData name="Klára Hübnerová" userId="65b3b5e0-ec35-4e8d-84ee-6847cd4dbfe3" providerId="ADAL" clId="{93326D40-BFEF-46FF-8E24-F82AAD42CD3F}" dt="2024-09-23T11:49:49.257" v="2624" actId="47"/>
        <pc:sldMkLst>
          <pc:docMk/>
          <pc:sldMk cId="1995248625" sldId="260"/>
        </pc:sldMkLst>
      </pc:sldChg>
      <pc:sldChg chg="del">
        <pc:chgData name="Klára Hübnerová" userId="65b3b5e0-ec35-4e8d-84ee-6847cd4dbfe3" providerId="ADAL" clId="{93326D40-BFEF-46FF-8E24-F82AAD42CD3F}" dt="2024-09-23T11:49:51.326" v="2625" actId="47"/>
        <pc:sldMkLst>
          <pc:docMk/>
          <pc:sldMk cId="4235237852" sldId="261"/>
        </pc:sldMkLst>
      </pc:sldChg>
      <pc:sldChg chg="modSp add mod ord">
        <pc:chgData name="Klára Hübnerová" userId="65b3b5e0-ec35-4e8d-84ee-6847cd4dbfe3" providerId="ADAL" clId="{93326D40-BFEF-46FF-8E24-F82AAD42CD3F}" dt="2024-09-23T16:09:44.363" v="4490" actId="113"/>
        <pc:sldMkLst>
          <pc:docMk/>
          <pc:sldMk cId="3121039483" sldId="262"/>
        </pc:sldMkLst>
        <pc:spChg chg="mod ord">
          <ac:chgData name="Klára Hübnerová" userId="65b3b5e0-ec35-4e8d-84ee-6847cd4dbfe3" providerId="ADAL" clId="{93326D40-BFEF-46FF-8E24-F82AAD42CD3F}" dt="2024-09-23T11:25:03.256" v="2128" actId="1076"/>
          <ac:spMkLst>
            <pc:docMk/>
            <pc:sldMk cId="3121039483" sldId="262"/>
            <ac:spMk id="6" creationId="{1FE7AB70-9B00-A089-B1F3-5520EDE441AC}"/>
          </ac:spMkLst>
        </pc:spChg>
        <pc:spChg chg="mod">
          <ac:chgData name="Klára Hübnerová" userId="65b3b5e0-ec35-4e8d-84ee-6847cd4dbfe3" providerId="ADAL" clId="{93326D40-BFEF-46FF-8E24-F82AAD42CD3F}" dt="2024-09-23T16:09:44.363" v="4490" actId="113"/>
          <ac:spMkLst>
            <pc:docMk/>
            <pc:sldMk cId="3121039483" sldId="262"/>
            <ac:spMk id="7" creationId="{ECA08965-AFE3-C5C2-8A59-44457D695165}"/>
          </ac:spMkLst>
        </pc:spChg>
        <pc:picChg chg="mod ord">
          <ac:chgData name="Klára Hübnerová" userId="65b3b5e0-ec35-4e8d-84ee-6847cd4dbfe3" providerId="ADAL" clId="{93326D40-BFEF-46FF-8E24-F82AAD42CD3F}" dt="2024-09-23T11:24:58.633" v="2127" actId="1076"/>
          <ac:picMkLst>
            <pc:docMk/>
            <pc:sldMk cId="3121039483" sldId="262"/>
            <ac:picMk id="5" creationId="{A0645A2D-1DF6-4411-A3C4-290871A4732C}"/>
          </ac:picMkLst>
        </pc:picChg>
      </pc:sldChg>
      <pc:sldChg chg="add del">
        <pc:chgData name="Klára Hübnerová" userId="65b3b5e0-ec35-4e8d-84ee-6847cd4dbfe3" providerId="ADAL" clId="{93326D40-BFEF-46FF-8E24-F82AAD42CD3F}" dt="2024-09-23T08:31:30.195" v="64" actId="47"/>
        <pc:sldMkLst>
          <pc:docMk/>
          <pc:sldMk cId="1277966341" sldId="263"/>
        </pc:sldMkLst>
      </pc:sldChg>
      <pc:sldChg chg="addSp delSp modSp add mod delAnim modAnim">
        <pc:chgData name="Klára Hübnerová" userId="65b3b5e0-ec35-4e8d-84ee-6847cd4dbfe3" providerId="ADAL" clId="{93326D40-BFEF-46FF-8E24-F82AAD42CD3F}" dt="2024-09-23T16:09:36.202" v="4489" actId="20577"/>
        <pc:sldMkLst>
          <pc:docMk/>
          <pc:sldMk cId="3846089895" sldId="264"/>
        </pc:sldMkLst>
        <pc:spChg chg="add del mod">
          <ac:chgData name="Klára Hübnerová" userId="65b3b5e0-ec35-4e8d-84ee-6847cd4dbfe3" providerId="ADAL" clId="{93326D40-BFEF-46FF-8E24-F82AAD42CD3F}" dt="2024-09-23T08:40:51.586" v="289" actId="478"/>
          <ac:spMkLst>
            <pc:docMk/>
            <pc:sldMk cId="3846089895" sldId="264"/>
            <ac:spMk id="2" creationId="{59AC4A65-2C9B-C493-0E8C-80CAC162B7F4}"/>
          </ac:spMkLst>
        </pc:spChg>
        <pc:spChg chg="add del mod">
          <ac:chgData name="Klára Hübnerová" userId="65b3b5e0-ec35-4e8d-84ee-6847cd4dbfe3" providerId="ADAL" clId="{93326D40-BFEF-46FF-8E24-F82AAD42CD3F}" dt="2024-09-23T08:40:54.532" v="290" actId="478"/>
          <ac:spMkLst>
            <pc:docMk/>
            <pc:sldMk cId="3846089895" sldId="264"/>
            <ac:spMk id="4" creationId="{28E57D86-DCC6-3207-FC1E-CA91FF01B099}"/>
          </ac:spMkLst>
        </pc:spChg>
        <pc:spChg chg="add del mod">
          <ac:chgData name="Klára Hübnerová" userId="65b3b5e0-ec35-4e8d-84ee-6847cd4dbfe3" providerId="ADAL" clId="{93326D40-BFEF-46FF-8E24-F82AAD42CD3F}" dt="2024-09-23T08:47:34.562" v="305" actId="478"/>
          <ac:spMkLst>
            <pc:docMk/>
            <pc:sldMk cId="3846089895" sldId="264"/>
            <ac:spMk id="5" creationId="{DA2D561C-39E2-6FF6-646D-F749E031AE69}"/>
          </ac:spMkLst>
        </pc:spChg>
        <pc:spChg chg="add mod">
          <ac:chgData name="Klára Hübnerová" userId="65b3b5e0-ec35-4e8d-84ee-6847cd4dbfe3" providerId="ADAL" clId="{93326D40-BFEF-46FF-8E24-F82AAD42CD3F}" dt="2024-09-23T11:28:10.788" v="2224" actId="1076"/>
          <ac:spMkLst>
            <pc:docMk/>
            <pc:sldMk cId="3846089895" sldId="264"/>
            <ac:spMk id="6" creationId="{82A5E934-C252-329E-BB2B-A1A41D7D375A}"/>
          </ac:spMkLst>
        </pc:spChg>
        <pc:spChg chg="add del mod">
          <ac:chgData name="Klára Hübnerová" userId="65b3b5e0-ec35-4e8d-84ee-6847cd4dbfe3" providerId="ADAL" clId="{93326D40-BFEF-46FF-8E24-F82AAD42CD3F}" dt="2024-09-23T08:47:37.516" v="306" actId="478"/>
          <ac:spMkLst>
            <pc:docMk/>
            <pc:sldMk cId="3846089895" sldId="264"/>
            <ac:spMk id="8" creationId="{28F35E9F-3862-C190-7C20-F2BC3E1CA6A2}"/>
          </ac:spMkLst>
        </pc:spChg>
        <pc:spChg chg="add mod">
          <ac:chgData name="Klára Hübnerová" userId="65b3b5e0-ec35-4e8d-84ee-6847cd4dbfe3" providerId="ADAL" clId="{93326D40-BFEF-46FF-8E24-F82AAD42CD3F}" dt="2024-09-23T16:09:36.202" v="4489" actId="20577"/>
          <ac:spMkLst>
            <pc:docMk/>
            <pc:sldMk cId="3846089895" sldId="264"/>
            <ac:spMk id="10" creationId="{F5385FA6-74D4-9E1A-D015-D571C67549B6}"/>
          </ac:spMkLst>
        </pc:spChg>
        <pc:spChg chg="add mod">
          <ac:chgData name="Klára Hübnerová" userId="65b3b5e0-ec35-4e8d-84ee-6847cd4dbfe3" providerId="ADAL" clId="{93326D40-BFEF-46FF-8E24-F82AAD42CD3F}" dt="2024-09-23T11:33:51.728" v="2469" actId="1076"/>
          <ac:spMkLst>
            <pc:docMk/>
            <pc:sldMk cId="3846089895" sldId="264"/>
            <ac:spMk id="13" creationId="{01FD69BD-C65E-620A-2C2D-F77D7619A6A9}"/>
          </ac:spMkLst>
        </pc:spChg>
        <pc:spChg chg="add mod">
          <ac:chgData name="Klára Hübnerová" userId="65b3b5e0-ec35-4e8d-84ee-6847cd4dbfe3" providerId="ADAL" clId="{93326D40-BFEF-46FF-8E24-F82AAD42CD3F}" dt="2024-09-23T08:54:05.982" v="352" actId="1076"/>
          <ac:spMkLst>
            <pc:docMk/>
            <pc:sldMk cId="3846089895" sldId="264"/>
            <ac:spMk id="14" creationId="{4F9EFF8D-0549-E447-035B-54989CAE85A7}"/>
          </ac:spMkLst>
        </pc:spChg>
        <pc:picChg chg="add mod">
          <ac:chgData name="Klára Hübnerová" userId="65b3b5e0-ec35-4e8d-84ee-6847cd4dbfe3" providerId="ADAL" clId="{93326D40-BFEF-46FF-8E24-F82AAD42CD3F}" dt="2024-09-23T08:54:01.275" v="351" actId="1035"/>
          <ac:picMkLst>
            <pc:docMk/>
            <pc:sldMk cId="3846089895" sldId="264"/>
            <ac:picMk id="12" creationId="{B1566CDD-95D7-815B-0B5D-9DA415E3B3DB}"/>
          </ac:picMkLst>
        </pc:picChg>
      </pc:sldChg>
      <pc:sldChg chg="addSp delSp modSp add mod">
        <pc:chgData name="Klára Hübnerová" userId="65b3b5e0-ec35-4e8d-84ee-6847cd4dbfe3" providerId="ADAL" clId="{93326D40-BFEF-46FF-8E24-F82AAD42CD3F}" dt="2024-09-24T10:12:12.786" v="5295" actId="20577"/>
        <pc:sldMkLst>
          <pc:docMk/>
          <pc:sldMk cId="1774685155" sldId="265"/>
        </pc:sldMkLst>
        <pc:spChg chg="add del mod">
          <ac:chgData name="Klára Hübnerová" userId="65b3b5e0-ec35-4e8d-84ee-6847cd4dbfe3" providerId="ADAL" clId="{93326D40-BFEF-46FF-8E24-F82AAD42CD3F}" dt="2024-09-23T09:34:20.298" v="1281" actId="478"/>
          <ac:spMkLst>
            <pc:docMk/>
            <pc:sldMk cId="1774685155" sldId="265"/>
            <ac:spMk id="2" creationId="{1214D2D0-97AE-59EB-0D1E-679E93A0B013}"/>
          </ac:spMkLst>
        </pc:spChg>
        <pc:spChg chg="add mod">
          <ac:chgData name="Klára Hübnerová" userId="65b3b5e0-ec35-4e8d-84ee-6847cd4dbfe3" providerId="ADAL" clId="{93326D40-BFEF-46FF-8E24-F82AAD42CD3F}" dt="2024-09-24T10:12:12.786" v="5295" actId="20577"/>
          <ac:spMkLst>
            <pc:docMk/>
            <pc:sldMk cId="1774685155" sldId="265"/>
            <ac:spMk id="3" creationId="{C68BFF91-21AE-C808-53CA-958C9044CFC3}"/>
          </ac:spMkLst>
        </pc:spChg>
        <pc:spChg chg="add mod">
          <ac:chgData name="Klára Hübnerová" userId="65b3b5e0-ec35-4e8d-84ee-6847cd4dbfe3" providerId="ADAL" clId="{93326D40-BFEF-46FF-8E24-F82AAD42CD3F}" dt="2024-09-23T11:39:57.296" v="2537" actId="20577"/>
          <ac:spMkLst>
            <pc:docMk/>
            <pc:sldMk cId="1774685155" sldId="265"/>
            <ac:spMk id="4" creationId="{0CBDBA2A-DADF-DFA0-1012-35F5F20588D0}"/>
          </ac:spMkLst>
        </pc:spChg>
        <pc:spChg chg="add mod">
          <ac:chgData name="Klára Hübnerová" userId="65b3b5e0-ec35-4e8d-84ee-6847cd4dbfe3" providerId="ADAL" clId="{93326D40-BFEF-46FF-8E24-F82AAD42CD3F}" dt="2024-09-23T11:31:51.329" v="2317" actId="20577"/>
          <ac:spMkLst>
            <pc:docMk/>
            <pc:sldMk cId="1774685155" sldId="265"/>
            <ac:spMk id="7" creationId="{5C413BAF-8010-25AB-FDAA-38E502F9AEA7}"/>
          </ac:spMkLst>
        </pc:spChg>
        <pc:spChg chg="add mod">
          <ac:chgData name="Klára Hübnerová" userId="65b3b5e0-ec35-4e8d-84ee-6847cd4dbfe3" providerId="ADAL" clId="{93326D40-BFEF-46FF-8E24-F82AAD42CD3F}" dt="2024-09-23T10:26:56.159" v="2003" actId="1076"/>
          <ac:spMkLst>
            <pc:docMk/>
            <pc:sldMk cId="1774685155" sldId="265"/>
            <ac:spMk id="9" creationId="{175B266D-3510-99B6-A9DD-D5AE280E64C8}"/>
          </ac:spMkLst>
        </pc:spChg>
        <pc:picChg chg="add mod">
          <ac:chgData name="Klára Hübnerová" userId="65b3b5e0-ec35-4e8d-84ee-6847cd4dbfe3" providerId="ADAL" clId="{93326D40-BFEF-46FF-8E24-F82AAD42CD3F}" dt="2024-09-23T09:34:06.892" v="1278" actId="1076"/>
          <ac:picMkLst>
            <pc:docMk/>
            <pc:sldMk cId="1774685155" sldId="265"/>
            <ac:picMk id="6" creationId="{3E4D0AAC-B911-85BA-BEE8-08660D052510}"/>
          </ac:picMkLst>
        </pc:picChg>
        <pc:picChg chg="add del mod">
          <ac:chgData name="Klára Hübnerová" userId="65b3b5e0-ec35-4e8d-84ee-6847cd4dbfe3" providerId="ADAL" clId="{93326D40-BFEF-46FF-8E24-F82AAD42CD3F}" dt="2024-09-23T09:40:59.229" v="1327"/>
          <ac:picMkLst>
            <pc:docMk/>
            <pc:sldMk cId="1774685155" sldId="265"/>
            <ac:picMk id="8" creationId="{18AF5773-6FFD-7241-D45F-F6C828738EDB}"/>
          </ac:picMkLst>
        </pc:picChg>
      </pc:sldChg>
      <pc:sldChg chg="addSp delSp modSp add del mod ord">
        <pc:chgData name="Klára Hübnerová" userId="65b3b5e0-ec35-4e8d-84ee-6847cd4dbfe3" providerId="ADAL" clId="{93326D40-BFEF-46FF-8E24-F82AAD42CD3F}" dt="2024-09-23T15:30:12.214" v="3895" actId="47"/>
        <pc:sldMkLst>
          <pc:docMk/>
          <pc:sldMk cId="2155914904" sldId="266"/>
        </pc:sldMkLst>
        <pc:spChg chg="add del mod">
          <ac:chgData name="Klára Hübnerová" userId="65b3b5e0-ec35-4e8d-84ee-6847cd4dbfe3" providerId="ADAL" clId="{93326D40-BFEF-46FF-8E24-F82AAD42CD3F}" dt="2024-09-23T11:46:36.850" v="2575" actId="478"/>
          <ac:spMkLst>
            <pc:docMk/>
            <pc:sldMk cId="2155914904" sldId="266"/>
            <ac:spMk id="3" creationId="{44CEDF61-1BA9-C62C-07F4-27B020DB0BA6}"/>
          </ac:spMkLst>
        </pc:spChg>
        <pc:spChg chg="add del mod">
          <ac:chgData name="Klára Hübnerová" userId="65b3b5e0-ec35-4e8d-84ee-6847cd4dbfe3" providerId="ADAL" clId="{93326D40-BFEF-46FF-8E24-F82AAD42CD3F}" dt="2024-09-23T12:05:41.965" v="2711" actId="478"/>
          <ac:spMkLst>
            <pc:docMk/>
            <pc:sldMk cId="2155914904" sldId="266"/>
            <ac:spMk id="4" creationId="{A9FA2BAC-E7F1-797A-089A-D1CCF7FAD9CB}"/>
          </ac:spMkLst>
        </pc:spChg>
        <pc:spChg chg="add mod">
          <ac:chgData name="Klára Hübnerová" userId="65b3b5e0-ec35-4e8d-84ee-6847cd4dbfe3" providerId="ADAL" clId="{93326D40-BFEF-46FF-8E24-F82AAD42CD3F}" dt="2024-09-23T13:00:13.412" v="3175" actId="20577"/>
          <ac:spMkLst>
            <pc:docMk/>
            <pc:sldMk cId="2155914904" sldId="266"/>
            <ac:spMk id="5" creationId="{34E65CA5-80A1-029C-4F6D-58CD5E625A95}"/>
          </ac:spMkLst>
        </pc:spChg>
        <pc:spChg chg="add mod">
          <ac:chgData name="Klára Hübnerová" userId="65b3b5e0-ec35-4e8d-84ee-6847cd4dbfe3" providerId="ADAL" clId="{93326D40-BFEF-46FF-8E24-F82AAD42CD3F}" dt="2024-09-23T13:00:22.656" v="3176" actId="1076"/>
          <ac:spMkLst>
            <pc:docMk/>
            <pc:sldMk cId="2155914904" sldId="266"/>
            <ac:spMk id="6" creationId="{E6A27A91-855D-CB2F-3FDE-6B3CC52D62FE}"/>
          </ac:spMkLst>
        </pc:spChg>
        <pc:picChg chg="add del mod">
          <ac:chgData name="Klára Hübnerová" userId="65b3b5e0-ec35-4e8d-84ee-6847cd4dbfe3" providerId="ADAL" clId="{93326D40-BFEF-46FF-8E24-F82AAD42CD3F}" dt="2024-09-23T11:46:33.731" v="2574" actId="478"/>
          <ac:picMkLst>
            <pc:docMk/>
            <pc:sldMk cId="2155914904" sldId="266"/>
            <ac:picMk id="2" creationId="{F2D6B792-2A09-088A-1994-62C09C74F9DA}"/>
          </ac:picMkLst>
        </pc:picChg>
      </pc:sldChg>
      <pc:sldChg chg="addSp delSp modSp add del mod ord">
        <pc:chgData name="Klára Hübnerová" userId="65b3b5e0-ec35-4e8d-84ee-6847cd4dbfe3" providerId="ADAL" clId="{93326D40-BFEF-46FF-8E24-F82AAD42CD3F}" dt="2024-09-23T14:56:44.714" v="3833" actId="47"/>
        <pc:sldMkLst>
          <pc:docMk/>
          <pc:sldMk cId="3537638211" sldId="267"/>
        </pc:sldMkLst>
        <pc:spChg chg="del">
          <ac:chgData name="Klára Hübnerová" userId="65b3b5e0-ec35-4e8d-84ee-6847cd4dbfe3" providerId="ADAL" clId="{93326D40-BFEF-46FF-8E24-F82AAD42CD3F}" dt="2024-09-23T11:49:20.633" v="2618" actId="478"/>
          <ac:spMkLst>
            <pc:docMk/>
            <pc:sldMk cId="3537638211" sldId="267"/>
            <ac:spMk id="4" creationId="{A9FA2BAC-E7F1-797A-089A-D1CCF7FAD9CB}"/>
          </ac:spMkLst>
        </pc:spChg>
        <pc:spChg chg="mod">
          <ac:chgData name="Klára Hübnerová" userId="65b3b5e0-ec35-4e8d-84ee-6847cd4dbfe3" providerId="ADAL" clId="{93326D40-BFEF-46FF-8E24-F82AAD42CD3F}" dt="2024-09-23T11:49:32.681" v="2623" actId="313"/>
          <ac:spMkLst>
            <pc:docMk/>
            <pc:sldMk cId="3537638211" sldId="267"/>
            <ac:spMk id="5" creationId="{34E65CA5-80A1-029C-4F6D-58CD5E625A95}"/>
          </ac:spMkLst>
        </pc:spChg>
        <pc:picChg chg="add del mod">
          <ac:chgData name="Klára Hübnerová" userId="65b3b5e0-ec35-4e8d-84ee-6847cd4dbfe3" providerId="ADAL" clId="{93326D40-BFEF-46FF-8E24-F82AAD42CD3F}" dt="2024-09-23T13:00:39.821" v="3180" actId="21"/>
          <ac:picMkLst>
            <pc:docMk/>
            <pc:sldMk cId="3537638211" sldId="267"/>
            <ac:picMk id="3" creationId="{B7984C50-CAD4-12F6-0DD1-54FE60D28177}"/>
          </ac:picMkLst>
        </pc:picChg>
        <pc:picChg chg="add del mod">
          <ac:chgData name="Klára Hübnerová" userId="65b3b5e0-ec35-4e8d-84ee-6847cd4dbfe3" providerId="ADAL" clId="{93326D40-BFEF-46FF-8E24-F82AAD42CD3F}" dt="2024-09-23T11:51:23.003" v="2633" actId="478"/>
          <ac:picMkLst>
            <pc:docMk/>
            <pc:sldMk cId="3537638211" sldId="267"/>
            <ac:picMk id="7" creationId="{E48A4EB4-0CC0-5892-A20E-608BA7810C1F}"/>
          </ac:picMkLst>
        </pc:picChg>
      </pc:sldChg>
      <pc:sldChg chg="add del ord">
        <pc:chgData name="Klára Hübnerová" userId="65b3b5e0-ec35-4e8d-84ee-6847cd4dbfe3" providerId="ADAL" clId="{93326D40-BFEF-46FF-8E24-F82AAD42CD3F}" dt="2024-09-23T14:56:36.136" v="3830" actId="47"/>
        <pc:sldMkLst>
          <pc:docMk/>
          <pc:sldMk cId="249080206" sldId="268"/>
        </pc:sldMkLst>
      </pc:sldChg>
      <pc:sldChg chg="addSp delSp modSp add del mod ord">
        <pc:chgData name="Klára Hübnerová" userId="65b3b5e0-ec35-4e8d-84ee-6847cd4dbfe3" providerId="ADAL" clId="{93326D40-BFEF-46FF-8E24-F82AAD42CD3F}" dt="2024-09-23T13:14:16.484" v="3340" actId="47"/>
        <pc:sldMkLst>
          <pc:docMk/>
          <pc:sldMk cId="1487830286" sldId="269"/>
        </pc:sldMkLst>
        <pc:spChg chg="add mod">
          <ac:chgData name="Klára Hübnerová" userId="65b3b5e0-ec35-4e8d-84ee-6847cd4dbfe3" providerId="ADAL" clId="{93326D40-BFEF-46FF-8E24-F82AAD42CD3F}" dt="2024-09-23T12:06:01.267" v="2719" actId="1076"/>
          <ac:spMkLst>
            <pc:docMk/>
            <pc:sldMk cId="1487830286" sldId="269"/>
            <ac:spMk id="2" creationId="{4C45327F-C6FB-72CE-21A6-2427DC86E0E5}"/>
          </ac:spMkLst>
        </pc:spChg>
        <pc:spChg chg="add del mod">
          <ac:chgData name="Klára Hübnerová" userId="65b3b5e0-ec35-4e8d-84ee-6847cd4dbfe3" providerId="ADAL" clId="{93326D40-BFEF-46FF-8E24-F82AAD42CD3F}" dt="2024-09-23T12:07:00.951" v="2722" actId="478"/>
          <ac:spMkLst>
            <pc:docMk/>
            <pc:sldMk cId="1487830286" sldId="269"/>
            <ac:spMk id="3" creationId="{BA41AA13-E5B1-239C-2994-5B2973A78C28}"/>
          </ac:spMkLst>
        </pc:spChg>
        <pc:spChg chg="del">
          <ac:chgData name="Klára Hübnerová" userId="65b3b5e0-ec35-4e8d-84ee-6847cd4dbfe3" providerId="ADAL" clId="{93326D40-BFEF-46FF-8E24-F82AAD42CD3F}" dt="2024-09-23T12:02:25.185" v="2635" actId="478"/>
          <ac:spMkLst>
            <pc:docMk/>
            <pc:sldMk cId="1487830286" sldId="269"/>
            <ac:spMk id="4" creationId="{A9FA2BAC-E7F1-797A-089A-D1CCF7FAD9CB}"/>
          </ac:spMkLst>
        </pc:spChg>
        <pc:spChg chg="mod">
          <ac:chgData name="Klára Hübnerová" userId="65b3b5e0-ec35-4e8d-84ee-6847cd4dbfe3" providerId="ADAL" clId="{93326D40-BFEF-46FF-8E24-F82AAD42CD3F}" dt="2024-09-23T12:05:29.366" v="2704" actId="20577"/>
          <ac:spMkLst>
            <pc:docMk/>
            <pc:sldMk cId="1487830286" sldId="269"/>
            <ac:spMk id="5" creationId="{34E65CA5-80A1-029C-4F6D-58CD5E625A95}"/>
          </ac:spMkLst>
        </pc:spChg>
        <pc:spChg chg="add mod">
          <ac:chgData name="Klára Hübnerová" userId="65b3b5e0-ec35-4e8d-84ee-6847cd4dbfe3" providerId="ADAL" clId="{93326D40-BFEF-46FF-8E24-F82AAD42CD3F}" dt="2024-09-23T12:09:44.820" v="2830" actId="14100"/>
          <ac:spMkLst>
            <pc:docMk/>
            <pc:sldMk cId="1487830286" sldId="269"/>
            <ac:spMk id="6" creationId="{FDD74246-E61F-8C1F-B984-EEADE66372F7}"/>
          </ac:spMkLst>
        </pc:spChg>
        <pc:spChg chg="add mod ord">
          <ac:chgData name="Klára Hübnerová" userId="65b3b5e0-ec35-4e8d-84ee-6847cd4dbfe3" providerId="ADAL" clId="{93326D40-BFEF-46FF-8E24-F82AAD42CD3F}" dt="2024-09-23T13:00:04.139" v="3172" actId="166"/>
          <ac:spMkLst>
            <pc:docMk/>
            <pc:sldMk cId="1487830286" sldId="269"/>
            <ac:spMk id="7" creationId="{31AB8DA0-4643-81D7-044F-DEFC7B9ECD14}"/>
          </ac:spMkLst>
        </pc:spChg>
        <pc:spChg chg="add mod ord">
          <ac:chgData name="Klára Hübnerová" userId="65b3b5e0-ec35-4e8d-84ee-6847cd4dbfe3" providerId="ADAL" clId="{93326D40-BFEF-46FF-8E24-F82AAD42CD3F}" dt="2024-09-23T12:57:24.616" v="3107" actId="166"/>
          <ac:spMkLst>
            <pc:docMk/>
            <pc:sldMk cId="1487830286" sldId="269"/>
            <ac:spMk id="8" creationId="{734F899B-2AFA-85F7-B7A2-EB1E0168448F}"/>
          </ac:spMkLst>
        </pc:spChg>
        <pc:spChg chg="add mod ord">
          <ac:chgData name="Klára Hübnerová" userId="65b3b5e0-ec35-4e8d-84ee-6847cd4dbfe3" providerId="ADAL" clId="{93326D40-BFEF-46FF-8E24-F82AAD42CD3F}" dt="2024-09-23T13:12:36.334" v="3312" actId="14100"/>
          <ac:spMkLst>
            <pc:docMk/>
            <pc:sldMk cId="1487830286" sldId="269"/>
            <ac:spMk id="9" creationId="{E2E1A05D-B143-7557-8D3E-B1991B03EDC1}"/>
          </ac:spMkLst>
        </pc:spChg>
        <pc:spChg chg="add mod ord">
          <ac:chgData name="Klára Hübnerová" userId="65b3b5e0-ec35-4e8d-84ee-6847cd4dbfe3" providerId="ADAL" clId="{93326D40-BFEF-46FF-8E24-F82AAD42CD3F}" dt="2024-09-23T12:53:18.244" v="3086" actId="14100"/>
          <ac:spMkLst>
            <pc:docMk/>
            <pc:sldMk cId="1487830286" sldId="269"/>
            <ac:spMk id="10" creationId="{92476C32-0532-7097-3101-E55BBF938164}"/>
          </ac:spMkLst>
        </pc:spChg>
        <pc:spChg chg="add mod">
          <ac:chgData name="Klára Hübnerová" userId="65b3b5e0-ec35-4e8d-84ee-6847cd4dbfe3" providerId="ADAL" clId="{93326D40-BFEF-46FF-8E24-F82AAD42CD3F}" dt="2024-09-23T12:58:53.079" v="3133" actId="14100"/>
          <ac:spMkLst>
            <pc:docMk/>
            <pc:sldMk cId="1487830286" sldId="269"/>
            <ac:spMk id="11" creationId="{D0695697-024C-C2F2-C8B9-5AF50C60606A}"/>
          </ac:spMkLst>
        </pc:spChg>
        <pc:spChg chg="add mod">
          <ac:chgData name="Klára Hübnerová" userId="65b3b5e0-ec35-4e8d-84ee-6847cd4dbfe3" providerId="ADAL" clId="{93326D40-BFEF-46FF-8E24-F82AAD42CD3F}" dt="2024-09-23T12:58:47.056" v="3131" actId="14100"/>
          <ac:spMkLst>
            <pc:docMk/>
            <pc:sldMk cId="1487830286" sldId="269"/>
            <ac:spMk id="12" creationId="{B19F2353-D61B-B2A0-AF9C-87F8078C59E1}"/>
          </ac:spMkLst>
        </pc:spChg>
        <pc:spChg chg="add mod">
          <ac:chgData name="Klára Hübnerová" userId="65b3b5e0-ec35-4e8d-84ee-6847cd4dbfe3" providerId="ADAL" clId="{93326D40-BFEF-46FF-8E24-F82AAD42CD3F}" dt="2024-09-23T12:47:13.223" v="2946" actId="14100"/>
          <ac:spMkLst>
            <pc:docMk/>
            <pc:sldMk cId="1487830286" sldId="269"/>
            <ac:spMk id="13" creationId="{CB762552-8EDE-C454-B398-25C64615A257}"/>
          </ac:spMkLst>
        </pc:spChg>
        <pc:spChg chg="add mod">
          <ac:chgData name="Klára Hübnerová" userId="65b3b5e0-ec35-4e8d-84ee-6847cd4dbfe3" providerId="ADAL" clId="{93326D40-BFEF-46FF-8E24-F82AAD42CD3F}" dt="2024-09-23T12:45:42.070" v="2929" actId="20577"/>
          <ac:spMkLst>
            <pc:docMk/>
            <pc:sldMk cId="1487830286" sldId="269"/>
            <ac:spMk id="14" creationId="{649F9009-3135-486F-C559-A46F50B74E69}"/>
          </ac:spMkLst>
        </pc:spChg>
        <pc:spChg chg="add mod">
          <ac:chgData name="Klára Hübnerová" userId="65b3b5e0-ec35-4e8d-84ee-6847cd4dbfe3" providerId="ADAL" clId="{93326D40-BFEF-46FF-8E24-F82AAD42CD3F}" dt="2024-09-23T12:46:01.793" v="2937" actId="14100"/>
          <ac:spMkLst>
            <pc:docMk/>
            <pc:sldMk cId="1487830286" sldId="269"/>
            <ac:spMk id="15" creationId="{0B9A54A8-1DE2-BE06-AB2F-A0E1D063865E}"/>
          </ac:spMkLst>
        </pc:spChg>
        <pc:spChg chg="add mod ord">
          <ac:chgData name="Klára Hübnerová" userId="65b3b5e0-ec35-4e8d-84ee-6847cd4dbfe3" providerId="ADAL" clId="{93326D40-BFEF-46FF-8E24-F82AAD42CD3F}" dt="2024-09-23T13:09:48.667" v="3235" actId="166"/>
          <ac:spMkLst>
            <pc:docMk/>
            <pc:sldMk cId="1487830286" sldId="269"/>
            <ac:spMk id="16" creationId="{0B4629DF-0313-BCAD-7B60-559C848EF096}"/>
          </ac:spMkLst>
        </pc:spChg>
        <pc:spChg chg="add mod">
          <ac:chgData name="Klára Hübnerová" userId="65b3b5e0-ec35-4e8d-84ee-6847cd4dbfe3" providerId="ADAL" clId="{93326D40-BFEF-46FF-8E24-F82AAD42CD3F}" dt="2024-09-23T12:51:04.155" v="2985" actId="20577"/>
          <ac:spMkLst>
            <pc:docMk/>
            <pc:sldMk cId="1487830286" sldId="269"/>
            <ac:spMk id="17" creationId="{6A974486-E62A-984D-B9C4-4BE9301A250F}"/>
          </ac:spMkLst>
        </pc:spChg>
        <pc:spChg chg="add mod">
          <ac:chgData name="Klára Hübnerová" userId="65b3b5e0-ec35-4e8d-84ee-6847cd4dbfe3" providerId="ADAL" clId="{93326D40-BFEF-46FF-8E24-F82AAD42CD3F}" dt="2024-09-23T12:51:52.262" v="3026" actId="20577"/>
          <ac:spMkLst>
            <pc:docMk/>
            <pc:sldMk cId="1487830286" sldId="269"/>
            <ac:spMk id="18" creationId="{9D471E59-14C5-EB89-7284-F5C6467C1EF8}"/>
          </ac:spMkLst>
        </pc:spChg>
        <pc:spChg chg="add mod">
          <ac:chgData name="Klára Hübnerová" userId="65b3b5e0-ec35-4e8d-84ee-6847cd4dbfe3" providerId="ADAL" clId="{93326D40-BFEF-46FF-8E24-F82AAD42CD3F}" dt="2024-09-23T12:53:50.658" v="3088" actId="14100"/>
          <ac:spMkLst>
            <pc:docMk/>
            <pc:sldMk cId="1487830286" sldId="269"/>
            <ac:spMk id="19" creationId="{C690656A-D40D-332F-0FEF-74A29DAAA66E}"/>
          </ac:spMkLst>
        </pc:spChg>
        <pc:spChg chg="add mod">
          <ac:chgData name="Klára Hübnerová" userId="65b3b5e0-ec35-4e8d-84ee-6847cd4dbfe3" providerId="ADAL" clId="{93326D40-BFEF-46FF-8E24-F82AAD42CD3F}" dt="2024-09-23T12:58:21.160" v="3111" actId="1076"/>
          <ac:spMkLst>
            <pc:docMk/>
            <pc:sldMk cId="1487830286" sldId="269"/>
            <ac:spMk id="20" creationId="{99B0FD62-1CF0-B7C1-E2A4-7D2741F87653}"/>
          </ac:spMkLst>
        </pc:spChg>
        <pc:spChg chg="add mod">
          <ac:chgData name="Klára Hübnerová" userId="65b3b5e0-ec35-4e8d-84ee-6847cd4dbfe3" providerId="ADAL" clId="{93326D40-BFEF-46FF-8E24-F82AAD42CD3F}" dt="2024-09-23T12:58:33.977" v="3127" actId="20577"/>
          <ac:spMkLst>
            <pc:docMk/>
            <pc:sldMk cId="1487830286" sldId="269"/>
            <ac:spMk id="21" creationId="{B5D2A7CE-D08F-45E5-FCB0-0E36C1C55257}"/>
          </ac:spMkLst>
        </pc:spChg>
        <pc:spChg chg="add mod">
          <ac:chgData name="Klára Hübnerová" userId="65b3b5e0-ec35-4e8d-84ee-6847cd4dbfe3" providerId="ADAL" clId="{93326D40-BFEF-46FF-8E24-F82AAD42CD3F}" dt="2024-09-23T12:59:07.950" v="3148" actId="20577"/>
          <ac:spMkLst>
            <pc:docMk/>
            <pc:sldMk cId="1487830286" sldId="269"/>
            <ac:spMk id="22" creationId="{F869BFD1-3972-C9C6-CC72-AA7BEB4B50C2}"/>
          </ac:spMkLst>
        </pc:spChg>
        <pc:spChg chg="add mod">
          <ac:chgData name="Klára Hübnerová" userId="65b3b5e0-ec35-4e8d-84ee-6847cd4dbfe3" providerId="ADAL" clId="{93326D40-BFEF-46FF-8E24-F82AAD42CD3F}" dt="2024-09-23T12:59:43.924" v="3168" actId="20577"/>
          <ac:spMkLst>
            <pc:docMk/>
            <pc:sldMk cId="1487830286" sldId="269"/>
            <ac:spMk id="23" creationId="{24C8F40B-0052-C22C-098B-6FBA5D50948A}"/>
          </ac:spMkLst>
        </pc:spChg>
        <pc:spChg chg="add mod">
          <ac:chgData name="Klára Hübnerová" userId="65b3b5e0-ec35-4e8d-84ee-6847cd4dbfe3" providerId="ADAL" clId="{93326D40-BFEF-46FF-8E24-F82AAD42CD3F}" dt="2024-09-23T13:09:32.609" v="3230" actId="14100"/>
          <ac:spMkLst>
            <pc:docMk/>
            <pc:sldMk cId="1487830286" sldId="269"/>
            <ac:spMk id="24" creationId="{3A116C5A-F757-B3DD-38DE-B0C3C4041AC8}"/>
          </ac:spMkLst>
        </pc:spChg>
        <pc:spChg chg="add mod">
          <ac:chgData name="Klára Hübnerová" userId="65b3b5e0-ec35-4e8d-84ee-6847cd4dbfe3" providerId="ADAL" clId="{93326D40-BFEF-46FF-8E24-F82AAD42CD3F}" dt="2024-09-23T13:12:51.904" v="3314" actId="20577"/>
          <ac:spMkLst>
            <pc:docMk/>
            <pc:sldMk cId="1487830286" sldId="269"/>
            <ac:spMk id="25" creationId="{65266CCA-79B8-840B-4913-0AC75F189AE1}"/>
          </ac:spMkLst>
        </pc:spChg>
        <pc:spChg chg="add mod">
          <ac:chgData name="Klára Hübnerová" userId="65b3b5e0-ec35-4e8d-84ee-6847cd4dbfe3" providerId="ADAL" clId="{93326D40-BFEF-46FF-8E24-F82AAD42CD3F}" dt="2024-09-23T13:11:55.273" v="3292"/>
          <ac:spMkLst>
            <pc:docMk/>
            <pc:sldMk cId="1487830286" sldId="269"/>
            <ac:spMk id="26" creationId="{61C16EAE-7607-F389-369C-DC626A47BE0C}"/>
          </ac:spMkLst>
        </pc:spChg>
      </pc:sldChg>
      <pc:sldChg chg="addSp modSp add del mod">
        <pc:chgData name="Klára Hübnerová" userId="65b3b5e0-ec35-4e8d-84ee-6847cd4dbfe3" providerId="ADAL" clId="{93326D40-BFEF-46FF-8E24-F82AAD42CD3F}" dt="2024-09-24T10:14:29.583" v="5297" actId="20577"/>
        <pc:sldMkLst>
          <pc:docMk/>
          <pc:sldMk cId="2362597817" sldId="270"/>
        </pc:sldMkLst>
        <pc:spChg chg="add mod">
          <ac:chgData name="Klára Hübnerová" userId="65b3b5e0-ec35-4e8d-84ee-6847cd4dbfe3" providerId="ADAL" clId="{93326D40-BFEF-46FF-8E24-F82AAD42CD3F}" dt="2024-09-24T07:27:27.311" v="5131" actId="14100"/>
          <ac:spMkLst>
            <pc:docMk/>
            <pc:sldMk cId="2362597817" sldId="270"/>
            <ac:spMk id="2" creationId="{AD50BE10-FD23-B062-554E-55326DFBC033}"/>
          </ac:spMkLst>
        </pc:spChg>
        <pc:spChg chg="add mod">
          <ac:chgData name="Klára Hübnerová" userId="65b3b5e0-ec35-4e8d-84ee-6847cd4dbfe3" providerId="ADAL" clId="{93326D40-BFEF-46FF-8E24-F82AAD42CD3F}" dt="2024-09-24T07:38:41.075" v="5293" actId="6549"/>
          <ac:spMkLst>
            <pc:docMk/>
            <pc:sldMk cId="2362597817" sldId="270"/>
            <ac:spMk id="4" creationId="{443421A3-AA7E-4C94-2837-EA57507B6732}"/>
          </ac:spMkLst>
        </pc:spChg>
        <pc:spChg chg="mod">
          <ac:chgData name="Klára Hübnerová" userId="65b3b5e0-ec35-4e8d-84ee-6847cd4dbfe3" providerId="ADAL" clId="{93326D40-BFEF-46FF-8E24-F82AAD42CD3F}" dt="2024-09-24T10:14:29.583" v="5297" actId="20577"/>
          <ac:spMkLst>
            <pc:docMk/>
            <pc:sldMk cId="2362597817" sldId="270"/>
            <ac:spMk id="5" creationId="{34E65CA5-80A1-029C-4F6D-58CD5E625A95}"/>
          </ac:spMkLst>
        </pc:spChg>
        <pc:spChg chg="mod">
          <ac:chgData name="Klára Hübnerová" userId="65b3b5e0-ec35-4e8d-84ee-6847cd4dbfe3" providerId="ADAL" clId="{93326D40-BFEF-46FF-8E24-F82AAD42CD3F}" dt="2024-09-24T07:22:24.700" v="4904" actId="14100"/>
          <ac:spMkLst>
            <pc:docMk/>
            <pc:sldMk cId="2362597817" sldId="270"/>
            <ac:spMk id="7" creationId="{3CC4E4BC-F5E3-4212-856B-54F97569DE76}"/>
          </ac:spMkLst>
        </pc:spChg>
        <pc:picChg chg="add mod">
          <ac:chgData name="Klára Hübnerová" userId="65b3b5e0-ec35-4e8d-84ee-6847cd4dbfe3" providerId="ADAL" clId="{93326D40-BFEF-46FF-8E24-F82AAD42CD3F}" dt="2024-09-23T12:02:53.567" v="2643" actId="1076"/>
          <ac:picMkLst>
            <pc:docMk/>
            <pc:sldMk cId="2362597817" sldId="270"/>
            <ac:picMk id="3" creationId="{ED19CF2C-EC1B-F676-2E8C-D209CD3BF9D3}"/>
          </ac:picMkLst>
        </pc:picChg>
        <pc:picChg chg="add mod">
          <ac:chgData name="Klára Hübnerová" userId="65b3b5e0-ec35-4e8d-84ee-6847cd4dbfe3" providerId="ADAL" clId="{93326D40-BFEF-46FF-8E24-F82AAD42CD3F}" dt="2024-09-23T12:44:05.226" v="2860" actId="1076"/>
          <ac:picMkLst>
            <pc:docMk/>
            <pc:sldMk cId="2362597817" sldId="270"/>
            <ac:picMk id="6" creationId="{C924788D-6651-9B28-7809-F299C2CB8B83}"/>
          </ac:picMkLst>
        </pc:picChg>
      </pc:sldChg>
      <pc:sldChg chg="add del">
        <pc:chgData name="Klára Hübnerová" userId="65b3b5e0-ec35-4e8d-84ee-6847cd4dbfe3" providerId="ADAL" clId="{93326D40-BFEF-46FF-8E24-F82AAD42CD3F}" dt="2024-09-23T12:02:30.466" v="2637" actId="47"/>
        <pc:sldMkLst>
          <pc:docMk/>
          <pc:sldMk cId="4275733523" sldId="270"/>
        </pc:sldMkLst>
      </pc:sldChg>
      <pc:sldChg chg="addSp delSp modSp add mod modAnim">
        <pc:chgData name="Klára Hübnerová" userId="65b3b5e0-ec35-4e8d-84ee-6847cd4dbfe3" providerId="ADAL" clId="{93326D40-BFEF-46FF-8E24-F82AAD42CD3F}" dt="2024-09-23T15:43:39.749" v="4103" actId="20577"/>
        <pc:sldMkLst>
          <pc:docMk/>
          <pc:sldMk cId="3824669805" sldId="271"/>
        </pc:sldMkLst>
        <pc:spChg chg="mod">
          <ac:chgData name="Klára Hübnerová" userId="65b3b5e0-ec35-4e8d-84ee-6847cd4dbfe3" providerId="ADAL" clId="{93326D40-BFEF-46FF-8E24-F82AAD42CD3F}" dt="2024-09-23T15:43:39.749" v="4103" actId="20577"/>
          <ac:spMkLst>
            <pc:docMk/>
            <pc:sldMk cId="3824669805" sldId="271"/>
            <ac:spMk id="5" creationId="{34E65CA5-80A1-029C-4F6D-58CD5E625A95}"/>
          </ac:spMkLst>
        </pc:spChg>
        <pc:spChg chg="del">
          <ac:chgData name="Klára Hübnerová" userId="65b3b5e0-ec35-4e8d-84ee-6847cd4dbfe3" providerId="ADAL" clId="{93326D40-BFEF-46FF-8E24-F82AAD42CD3F}" dt="2024-09-23T13:00:43.394" v="3181" actId="478"/>
          <ac:spMkLst>
            <pc:docMk/>
            <pc:sldMk cId="3824669805" sldId="271"/>
            <ac:spMk id="6" creationId="{E6A27A91-855D-CB2F-3FDE-6B3CC52D62FE}"/>
          </ac:spMkLst>
        </pc:spChg>
        <pc:spChg chg="add mod">
          <ac:chgData name="Klára Hübnerová" userId="65b3b5e0-ec35-4e8d-84ee-6847cd4dbfe3" providerId="ADAL" clId="{93326D40-BFEF-46FF-8E24-F82AAD42CD3F}" dt="2024-09-23T13:19:54.827" v="3411" actId="207"/>
          <ac:spMkLst>
            <pc:docMk/>
            <pc:sldMk cId="3824669805" sldId="271"/>
            <ac:spMk id="8" creationId="{07B0291D-6C2B-CAB6-C389-68C07FD2EA4D}"/>
          </ac:spMkLst>
        </pc:spChg>
        <pc:spChg chg="add mod">
          <ac:chgData name="Klára Hübnerová" userId="65b3b5e0-ec35-4e8d-84ee-6847cd4dbfe3" providerId="ADAL" clId="{93326D40-BFEF-46FF-8E24-F82AAD42CD3F}" dt="2024-09-23T13:20:34.588" v="3416" actId="13926"/>
          <ac:spMkLst>
            <pc:docMk/>
            <pc:sldMk cId="3824669805" sldId="271"/>
            <ac:spMk id="10" creationId="{3A26612B-EB6A-E727-6609-33D3433FC6AB}"/>
          </ac:spMkLst>
        </pc:spChg>
        <pc:spChg chg="add mod">
          <ac:chgData name="Klára Hübnerová" userId="65b3b5e0-ec35-4e8d-84ee-6847cd4dbfe3" providerId="ADAL" clId="{93326D40-BFEF-46FF-8E24-F82AAD42CD3F}" dt="2024-09-23T13:21:28.824" v="3448" actId="14100"/>
          <ac:spMkLst>
            <pc:docMk/>
            <pc:sldMk cId="3824669805" sldId="271"/>
            <ac:spMk id="11" creationId="{F07C030F-2E8B-4941-EC2F-49D1945AE473}"/>
          </ac:spMkLst>
        </pc:spChg>
        <pc:picChg chg="add mod">
          <ac:chgData name="Klára Hübnerová" userId="65b3b5e0-ec35-4e8d-84ee-6847cd4dbfe3" providerId="ADAL" clId="{93326D40-BFEF-46FF-8E24-F82AAD42CD3F}" dt="2024-09-23T13:20:38.877" v="3417" actId="14100"/>
          <ac:picMkLst>
            <pc:docMk/>
            <pc:sldMk cId="3824669805" sldId="271"/>
            <ac:picMk id="2" creationId="{35EDE629-192F-C07B-F0EA-769B8A33586E}"/>
          </ac:picMkLst>
        </pc:picChg>
        <pc:picChg chg="add mod">
          <ac:chgData name="Klára Hübnerová" userId="65b3b5e0-ec35-4e8d-84ee-6847cd4dbfe3" providerId="ADAL" clId="{93326D40-BFEF-46FF-8E24-F82AAD42CD3F}" dt="2024-09-23T13:07:15.895" v="3198" actId="1076"/>
          <ac:picMkLst>
            <pc:docMk/>
            <pc:sldMk cId="3824669805" sldId="271"/>
            <ac:picMk id="4" creationId="{AE3FDF55-3E9C-354D-9691-6F0CFC4A14AB}"/>
          </ac:picMkLst>
        </pc:picChg>
      </pc:sldChg>
      <pc:sldChg chg="modSp add del mod">
        <pc:chgData name="Klára Hübnerová" userId="65b3b5e0-ec35-4e8d-84ee-6847cd4dbfe3" providerId="ADAL" clId="{93326D40-BFEF-46FF-8E24-F82AAD42CD3F}" dt="2024-09-23T12:57:46.876" v="3110" actId="47"/>
        <pc:sldMkLst>
          <pc:docMk/>
          <pc:sldMk cId="3826303949" sldId="271"/>
        </pc:sldMkLst>
        <pc:spChg chg="mod">
          <ac:chgData name="Klára Hübnerová" userId="65b3b5e0-ec35-4e8d-84ee-6847cd4dbfe3" providerId="ADAL" clId="{93326D40-BFEF-46FF-8E24-F82AAD42CD3F}" dt="2024-09-23T12:57:38.726" v="3109" actId="207"/>
          <ac:spMkLst>
            <pc:docMk/>
            <pc:sldMk cId="3826303949" sldId="271"/>
            <ac:spMk id="6" creationId="{FDD74246-E61F-8C1F-B984-EEADE66372F7}"/>
          </ac:spMkLst>
        </pc:spChg>
      </pc:sldChg>
      <pc:sldChg chg="addSp delSp modSp add mod ord">
        <pc:chgData name="Klára Hübnerová" userId="65b3b5e0-ec35-4e8d-84ee-6847cd4dbfe3" providerId="ADAL" clId="{93326D40-BFEF-46FF-8E24-F82AAD42CD3F}" dt="2024-09-23T13:11:48.619" v="3291" actId="14100"/>
        <pc:sldMkLst>
          <pc:docMk/>
          <pc:sldMk cId="1993770942" sldId="272"/>
        </pc:sldMkLst>
        <pc:spChg chg="add mod">
          <ac:chgData name="Klára Hübnerová" userId="65b3b5e0-ec35-4e8d-84ee-6847cd4dbfe3" providerId="ADAL" clId="{93326D40-BFEF-46FF-8E24-F82AAD42CD3F}" dt="2024-09-23T13:11:48.619" v="3291" actId="14100"/>
          <ac:spMkLst>
            <pc:docMk/>
            <pc:sldMk cId="1993770942" sldId="272"/>
            <ac:spMk id="3" creationId="{C44900F3-FA7F-7038-79E4-0E937F3177A0}"/>
          </ac:spMkLst>
        </pc:spChg>
        <pc:spChg chg="del">
          <ac:chgData name="Klára Hübnerová" userId="65b3b5e0-ec35-4e8d-84ee-6847cd4dbfe3" providerId="ADAL" clId="{93326D40-BFEF-46FF-8E24-F82AAD42CD3F}" dt="2024-09-23T13:10:46.096" v="3258" actId="478"/>
          <ac:spMkLst>
            <pc:docMk/>
            <pc:sldMk cId="1993770942" sldId="272"/>
            <ac:spMk id="6" creationId="{FDD74246-E61F-8C1F-B984-EEADE66372F7}"/>
          </ac:spMkLst>
        </pc:spChg>
        <pc:spChg chg="del">
          <ac:chgData name="Klára Hübnerová" userId="65b3b5e0-ec35-4e8d-84ee-6847cd4dbfe3" providerId="ADAL" clId="{93326D40-BFEF-46FF-8E24-F82AAD42CD3F}" dt="2024-09-23T13:10:25.075" v="3248" actId="478"/>
          <ac:spMkLst>
            <pc:docMk/>
            <pc:sldMk cId="1993770942" sldId="272"/>
            <ac:spMk id="7" creationId="{31AB8DA0-4643-81D7-044F-DEFC7B9ECD14}"/>
          </ac:spMkLst>
        </pc:spChg>
        <pc:spChg chg="del">
          <ac:chgData name="Klára Hübnerová" userId="65b3b5e0-ec35-4e8d-84ee-6847cd4dbfe3" providerId="ADAL" clId="{93326D40-BFEF-46FF-8E24-F82AAD42CD3F}" dt="2024-09-23T13:10:16.818" v="3245" actId="478"/>
          <ac:spMkLst>
            <pc:docMk/>
            <pc:sldMk cId="1993770942" sldId="272"/>
            <ac:spMk id="8" creationId="{734F899B-2AFA-85F7-B7A2-EB1E0168448F}"/>
          </ac:spMkLst>
        </pc:spChg>
        <pc:spChg chg="del">
          <ac:chgData name="Klára Hübnerová" userId="65b3b5e0-ec35-4e8d-84ee-6847cd4dbfe3" providerId="ADAL" clId="{93326D40-BFEF-46FF-8E24-F82AAD42CD3F}" dt="2024-09-23T13:10:33.883" v="3252" actId="478"/>
          <ac:spMkLst>
            <pc:docMk/>
            <pc:sldMk cId="1993770942" sldId="272"/>
            <ac:spMk id="9" creationId="{E2E1A05D-B143-7557-8D3E-B1991B03EDC1}"/>
          </ac:spMkLst>
        </pc:spChg>
        <pc:spChg chg="del">
          <ac:chgData name="Klára Hübnerová" userId="65b3b5e0-ec35-4e8d-84ee-6847cd4dbfe3" providerId="ADAL" clId="{93326D40-BFEF-46FF-8E24-F82AAD42CD3F}" dt="2024-09-23T13:10:40.174" v="3255" actId="478"/>
          <ac:spMkLst>
            <pc:docMk/>
            <pc:sldMk cId="1993770942" sldId="272"/>
            <ac:spMk id="10" creationId="{92476C32-0532-7097-3101-E55BBF938164}"/>
          </ac:spMkLst>
        </pc:spChg>
        <pc:spChg chg="del">
          <ac:chgData name="Klára Hübnerová" userId="65b3b5e0-ec35-4e8d-84ee-6847cd4dbfe3" providerId="ADAL" clId="{93326D40-BFEF-46FF-8E24-F82AAD42CD3F}" dt="2024-09-23T13:10:16.818" v="3245" actId="478"/>
          <ac:spMkLst>
            <pc:docMk/>
            <pc:sldMk cId="1993770942" sldId="272"/>
            <ac:spMk id="11" creationId="{D0695697-024C-C2F2-C8B9-5AF50C60606A}"/>
          </ac:spMkLst>
        </pc:spChg>
        <pc:spChg chg="del">
          <ac:chgData name="Klára Hübnerová" userId="65b3b5e0-ec35-4e8d-84ee-6847cd4dbfe3" providerId="ADAL" clId="{93326D40-BFEF-46FF-8E24-F82AAD42CD3F}" dt="2024-09-23T13:10:16.818" v="3245" actId="478"/>
          <ac:spMkLst>
            <pc:docMk/>
            <pc:sldMk cId="1993770942" sldId="272"/>
            <ac:spMk id="12" creationId="{B19F2353-D61B-B2A0-AF9C-87F8078C59E1}"/>
          </ac:spMkLst>
        </pc:spChg>
        <pc:spChg chg="del mod">
          <ac:chgData name="Klára Hübnerová" userId="65b3b5e0-ec35-4e8d-84ee-6847cd4dbfe3" providerId="ADAL" clId="{93326D40-BFEF-46FF-8E24-F82AAD42CD3F}" dt="2024-09-23T13:10:50.050" v="3260" actId="478"/>
          <ac:spMkLst>
            <pc:docMk/>
            <pc:sldMk cId="1993770942" sldId="272"/>
            <ac:spMk id="13" creationId="{CB762552-8EDE-C454-B398-25C64615A257}"/>
          </ac:spMkLst>
        </pc:spChg>
        <pc:spChg chg="del">
          <ac:chgData name="Klára Hübnerová" userId="65b3b5e0-ec35-4e8d-84ee-6847cd4dbfe3" providerId="ADAL" clId="{93326D40-BFEF-46FF-8E24-F82AAD42CD3F}" dt="2024-09-23T13:10:47.984" v="3259" actId="478"/>
          <ac:spMkLst>
            <pc:docMk/>
            <pc:sldMk cId="1993770942" sldId="272"/>
            <ac:spMk id="14" creationId="{649F9009-3135-486F-C559-A46F50B74E69}"/>
          </ac:spMkLst>
        </pc:spChg>
        <pc:spChg chg="del">
          <ac:chgData name="Klára Hübnerová" userId="65b3b5e0-ec35-4e8d-84ee-6847cd4dbfe3" providerId="ADAL" clId="{93326D40-BFEF-46FF-8E24-F82AAD42CD3F}" dt="2024-09-23T13:10:16.818" v="3245" actId="478"/>
          <ac:spMkLst>
            <pc:docMk/>
            <pc:sldMk cId="1993770942" sldId="272"/>
            <ac:spMk id="15" creationId="{0B9A54A8-1DE2-BE06-AB2F-A0E1D063865E}"/>
          </ac:spMkLst>
        </pc:spChg>
        <pc:spChg chg="del">
          <ac:chgData name="Klára Hübnerová" userId="65b3b5e0-ec35-4e8d-84ee-6847cd4dbfe3" providerId="ADAL" clId="{93326D40-BFEF-46FF-8E24-F82AAD42CD3F}" dt="2024-09-23T13:10:32.103" v="3251" actId="478"/>
          <ac:spMkLst>
            <pc:docMk/>
            <pc:sldMk cId="1993770942" sldId="272"/>
            <ac:spMk id="16" creationId="{0B4629DF-0313-BCAD-7B60-559C848EF096}"/>
          </ac:spMkLst>
        </pc:spChg>
        <pc:spChg chg="del">
          <ac:chgData name="Klára Hübnerová" userId="65b3b5e0-ec35-4e8d-84ee-6847cd4dbfe3" providerId="ADAL" clId="{93326D40-BFEF-46FF-8E24-F82AAD42CD3F}" dt="2024-09-23T13:10:36.100" v="3253" actId="478"/>
          <ac:spMkLst>
            <pc:docMk/>
            <pc:sldMk cId="1993770942" sldId="272"/>
            <ac:spMk id="17" creationId="{6A974486-E62A-984D-B9C4-4BE9301A250F}"/>
          </ac:spMkLst>
        </pc:spChg>
        <pc:spChg chg="del">
          <ac:chgData name="Klára Hübnerová" userId="65b3b5e0-ec35-4e8d-84ee-6847cd4dbfe3" providerId="ADAL" clId="{93326D40-BFEF-46FF-8E24-F82AAD42CD3F}" dt="2024-09-23T13:10:43.762" v="3257" actId="478"/>
          <ac:spMkLst>
            <pc:docMk/>
            <pc:sldMk cId="1993770942" sldId="272"/>
            <ac:spMk id="18" creationId="{9D471E59-14C5-EB89-7284-F5C6467C1EF8}"/>
          </ac:spMkLst>
        </pc:spChg>
        <pc:spChg chg="del">
          <ac:chgData name="Klára Hübnerová" userId="65b3b5e0-ec35-4e8d-84ee-6847cd4dbfe3" providerId="ADAL" clId="{93326D40-BFEF-46FF-8E24-F82AAD42CD3F}" dt="2024-09-23T13:10:38.101" v="3254" actId="478"/>
          <ac:spMkLst>
            <pc:docMk/>
            <pc:sldMk cId="1993770942" sldId="272"/>
            <ac:spMk id="19" creationId="{C690656A-D40D-332F-0FEF-74A29DAAA66E}"/>
          </ac:spMkLst>
        </pc:spChg>
        <pc:spChg chg="del">
          <ac:chgData name="Klára Hübnerová" userId="65b3b5e0-ec35-4e8d-84ee-6847cd4dbfe3" providerId="ADAL" clId="{93326D40-BFEF-46FF-8E24-F82AAD42CD3F}" dt="2024-09-23T13:10:41.906" v="3256" actId="478"/>
          <ac:spMkLst>
            <pc:docMk/>
            <pc:sldMk cId="1993770942" sldId="272"/>
            <ac:spMk id="20" creationId="{99B0FD62-1CF0-B7C1-E2A4-7D2741F87653}"/>
          </ac:spMkLst>
        </pc:spChg>
        <pc:spChg chg="del">
          <ac:chgData name="Klára Hübnerová" userId="65b3b5e0-ec35-4e8d-84ee-6847cd4dbfe3" providerId="ADAL" clId="{93326D40-BFEF-46FF-8E24-F82AAD42CD3F}" dt="2024-09-23T13:10:16.818" v="3245" actId="478"/>
          <ac:spMkLst>
            <pc:docMk/>
            <pc:sldMk cId="1993770942" sldId="272"/>
            <ac:spMk id="21" creationId="{B5D2A7CE-D08F-45E5-FCB0-0E36C1C55257}"/>
          </ac:spMkLst>
        </pc:spChg>
        <pc:spChg chg="del">
          <ac:chgData name="Klára Hübnerová" userId="65b3b5e0-ec35-4e8d-84ee-6847cd4dbfe3" providerId="ADAL" clId="{93326D40-BFEF-46FF-8E24-F82AAD42CD3F}" dt="2024-09-23T13:10:20.369" v="3246" actId="478"/>
          <ac:spMkLst>
            <pc:docMk/>
            <pc:sldMk cId="1993770942" sldId="272"/>
            <ac:spMk id="22" creationId="{F869BFD1-3972-C9C6-CC72-AA7BEB4B50C2}"/>
          </ac:spMkLst>
        </pc:spChg>
        <pc:spChg chg="del">
          <ac:chgData name="Klára Hübnerová" userId="65b3b5e0-ec35-4e8d-84ee-6847cd4dbfe3" providerId="ADAL" clId="{93326D40-BFEF-46FF-8E24-F82AAD42CD3F}" dt="2024-09-23T13:10:22.694" v="3247" actId="478"/>
          <ac:spMkLst>
            <pc:docMk/>
            <pc:sldMk cId="1993770942" sldId="272"/>
            <ac:spMk id="23" creationId="{24C8F40B-0052-C22C-098B-6FBA5D50948A}"/>
          </ac:spMkLst>
        </pc:spChg>
        <pc:spChg chg="del">
          <ac:chgData name="Klára Hübnerová" userId="65b3b5e0-ec35-4e8d-84ee-6847cd4dbfe3" providerId="ADAL" clId="{93326D40-BFEF-46FF-8E24-F82AAD42CD3F}" dt="2024-09-23T13:10:27.648" v="3249" actId="478"/>
          <ac:spMkLst>
            <pc:docMk/>
            <pc:sldMk cId="1993770942" sldId="272"/>
            <ac:spMk id="24" creationId="{3A116C5A-F757-B3DD-38DE-B0C3C4041AC8}"/>
          </ac:spMkLst>
        </pc:spChg>
        <pc:spChg chg="del">
          <ac:chgData name="Klára Hübnerová" userId="65b3b5e0-ec35-4e8d-84ee-6847cd4dbfe3" providerId="ADAL" clId="{93326D40-BFEF-46FF-8E24-F82AAD42CD3F}" dt="2024-09-23T13:10:30.033" v="3250" actId="478"/>
          <ac:spMkLst>
            <pc:docMk/>
            <pc:sldMk cId="1993770942" sldId="272"/>
            <ac:spMk id="25" creationId="{65266CCA-79B8-840B-4913-0AC75F189AE1}"/>
          </ac:spMkLst>
        </pc:spChg>
      </pc:sldChg>
      <pc:sldChg chg="addSp modSp add mod ord">
        <pc:chgData name="Klára Hübnerová" userId="65b3b5e0-ec35-4e8d-84ee-6847cd4dbfe3" providerId="ADAL" clId="{93326D40-BFEF-46FF-8E24-F82AAD42CD3F}" dt="2024-09-23T13:57:02.887" v="3549" actId="20577"/>
        <pc:sldMkLst>
          <pc:docMk/>
          <pc:sldMk cId="890936145" sldId="273"/>
        </pc:sldMkLst>
        <pc:spChg chg="add mod">
          <ac:chgData name="Klára Hübnerová" userId="65b3b5e0-ec35-4e8d-84ee-6847cd4dbfe3" providerId="ADAL" clId="{93326D40-BFEF-46FF-8E24-F82AAD42CD3F}" dt="2024-09-23T13:14:02.216" v="3337" actId="14100"/>
          <ac:spMkLst>
            <pc:docMk/>
            <pc:sldMk cId="890936145" sldId="273"/>
            <ac:spMk id="3" creationId="{13592C35-3F5F-E62B-3433-3C1E01945D7F}"/>
          </ac:spMkLst>
        </pc:spChg>
        <pc:spChg chg="add mod">
          <ac:chgData name="Klára Hübnerová" userId="65b3b5e0-ec35-4e8d-84ee-6847cd4dbfe3" providerId="ADAL" clId="{93326D40-BFEF-46FF-8E24-F82AAD42CD3F}" dt="2024-09-23T13:15:09.134" v="3356" actId="20577"/>
          <ac:spMkLst>
            <pc:docMk/>
            <pc:sldMk cId="890936145" sldId="273"/>
            <ac:spMk id="4" creationId="{CFD27EE6-F59B-B045-5493-2185F8914A83}"/>
          </ac:spMkLst>
        </pc:spChg>
        <pc:spChg chg="mod">
          <ac:chgData name="Klára Hübnerová" userId="65b3b5e0-ec35-4e8d-84ee-6847cd4dbfe3" providerId="ADAL" clId="{93326D40-BFEF-46FF-8E24-F82AAD42CD3F}" dt="2024-09-23T13:15:30.106" v="3359" actId="207"/>
          <ac:spMkLst>
            <pc:docMk/>
            <pc:sldMk cId="890936145" sldId="273"/>
            <ac:spMk id="6" creationId="{FDD74246-E61F-8C1F-B984-EEADE66372F7}"/>
          </ac:spMkLst>
        </pc:spChg>
        <pc:spChg chg="ord">
          <ac:chgData name="Klára Hübnerová" userId="65b3b5e0-ec35-4e8d-84ee-6847cd4dbfe3" providerId="ADAL" clId="{93326D40-BFEF-46FF-8E24-F82AAD42CD3F}" dt="2024-09-23T13:15:04.179" v="3348" actId="166"/>
          <ac:spMkLst>
            <pc:docMk/>
            <pc:sldMk cId="890936145" sldId="273"/>
            <ac:spMk id="9" creationId="{E2E1A05D-B143-7557-8D3E-B1991B03EDC1}"/>
          </ac:spMkLst>
        </pc:spChg>
        <pc:spChg chg="ord">
          <ac:chgData name="Klára Hübnerová" userId="65b3b5e0-ec35-4e8d-84ee-6847cd4dbfe3" providerId="ADAL" clId="{93326D40-BFEF-46FF-8E24-F82AAD42CD3F}" dt="2024-09-23T13:56:37.935" v="3538" actId="166"/>
          <ac:spMkLst>
            <pc:docMk/>
            <pc:sldMk cId="890936145" sldId="273"/>
            <ac:spMk id="12" creationId="{B19F2353-D61B-B2A0-AF9C-87F8078C59E1}"/>
          </ac:spMkLst>
        </pc:spChg>
        <pc:spChg chg="ord">
          <ac:chgData name="Klára Hübnerová" userId="65b3b5e0-ec35-4e8d-84ee-6847cd4dbfe3" providerId="ADAL" clId="{93326D40-BFEF-46FF-8E24-F82AAD42CD3F}" dt="2024-09-23T13:56:34.199" v="3537" actId="166"/>
          <ac:spMkLst>
            <pc:docMk/>
            <pc:sldMk cId="890936145" sldId="273"/>
            <ac:spMk id="15" creationId="{0B9A54A8-1DE2-BE06-AB2F-A0E1D063865E}"/>
          </ac:spMkLst>
        </pc:spChg>
        <pc:spChg chg="mod">
          <ac:chgData name="Klára Hübnerová" userId="65b3b5e0-ec35-4e8d-84ee-6847cd4dbfe3" providerId="ADAL" clId="{93326D40-BFEF-46FF-8E24-F82AAD42CD3F}" dt="2024-09-23T13:14:51.683" v="3344" actId="14100"/>
          <ac:spMkLst>
            <pc:docMk/>
            <pc:sldMk cId="890936145" sldId="273"/>
            <ac:spMk id="17" creationId="{6A974486-E62A-984D-B9C4-4BE9301A250F}"/>
          </ac:spMkLst>
        </pc:spChg>
        <pc:spChg chg="add mod">
          <ac:chgData name="Klára Hübnerová" userId="65b3b5e0-ec35-4e8d-84ee-6847cd4dbfe3" providerId="ADAL" clId="{93326D40-BFEF-46FF-8E24-F82AAD42CD3F}" dt="2024-09-23T13:57:02.887" v="3549" actId="20577"/>
          <ac:spMkLst>
            <pc:docMk/>
            <pc:sldMk cId="890936145" sldId="273"/>
            <ac:spMk id="27" creationId="{5449BA37-1E68-D8D3-9127-18A8A7CFE8EA}"/>
          </ac:spMkLst>
        </pc:spChg>
      </pc:sldChg>
      <pc:sldChg chg="modSp add del mod">
        <pc:chgData name="Klára Hübnerová" userId="65b3b5e0-ec35-4e8d-84ee-6847cd4dbfe3" providerId="ADAL" clId="{93326D40-BFEF-46FF-8E24-F82AAD42CD3F}" dt="2024-09-23T13:15:15.572" v="3357" actId="47"/>
        <pc:sldMkLst>
          <pc:docMk/>
          <pc:sldMk cId="1690614736" sldId="274"/>
        </pc:sldMkLst>
        <pc:spChg chg="mod">
          <ac:chgData name="Klára Hübnerová" userId="65b3b5e0-ec35-4e8d-84ee-6847cd4dbfe3" providerId="ADAL" clId="{93326D40-BFEF-46FF-8E24-F82AAD42CD3F}" dt="2024-09-23T13:14:32.007" v="3342" actId="207"/>
          <ac:spMkLst>
            <pc:docMk/>
            <pc:sldMk cId="1690614736" sldId="274"/>
            <ac:spMk id="6" creationId="{FDD74246-E61F-8C1F-B984-EEADE66372F7}"/>
          </ac:spMkLst>
        </pc:spChg>
      </pc:sldChg>
      <pc:sldChg chg="modSp add del mod">
        <pc:chgData name="Klára Hübnerová" userId="65b3b5e0-ec35-4e8d-84ee-6847cd4dbfe3" providerId="ADAL" clId="{93326D40-BFEF-46FF-8E24-F82AAD42CD3F}" dt="2024-09-23T13:57:17.693" v="3552" actId="47"/>
        <pc:sldMkLst>
          <pc:docMk/>
          <pc:sldMk cId="4226805022" sldId="274"/>
        </pc:sldMkLst>
        <pc:spChg chg="mod">
          <ac:chgData name="Klára Hübnerová" userId="65b3b5e0-ec35-4e8d-84ee-6847cd4dbfe3" providerId="ADAL" clId="{93326D40-BFEF-46FF-8E24-F82AAD42CD3F}" dt="2024-09-23T13:15:44.242" v="3363" actId="207"/>
          <ac:spMkLst>
            <pc:docMk/>
            <pc:sldMk cId="4226805022" sldId="274"/>
            <ac:spMk id="6" creationId="{FDD74246-E61F-8C1F-B984-EEADE66372F7}"/>
          </ac:spMkLst>
        </pc:spChg>
      </pc:sldChg>
      <pc:sldChg chg="addSp delSp modSp add del mod">
        <pc:chgData name="Klára Hübnerová" userId="65b3b5e0-ec35-4e8d-84ee-6847cd4dbfe3" providerId="ADAL" clId="{93326D40-BFEF-46FF-8E24-F82AAD42CD3F}" dt="2024-09-23T13:57:52.956" v="3559" actId="47"/>
        <pc:sldMkLst>
          <pc:docMk/>
          <pc:sldMk cId="3672481021" sldId="275"/>
        </pc:sldMkLst>
        <pc:spChg chg="mod">
          <ac:chgData name="Klára Hübnerová" userId="65b3b5e0-ec35-4e8d-84ee-6847cd4dbfe3" providerId="ADAL" clId="{93326D40-BFEF-46FF-8E24-F82AAD42CD3F}" dt="2024-09-23T13:45:37.277" v="3496" actId="14100"/>
          <ac:spMkLst>
            <pc:docMk/>
            <pc:sldMk cId="3672481021" sldId="275"/>
            <ac:spMk id="18" creationId="{9D471E59-14C5-EB89-7284-F5C6467C1EF8}"/>
          </ac:spMkLst>
        </pc:spChg>
        <pc:spChg chg="mod">
          <ac:chgData name="Klára Hübnerová" userId="65b3b5e0-ec35-4e8d-84ee-6847cd4dbfe3" providerId="ADAL" clId="{93326D40-BFEF-46FF-8E24-F82AAD42CD3F}" dt="2024-09-23T13:24:53.876" v="3453" actId="207"/>
          <ac:spMkLst>
            <pc:docMk/>
            <pc:sldMk cId="3672481021" sldId="275"/>
            <ac:spMk id="20" creationId="{99B0FD62-1CF0-B7C1-E2A4-7D2741F87653}"/>
          </ac:spMkLst>
        </pc:spChg>
        <pc:spChg chg="add del mod">
          <ac:chgData name="Klára Hübnerová" userId="65b3b5e0-ec35-4e8d-84ee-6847cd4dbfe3" providerId="ADAL" clId="{93326D40-BFEF-46FF-8E24-F82AAD42CD3F}" dt="2024-09-23T13:52:36.173" v="3499"/>
          <ac:spMkLst>
            <pc:docMk/>
            <pc:sldMk cId="3672481021" sldId="275"/>
            <ac:spMk id="27" creationId="{5CC3847D-A9DE-BD8C-4A4A-5FCEC3E3769C}"/>
          </ac:spMkLst>
        </pc:spChg>
      </pc:sldChg>
      <pc:sldChg chg="addSp delSp modSp add mod ord modAnim">
        <pc:chgData name="Klára Hübnerová" userId="65b3b5e0-ec35-4e8d-84ee-6847cd4dbfe3" providerId="ADAL" clId="{93326D40-BFEF-46FF-8E24-F82AAD42CD3F}" dt="2024-09-23T16:09:02.005" v="4466"/>
        <pc:sldMkLst>
          <pc:docMk/>
          <pc:sldMk cId="3490680496" sldId="276"/>
        </pc:sldMkLst>
        <pc:spChg chg="add mod">
          <ac:chgData name="Klára Hübnerová" userId="65b3b5e0-ec35-4e8d-84ee-6847cd4dbfe3" providerId="ADAL" clId="{93326D40-BFEF-46FF-8E24-F82AAD42CD3F}" dt="2024-09-23T16:05:24.815" v="4303" actId="20577"/>
          <ac:spMkLst>
            <pc:docMk/>
            <pc:sldMk cId="3490680496" sldId="276"/>
            <ac:spMk id="2" creationId="{2E945A81-D8E5-A0C8-57A7-F66DD5178E2C}"/>
          </ac:spMkLst>
        </pc:spChg>
        <pc:spChg chg="del">
          <ac:chgData name="Klára Hübnerová" userId="65b3b5e0-ec35-4e8d-84ee-6847cd4dbfe3" providerId="ADAL" clId="{93326D40-BFEF-46FF-8E24-F82AAD42CD3F}" dt="2024-09-23T13:53:12.432" v="3503" actId="478"/>
          <ac:spMkLst>
            <pc:docMk/>
            <pc:sldMk cId="3490680496" sldId="276"/>
            <ac:spMk id="5" creationId="{34E65CA5-80A1-029C-4F6D-58CD5E625A95}"/>
          </ac:spMkLst>
        </pc:spChg>
        <pc:spChg chg="del mod">
          <ac:chgData name="Klára Hübnerová" userId="65b3b5e0-ec35-4e8d-84ee-6847cd4dbfe3" providerId="ADAL" clId="{93326D40-BFEF-46FF-8E24-F82AAD42CD3F}" dt="2024-09-23T13:54:11.123" v="3533" actId="478"/>
          <ac:spMkLst>
            <pc:docMk/>
            <pc:sldMk cId="3490680496" sldId="276"/>
            <ac:spMk id="6" creationId="{E6A27A91-855D-CB2F-3FDE-6B3CC52D62FE}"/>
          </ac:spMkLst>
        </pc:spChg>
        <pc:spChg chg="add mod">
          <ac:chgData name="Klára Hübnerová" userId="65b3b5e0-ec35-4e8d-84ee-6847cd4dbfe3" providerId="ADAL" clId="{93326D40-BFEF-46FF-8E24-F82AAD42CD3F}" dt="2024-09-23T16:04:35.475" v="4295" actId="1076"/>
          <ac:spMkLst>
            <pc:docMk/>
            <pc:sldMk cId="3490680496" sldId="276"/>
            <ac:spMk id="8" creationId="{D032B137-9402-732E-637E-2289F4F656F6}"/>
          </ac:spMkLst>
        </pc:spChg>
        <pc:spChg chg="add del">
          <ac:chgData name="Klára Hübnerová" userId="65b3b5e0-ec35-4e8d-84ee-6847cd4dbfe3" providerId="ADAL" clId="{93326D40-BFEF-46FF-8E24-F82AAD42CD3F}" dt="2024-09-23T15:54:41.299" v="4226" actId="22"/>
          <ac:spMkLst>
            <pc:docMk/>
            <pc:sldMk cId="3490680496" sldId="276"/>
            <ac:spMk id="10" creationId="{06C90674-7811-0D1A-0162-F5701088B07F}"/>
          </ac:spMkLst>
        </pc:spChg>
        <pc:spChg chg="add mod">
          <ac:chgData name="Klára Hübnerová" userId="65b3b5e0-ec35-4e8d-84ee-6847cd4dbfe3" providerId="ADAL" clId="{93326D40-BFEF-46FF-8E24-F82AAD42CD3F}" dt="2024-09-23T16:08:50.943" v="4463" actId="20577"/>
          <ac:spMkLst>
            <pc:docMk/>
            <pc:sldMk cId="3490680496" sldId="276"/>
            <ac:spMk id="17" creationId="{5DC2CDDA-4BD4-944B-8CC1-7E145D38799A}"/>
          </ac:spMkLst>
        </pc:spChg>
        <pc:picChg chg="add mod">
          <ac:chgData name="Klára Hübnerová" userId="65b3b5e0-ec35-4e8d-84ee-6847cd4dbfe3" providerId="ADAL" clId="{93326D40-BFEF-46FF-8E24-F82AAD42CD3F}" dt="2024-09-23T16:04:28.479" v="4293" actId="1076"/>
          <ac:picMkLst>
            <pc:docMk/>
            <pc:sldMk cId="3490680496" sldId="276"/>
            <ac:picMk id="4" creationId="{E5628824-488F-7984-1307-7B61B4D2EA0B}"/>
          </ac:picMkLst>
        </pc:picChg>
        <pc:picChg chg="add mod">
          <ac:chgData name="Klára Hübnerová" userId="65b3b5e0-ec35-4e8d-84ee-6847cd4dbfe3" providerId="ADAL" clId="{93326D40-BFEF-46FF-8E24-F82AAD42CD3F}" dt="2024-09-23T16:04:32.255" v="4294" actId="1076"/>
          <ac:picMkLst>
            <pc:docMk/>
            <pc:sldMk cId="3490680496" sldId="276"/>
            <ac:picMk id="12" creationId="{74DA82CE-6504-E2CC-64A9-B01C063F0480}"/>
          </ac:picMkLst>
        </pc:picChg>
        <pc:picChg chg="add del mod">
          <ac:chgData name="Klára Hübnerová" userId="65b3b5e0-ec35-4e8d-84ee-6847cd4dbfe3" providerId="ADAL" clId="{93326D40-BFEF-46FF-8E24-F82AAD42CD3F}" dt="2024-09-23T16:03:24.054" v="4266" actId="478"/>
          <ac:picMkLst>
            <pc:docMk/>
            <pc:sldMk cId="3490680496" sldId="276"/>
            <ac:picMk id="14" creationId="{29BE7D2C-6E7A-A5D6-9E74-9456FFC32AC8}"/>
          </ac:picMkLst>
        </pc:picChg>
        <pc:picChg chg="add mod modCrop">
          <ac:chgData name="Klára Hübnerová" userId="65b3b5e0-ec35-4e8d-84ee-6847cd4dbfe3" providerId="ADAL" clId="{93326D40-BFEF-46FF-8E24-F82AAD42CD3F}" dt="2024-09-23T16:04:38.032" v="4296" actId="1076"/>
          <ac:picMkLst>
            <pc:docMk/>
            <pc:sldMk cId="3490680496" sldId="276"/>
            <ac:picMk id="16" creationId="{619A2152-4CC9-448F-0B42-DB0858ECFCB6}"/>
          </ac:picMkLst>
        </pc:picChg>
      </pc:sldChg>
      <pc:sldChg chg="modSp add mod">
        <pc:chgData name="Klára Hübnerová" userId="65b3b5e0-ec35-4e8d-84ee-6847cd4dbfe3" providerId="ADAL" clId="{93326D40-BFEF-46FF-8E24-F82AAD42CD3F}" dt="2024-09-23T13:57:14.104" v="3551" actId="207"/>
        <pc:sldMkLst>
          <pc:docMk/>
          <pc:sldMk cId="1578938172" sldId="277"/>
        </pc:sldMkLst>
        <pc:spChg chg="mod">
          <ac:chgData name="Klára Hübnerová" userId="65b3b5e0-ec35-4e8d-84ee-6847cd4dbfe3" providerId="ADAL" clId="{93326D40-BFEF-46FF-8E24-F82AAD42CD3F}" dt="2024-09-23T13:57:14.104" v="3551" actId="207"/>
          <ac:spMkLst>
            <pc:docMk/>
            <pc:sldMk cId="1578938172" sldId="277"/>
            <ac:spMk id="6" creationId="{FDD74246-E61F-8C1F-B984-EEADE66372F7}"/>
          </ac:spMkLst>
        </pc:spChg>
      </pc:sldChg>
      <pc:sldChg chg="addSp delSp modSp add del mod ord">
        <pc:chgData name="Klára Hübnerová" userId="65b3b5e0-ec35-4e8d-84ee-6847cd4dbfe3" providerId="ADAL" clId="{93326D40-BFEF-46FF-8E24-F82AAD42CD3F}" dt="2024-09-23T16:10:53.110" v="4503"/>
        <pc:sldMkLst>
          <pc:docMk/>
          <pc:sldMk cId="3347191646" sldId="278"/>
        </pc:sldMkLst>
        <pc:spChg chg="del mod">
          <ac:chgData name="Klára Hübnerová" userId="65b3b5e0-ec35-4e8d-84ee-6847cd4dbfe3" providerId="ADAL" clId="{93326D40-BFEF-46FF-8E24-F82AAD42CD3F}" dt="2024-09-23T16:10:26.097" v="4498" actId="478"/>
          <ac:spMkLst>
            <pc:docMk/>
            <pc:sldMk cId="3347191646" sldId="278"/>
            <ac:spMk id="15" creationId="{0B9A54A8-1DE2-BE06-AB2F-A0E1D063865E}"/>
          </ac:spMkLst>
        </pc:spChg>
        <pc:spChg chg="mod">
          <ac:chgData name="Klára Hübnerová" userId="65b3b5e0-ec35-4e8d-84ee-6847cd4dbfe3" providerId="ADAL" clId="{93326D40-BFEF-46FF-8E24-F82AAD42CD3F}" dt="2024-09-23T14:48:18.910" v="3737" actId="207"/>
          <ac:spMkLst>
            <pc:docMk/>
            <pc:sldMk cId="3347191646" sldId="278"/>
            <ac:spMk id="19" creationId="{C690656A-D40D-332F-0FEF-74A29DAAA66E}"/>
          </ac:spMkLst>
        </pc:spChg>
        <pc:spChg chg="mod">
          <ac:chgData name="Klára Hübnerová" userId="65b3b5e0-ec35-4e8d-84ee-6847cd4dbfe3" providerId="ADAL" clId="{93326D40-BFEF-46FF-8E24-F82AAD42CD3F}" dt="2024-09-23T13:57:36.550" v="3556" actId="207"/>
          <ac:spMkLst>
            <pc:docMk/>
            <pc:sldMk cId="3347191646" sldId="278"/>
            <ac:spMk id="20" creationId="{99B0FD62-1CF0-B7C1-E2A4-7D2741F87653}"/>
          </ac:spMkLst>
        </pc:spChg>
        <pc:spChg chg="mod">
          <ac:chgData name="Klára Hübnerová" userId="65b3b5e0-ec35-4e8d-84ee-6847cd4dbfe3" providerId="ADAL" clId="{93326D40-BFEF-46FF-8E24-F82AAD42CD3F}" dt="2024-09-23T14:12:57.615" v="3563" actId="207"/>
          <ac:spMkLst>
            <pc:docMk/>
            <pc:sldMk cId="3347191646" sldId="278"/>
            <ac:spMk id="22" creationId="{F869BFD1-3972-C9C6-CC72-AA7BEB4B50C2}"/>
          </ac:spMkLst>
        </pc:spChg>
        <pc:spChg chg="mod">
          <ac:chgData name="Klára Hübnerová" userId="65b3b5e0-ec35-4e8d-84ee-6847cd4dbfe3" providerId="ADAL" clId="{93326D40-BFEF-46FF-8E24-F82AAD42CD3F}" dt="2024-09-23T14:21:53.725" v="3603" actId="20577"/>
          <ac:spMkLst>
            <pc:docMk/>
            <pc:sldMk cId="3347191646" sldId="278"/>
            <ac:spMk id="24" creationId="{3A116C5A-F757-B3DD-38DE-B0C3C4041AC8}"/>
          </ac:spMkLst>
        </pc:spChg>
        <pc:spChg chg="mod">
          <ac:chgData name="Klára Hübnerová" userId="65b3b5e0-ec35-4e8d-84ee-6847cd4dbfe3" providerId="ADAL" clId="{93326D40-BFEF-46FF-8E24-F82AAD42CD3F}" dt="2024-09-23T14:48:32.848" v="3738" actId="207"/>
          <ac:spMkLst>
            <pc:docMk/>
            <pc:sldMk cId="3347191646" sldId="278"/>
            <ac:spMk id="25" creationId="{65266CCA-79B8-840B-4913-0AC75F189AE1}"/>
          </ac:spMkLst>
        </pc:spChg>
        <pc:spChg chg="add del mod">
          <ac:chgData name="Klára Hübnerová" userId="65b3b5e0-ec35-4e8d-84ee-6847cd4dbfe3" providerId="ADAL" clId="{93326D40-BFEF-46FF-8E24-F82AAD42CD3F}" dt="2024-09-23T16:10:31.026" v="4500" actId="478"/>
          <ac:spMkLst>
            <pc:docMk/>
            <pc:sldMk cId="3347191646" sldId="278"/>
            <ac:spMk id="28" creationId="{B89AE2EF-0589-BAE7-72E0-E698740A4157}"/>
          </ac:spMkLst>
        </pc:spChg>
        <pc:spChg chg="add del mod">
          <ac:chgData name="Klára Hübnerová" userId="65b3b5e0-ec35-4e8d-84ee-6847cd4dbfe3" providerId="ADAL" clId="{93326D40-BFEF-46FF-8E24-F82AAD42CD3F}" dt="2024-09-23T16:10:42.962" v="4502"/>
          <ac:spMkLst>
            <pc:docMk/>
            <pc:sldMk cId="3347191646" sldId="278"/>
            <ac:spMk id="29" creationId="{7B4FB760-2D36-AB5D-2A1B-B6517FCC914B}"/>
          </ac:spMkLst>
        </pc:spChg>
        <pc:spChg chg="add mod">
          <ac:chgData name="Klára Hübnerová" userId="65b3b5e0-ec35-4e8d-84ee-6847cd4dbfe3" providerId="ADAL" clId="{93326D40-BFEF-46FF-8E24-F82AAD42CD3F}" dt="2024-09-23T16:10:53.110" v="4503"/>
          <ac:spMkLst>
            <pc:docMk/>
            <pc:sldMk cId="3347191646" sldId="278"/>
            <ac:spMk id="30" creationId="{2B0A15D5-ED5B-F087-26AE-60A0C8FA3666}"/>
          </ac:spMkLst>
        </pc:spChg>
      </pc:sldChg>
      <pc:sldChg chg="addSp delSp modSp add mod ord modAnim">
        <pc:chgData name="Klára Hübnerová" userId="65b3b5e0-ec35-4e8d-84ee-6847cd4dbfe3" providerId="ADAL" clId="{93326D40-BFEF-46FF-8E24-F82AAD42CD3F}" dt="2024-09-23T14:54:20.308" v="3783" actId="113"/>
        <pc:sldMkLst>
          <pc:docMk/>
          <pc:sldMk cId="1105285470" sldId="279"/>
        </pc:sldMkLst>
        <pc:spChg chg="mod">
          <ac:chgData name="Klára Hübnerová" userId="65b3b5e0-ec35-4e8d-84ee-6847cd4dbfe3" providerId="ADAL" clId="{93326D40-BFEF-46FF-8E24-F82AAD42CD3F}" dt="2024-09-23T14:13:44.019" v="3583" actId="14100"/>
          <ac:spMkLst>
            <pc:docMk/>
            <pc:sldMk cId="1105285470" sldId="279"/>
            <ac:spMk id="2" creationId="{2E945A81-D8E5-A0C8-57A7-F66DD5178E2C}"/>
          </ac:spMkLst>
        </pc:spChg>
        <pc:spChg chg="add del">
          <ac:chgData name="Klára Hübnerová" userId="65b3b5e0-ec35-4e8d-84ee-6847cd4dbfe3" providerId="ADAL" clId="{93326D40-BFEF-46FF-8E24-F82AAD42CD3F}" dt="2024-09-23T14:42:50.163" v="3607" actId="22"/>
          <ac:spMkLst>
            <pc:docMk/>
            <pc:sldMk cId="1105285470" sldId="279"/>
            <ac:spMk id="10" creationId="{FB3BF3CE-3D70-42CC-DAA7-7B9B3ABF8DA0}"/>
          </ac:spMkLst>
        </pc:spChg>
        <pc:spChg chg="add mod">
          <ac:chgData name="Klára Hübnerová" userId="65b3b5e0-ec35-4e8d-84ee-6847cd4dbfe3" providerId="ADAL" clId="{93326D40-BFEF-46FF-8E24-F82AAD42CD3F}" dt="2024-09-23T14:51:56.561" v="3760" actId="1076"/>
          <ac:spMkLst>
            <pc:docMk/>
            <pc:sldMk cId="1105285470" sldId="279"/>
            <ac:spMk id="12" creationId="{D1EB9961-EF40-C6A6-CCC6-A31EA0DA1B2D}"/>
          </ac:spMkLst>
        </pc:spChg>
        <pc:spChg chg="add mod">
          <ac:chgData name="Klára Hübnerová" userId="65b3b5e0-ec35-4e8d-84ee-6847cd4dbfe3" providerId="ADAL" clId="{93326D40-BFEF-46FF-8E24-F82AAD42CD3F}" dt="2024-09-23T14:47:00.145" v="3731" actId="20577"/>
          <ac:spMkLst>
            <pc:docMk/>
            <pc:sldMk cId="1105285470" sldId="279"/>
            <ac:spMk id="14" creationId="{49FB8957-A8AC-2F8F-124A-B0A8E22B7D8B}"/>
          </ac:spMkLst>
        </pc:spChg>
        <pc:spChg chg="add mod">
          <ac:chgData name="Klára Hübnerová" userId="65b3b5e0-ec35-4e8d-84ee-6847cd4dbfe3" providerId="ADAL" clId="{93326D40-BFEF-46FF-8E24-F82AAD42CD3F}" dt="2024-09-23T14:51:01.351" v="3752" actId="1076"/>
          <ac:spMkLst>
            <pc:docMk/>
            <pc:sldMk cId="1105285470" sldId="279"/>
            <ac:spMk id="18" creationId="{520E6CAD-9069-54A1-BF85-C99F1FE2BE0A}"/>
          </ac:spMkLst>
        </pc:spChg>
        <pc:spChg chg="add mod">
          <ac:chgData name="Klára Hübnerová" userId="65b3b5e0-ec35-4e8d-84ee-6847cd4dbfe3" providerId="ADAL" clId="{93326D40-BFEF-46FF-8E24-F82AAD42CD3F}" dt="2024-09-23T14:54:20.308" v="3783" actId="113"/>
          <ac:spMkLst>
            <pc:docMk/>
            <pc:sldMk cId="1105285470" sldId="279"/>
            <ac:spMk id="20" creationId="{7CCE0D81-F115-7D71-F372-E2AB0FC1A991}"/>
          </ac:spMkLst>
        </pc:spChg>
        <pc:picChg chg="add del mod">
          <ac:chgData name="Klára Hübnerová" userId="65b3b5e0-ec35-4e8d-84ee-6847cd4dbfe3" providerId="ADAL" clId="{93326D40-BFEF-46FF-8E24-F82AAD42CD3F}" dt="2024-09-23T14:15:05.170" v="3585" actId="478"/>
          <ac:picMkLst>
            <pc:docMk/>
            <pc:sldMk cId="1105285470" sldId="279"/>
            <ac:picMk id="4" creationId="{9D7963EB-3144-F050-8790-8036D993B5FF}"/>
          </ac:picMkLst>
        </pc:picChg>
        <pc:picChg chg="add mod modCrop">
          <ac:chgData name="Klára Hübnerová" userId="65b3b5e0-ec35-4e8d-84ee-6847cd4dbfe3" providerId="ADAL" clId="{93326D40-BFEF-46FF-8E24-F82AAD42CD3F}" dt="2024-09-23T14:51:05.842" v="3753" actId="1076"/>
          <ac:picMkLst>
            <pc:docMk/>
            <pc:sldMk cId="1105285470" sldId="279"/>
            <ac:picMk id="6" creationId="{4BD72314-C60D-41E9-C015-1D4734D8D560}"/>
          </ac:picMkLst>
        </pc:picChg>
        <pc:picChg chg="add mod">
          <ac:chgData name="Klára Hübnerová" userId="65b3b5e0-ec35-4e8d-84ee-6847cd4dbfe3" providerId="ADAL" clId="{93326D40-BFEF-46FF-8E24-F82AAD42CD3F}" dt="2024-09-23T14:51:53.794" v="3759" actId="1076"/>
          <ac:picMkLst>
            <pc:docMk/>
            <pc:sldMk cId="1105285470" sldId="279"/>
            <ac:picMk id="8" creationId="{7EA718CD-9141-603E-83B8-1D696D67C307}"/>
          </ac:picMkLst>
        </pc:picChg>
        <pc:picChg chg="add mod">
          <ac:chgData name="Klára Hübnerová" userId="65b3b5e0-ec35-4e8d-84ee-6847cd4dbfe3" providerId="ADAL" clId="{93326D40-BFEF-46FF-8E24-F82AAD42CD3F}" dt="2024-09-23T14:51:51.738" v="3758" actId="1076"/>
          <ac:picMkLst>
            <pc:docMk/>
            <pc:sldMk cId="1105285470" sldId="279"/>
            <ac:picMk id="16" creationId="{E19C481D-7CE7-8271-49F9-5DEF66516B09}"/>
          </ac:picMkLst>
        </pc:picChg>
      </pc:sldChg>
      <pc:sldChg chg="addSp delSp modSp add mod modAnim">
        <pc:chgData name="Klára Hübnerová" userId="65b3b5e0-ec35-4e8d-84ee-6847cd4dbfe3" providerId="ADAL" clId="{93326D40-BFEF-46FF-8E24-F82AAD42CD3F}" dt="2024-09-23T15:56:51.758" v="4257" actId="13926"/>
        <pc:sldMkLst>
          <pc:docMk/>
          <pc:sldMk cId="1415895872" sldId="280"/>
        </pc:sldMkLst>
        <pc:spChg chg="mod">
          <ac:chgData name="Klára Hübnerová" userId="65b3b5e0-ec35-4e8d-84ee-6847cd4dbfe3" providerId="ADAL" clId="{93326D40-BFEF-46FF-8E24-F82AAD42CD3F}" dt="2024-09-23T15:30:38.102" v="3909" actId="20577"/>
          <ac:spMkLst>
            <pc:docMk/>
            <pc:sldMk cId="1415895872" sldId="280"/>
            <ac:spMk id="2" creationId="{2E945A81-D8E5-A0C8-57A7-F66DD5178E2C}"/>
          </ac:spMkLst>
        </pc:spChg>
        <pc:spChg chg="add mod">
          <ac:chgData name="Klára Hübnerová" userId="65b3b5e0-ec35-4e8d-84ee-6847cd4dbfe3" providerId="ADAL" clId="{93326D40-BFEF-46FF-8E24-F82AAD42CD3F}" dt="2024-09-23T15:23:41.486" v="3894" actId="1076"/>
          <ac:spMkLst>
            <pc:docMk/>
            <pc:sldMk cId="1415895872" sldId="280"/>
            <ac:spMk id="7" creationId="{90A43BE4-7488-C5AB-B382-4F2612C8F4A0}"/>
          </ac:spMkLst>
        </pc:spChg>
        <pc:spChg chg="add mod">
          <ac:chgData name="Klára Hübnerová" userId="65b3b5e0-ec35-4e8d-84ee-6847cd4dbfe3" providerId="ADAL" clId="{93326D40-BFEF-46FF-8E24-F82AAD42CD3F}" dt="2024-09-23T15:41:33.179" v="4054" actId="1076"/>
          <ac:spMkLst>
            <pc:docMk/>
            <pc:sldMk cId="1415895872" sldId="280"/>
            <ac:spMk id="11" creationId="{187B70E3-B1EB-ACE1-1E10-14A30623003C}"/>
          </ac:spMkLst>
        </pc:spChg>
        <pc:spChg chg="del mod">
          <ac:chgData name="Klára Hübnerová" userId="65b3b5e0-ec35-4e8d-84ee-6847cd4dbfe3" providerId="ADAL" clId="{93326D40-BFEF-46FF-8E24-F82AAD42CD3F}" dt="2024-09-23T15:04:37.094" v="3884" actId="478"/>
          <ac:spMkLst>
            <pc:docMk/>
            <pc:sldMk cId="1415895872" sldId="280"/>
            <ac:spMk id="12" creationId="{D1EB9961-EF40-C6A6-CCC6-A31EA0DA1B2D}"/>
          </ac:spMkLst>
        </pc:spChg>
        <pc:spChg chg="del">
          <ac:chgData name="Klára Hübnerová" userId="65b3b5e0-ec35-4e8d-84ee-6847cd4dbfe3" providerId="ADAL" clId="{93326D40-BFEF-46FF-8E24-F82AAD42CD3F}" dt="2024-09-23T14:56:30.018" v="3829" actId="478"/>
          <ac:spMkLst>
            <pc:docMk/>
            <pc:sldMk cId="1415895872" sldId="280"/>
            <ac:spMk id="14" creationId="{49FB8957-A8AC-2F8F-124A-B0A8E22B7D8B}"/>
          </ac:spMkLst>
        </pc:spChg>
        <pc:spChg chg="add mod">
          <ac:chgData name="Klára Hübnerová" userId="65b3b5e0-ec35-4e8d-84ee-6847cd4dbfe3" providerId="ADAL" clId="{93326D40-BFEF-46FF-8E24-F82AAD42CD3F}" dt="2024-09-23T15:56:51.758" v="4257" actId="13926"/>
          <ac:spMkLst>
            <pc:docMk/>
            <pc:sldMk cId="1415895872" sldId="280"/>
            <ac:spMk id="18" creationId="{18681A6D-74A2-AF96-2721-C234D54B1201}"/>
          </ac:spMkLst>
        </pc:spChg>
        <pc:picChg chg="add mod">
          <ac:chgData name="Klára Hübnerová" userId="65b3b5e0-ec35-4e8d-84ee-6847cd4dbfe3" providerId="ADAL" clId="{93326D40-BFEF-46FF-8E24-F82AAD42CD3F}" dt="2024-09-23T15:23:38.750" v="3893" actId="1076"/>
          <ac:picMkLst>
            <pc:docMk/>
            <pc:sldMk cId="1415895872" sldId="280"/>
            <ac:picMk id="4" creationId="{43392673-CCF8-7ACC-E136-21DEEF57A51D}"/>
          </ac:picMkLst>
        </pc:picChg>
        <pc:picChg chg="del">
          <ac:chgData name="Klára Hübnerová" userId="65b3b5e0-ec35-4e8d-84ee-6847cd4dbfe3" providerId="ADAL" clId="{93326D40-BFEF-46FF-8E24-F82AAD42CD3F}" dt="2024-09-23T14:54:30.802" v="3786" actId="478"/>
          <ac:picMkLst>
            <pc:docMk/>
            <pc:sldMk cId="1415895872" sldId="280"/>
            <ac:picMk id="6" creationId="{4BD72314-C60D-41E9-C015-1D4734D8D560}"/>
          </ac:picMkLst>
        </pc:picChg>
        <pc:picChg chg="del">
          <ac:chgData name="Klára Hübnerová" userId="65b3b5e0-ec35-4e8d-84ee-6847cd4dbfe3" providerId="ADAL" clId="{93326D40-BFEF-46FF-8E24-F82AAD42CD3F}" dt="2024-09-23T14:54:28.035" v="3784" actId="478"/>
          <ac:picMkLst>
            <pc:docMk/>
            <pc:sldMk cId="1415895872" sldId="280"/>
            <ac:picMk id="8" creationId="{7EA718CD-9141-603E-83B8-1D696D67C307}"/>
          </ac:picMkLst>
        </pc:picChg>
        <pc:picChg chg="add del mod">
          <ac:chgData name="Klára Hübnerová" userId="65b3b5e0-ec35-4e8d-84ee-6847cd4dbfe3" providerId="ADAL" clId="{93326D40-BFEF-46FF-8E24-F82AAD42CD3F}" dt="2024-09-23T15:12:11.939" v="3892" actId="478"/>
          <ac:picMkLst>
            <pc:docMk/>
            <pc:sldMk cId="1415895872" sldId="280"/>
            <ac:picMk id="10" creationId="{294E240F-D356-53E2-6221-5FB0FC844DE6}"/>
          </ac:picMkLst>
        </pc:picChg>
        <pc:picChg chg="add mod ord">
          <ac:chgData name="Klára Hübnerová" userId="65b3b5e0-ec35-4e8d-84ee-6847cd4dbfe3" providerId="ADAL" clId="{93326D40-BFEF-46FF-8E24-F82AAD42CD3F}" dt="2024-09-23T15:56:02.613" v="4245" actId="167"/>
          <ac:picMkLst>
            <pc:docMk/>
            <pc:sldMk cId="1415895872" sldId="280"/>
            <ac:picMk id="15" creationId="{66137646-1F78-7C55-3A2C-744C2C899C64}"/>
          </ac:picMkLst>
        </pc:picChg>
        <pc:picChg chg="del">
          <ac:chgData name="Klára Hübnerová" userId="65b3b5e0-ec35-4e8d-84ee-6847cd4dbfe3" providerId="ADAL" clId="{93326D40-BFEF-46FF-8E24-F82AAD42CD3F}" dt="2024-09-23T14:54:29.452" v="3785" actId="478"/>
          <ac:picMkLst>
            <pc:docMk/>
            <pc:sldMk cId="1415895872" sldId="280"/>
            <ac:picMk id="16" creationId="{E19C481D-7CE7-8271-49F9-5DEF66516B09}"/>
          </ac:picMkLst>
        </pc:picChg>
        <pc:picChg chg="add mod">
          <ac:chgData name="Klára Hübnerová" userId="65b3b5e0-ec35-4e8d-84ee-6847cd4dbfe3" providerId="ADAL" clId="{93326D40-BFEF-46FF-8E24-F82AAD42CD3F}" dt="2024-09-23T15:39:58.963" v="4042" actId="1076"/>
          <ac:picMkLst>
            <pc:docMk/>
            <pc:sldMk cId="1415895872" sldId="280"/>
            <ac:picMk id="20" creationId="{EF1E3A3D-E330-B464-C902-DF9EF6AAFB3B}"/>
          </ac:picMkLst>
        </pc:picChg>
        <pc:picChg chg="add mod">
          <ac:chgData name="Klára Hübnerová" userId="65b3b5e0-ec35-4e8d-84ee-6847cd4dbfe3" providerId="ADAL" clId="{93326D40-BFEF-46FF-8E24-F82AAD42CD3F}" dt="2024-09-23T15:41:26.102" v="4052" actId="1076"/>
          <ac:picMkLst>
            <pc:docMk/>
            <pc:sldMk cId="1415895872" sldId="280"/>
            <ac:picMk id="22" creationId="{E7274C1D-3044-1124-D088-2D197F7211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5DA15-1372-7653-43AC-2BFFB8BE2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9450AE-6735-6D21-D914-5CF61070C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D7E713-48BF-2292-70C3-6EFD49EE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01C83B-E7AC-B48D-7539-29368363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28925D-C4ED-C20C-7955-0CF42882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68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1E721-0B1C-B938-6185-1E6771D7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E38912-CCE1-9B38-6178-4AD802BE3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DBB3A2-BABA-5AC8-87C7-6076FD5C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4B2944-8A31-BB38-1BEA-99B5E03D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DB4914-1CA3-F326-3A01-9DBED9C6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8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153D9D-76CB-91B2-050E-C5F74CB1D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B19585-13A6-CD04-D35F-1DE36D20B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2E995-9FDD-38A5-C500-7D2977FC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FF093C-9F50-D5CB-5EC8-842CB421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74D355-4366-F959-1B59-03BB4737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34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4F075-55D2-214E-0F5E-019662F9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6055D-B672-7028-B482-B87F923E6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82107C-6FE7-FE60-1AB5-80F4FD92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B2F03B-0521-0171-F4D3-EE0EDC86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4DB1ED-CEA2-5C90-9A05-550204ED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39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DBE66-890E-B930-1B69-7A4067A5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D9D0B2-75FC-7926-ADD5-2809B24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6836C3-DDA0-F7DB-52E7-52FAE66D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3820D2-BAE0-4F2B-33F6-F0333A0A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F7F88B-93B6-C6A1-CFE9-2B9BCD43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2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320B0-A0E2-4E9F-F63B-62520933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52C231-3D60-68EC-8DC1-5FCD116C2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405164-315C-3AA2-C303-C6C844AFB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2EABA8-3DFF-449A-B6EC-C87C0828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7ADF98-22ED-D132-FEE7-711631C8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7FA6A2-DCAA-561C-8180-26984BCB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69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64016-EDFD-E443-B557-62E8F231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CF41BE-DF73-3EE2-0563-07B977FDA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89136F-E963-19BC-2745-F3BD1A229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7AB7E0-527D-11E2-7E86-BE4664302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671BA6-2B4F-BE60-43A8-036C92579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CB34771-7E21-D32D-9B05-933F7308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6169A8-D152-504C-1CDE-392AC3A4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E8AA84-00B6-5FEB-E610-4396D376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5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B07C0-638B-9FFD-FC71-DE60CBF2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16097C-185E-3000-5C4C-392E1FAA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4A71D2-C3B0-FFA9-78A5-4A6650EE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44C82C-0600-7174-27A8-9885C7AE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D19AC8-36E8-D72E-E259-9F11AD5E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F6F4DF-2712-2931-33CD-711C1555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D3BB23-9164-B674-05EB-AA18910F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85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67827-43BB-E431-142F-A878F047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A2F7B-7BF5-12FF-92E1-E74E0C1D4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C3403C-C324-E465-F451-8933A5DCE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E0C870-0193-B9F2-A14B-05E34B87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0DBFAD-DF14-E069-AA3B-0CD3549E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3E4136-6B1C-6895-3EF8-5F86555B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54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FCEF3-0E28-CA75-52BB-915B7209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8EC4B7-20F9-D037-0E4B-6B1350DB4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426CCC-E5E3-092F-DF79-03E75E8B3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ED9726-2A72-C3E0-9BE1-7B2D02F2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E4C5DF-2C89-A2E3-B82B-7D450148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4F4143-126E-5D7A-D6D0-BF0D7106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45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AD9E9F-1F3B-DB11-6283-9B0E3295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37D557-6660-B258-CD20-5EDA97F2B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0A348C-8DBF-3F68-A526-0DF94A964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BD39-AA71-4ECE-9442-A232E9DBECEB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E97FC7-E741-818F-4E69-22F1AD5A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6BDFF6-C57C-A7C3-9EDA-730EA15D8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41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F30B850-F42B-AED6-69EA-3D707EEF7E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37548" y="1187922"/>
            <a:ext cx="3831680" cy="3808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solidFill>
                  <a:srgbClr val="C00000"/>
                </a:solidFill>
                <a:latin typeface="+mn-lt"/>
              </a:rPr>
              <a:t>Metodika XIII.</a:t>
            </a:r>
            <a:br>
              <a:rPr lang="cs-CZ" altLang="cs-CZ" sz="3600" b="1" dirty="0">
                <a:solidFill>
                  <a:srgbClr val="C00000"/>
                </a:solidFill>
                <a:latin typeface="+mn-lt"/>
              </a:rPr>
            </a:br>
            <a:br>
              <a:rPr lang="cs-CZ" altLang="cs-CZ" sz="1000" b="1" dirty="0">
                <a:solidFill>
                  <a:srgbClr val="C00000"/>
                </a:solidFill>
                <a:latin typeface="+mn-lt"/>
              </a:rPr>
            </a:br>
            <a:r>
              <a:rPr lang="cs-CZ" altLang="cs-CZ" sz="2400" b="1" dirty="0">
                <a:solidFill>
                  <a:srgbClr val="002060"/>
                </a:solidFill>
                <a:latin typeface="+mn-lt"/>
              </a:rPr>
              <a:t>Znepokojivý gender, nebezpečný feminismus,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400" b="1" dirty="0">
                <a:solidFill>
                  <a:srgbClr val="002060"/>
                </a:solidFill>
                <a:latin typeface="+mn-lt"/>
              </a:rPr>
              <a:t>konstruovaná maskulinita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1600" b="1" i="1" dirty="0">
                <a:solidFill>
                  <a:srgbClr val="C00000"/>
                </a:solidFill>
                <a:latin typeface="+mn-lt"/>
              </a:rPr>
              <a:t>Perspektiva pohlaví, její společenský význam a dopad na vědeckou práci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I. </a:t>
            </a:r>
            <a:br>
              <a:rPr lang="cs-CZ" altLang="cs-CZ" sz="20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Úvod do tematiky</a:t>
            </a:r>
            <a:br>
              <a:rPr lang="cs-CZ" altLang="cs-CZ" sz="20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0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cs-CZ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08D5CE-F338-A16E-C267-A7AABE4D8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7" r="15561"/>
          <a:stretch/>
        </p:blipFill>
        <p:spPr>
          <a:xfrm>
            <a:off x="8644147" y="-11961"/>
            <a:ext cx="3547853" cy="686996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5E534E4-983C-ABDD-ADAB-D570E14F09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r="12156"/>
          <a:stretch/>
        </p:blipFill>
        <p:spPr>
          <a:xfrm>
            <a:off x="0" y="0"/>
            <a:ext cx="3502325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FC3D232-82CF-2047-A9E9-70F3A2034D72}"/>
              </a:ext>
            </a:extLst>
          </p:cNvPr>
          <p:cNvSpPr/>
          <p:nvPr/>
        </p:nvSpPr>
        <p:spPr>
          <a:xfrm>
            <a:off x="-45528" y="5842229"/>
            <a:ext cx="3547853" cy="1015663"/>
          </a:xfrm>
          <a:prstGeom prst="rect">
            <a:avLst/>
          </a:prstGeom>
          <a:solidFill>
            <a:srgbClr val="F1E7CC"/>
          </a:solidFill>
        </p:spPr>
        <p:txBody>
          <a:bodyPr wrap="square">
            <a:spAutoFit/>
          </a:bodyPr>
          <a:lstStyle/>
          <a:p>
            <a:r>
              <a:rPr lang="cs-CZ" sz="1200" b="1" i="1"/>
              <a:t>Od té doby, co Virginie získala sedmé čestné uznání za poezii od Francouzské akademie, mám já, kapitán Národní gardy, každou sobotu počítat prostěradla do prádelny. Když to neudělám, manželka mi umyje hlavu...</a:t>
            </a:r>
          </a:p>
        </p:txBody>
      </p:sp>
      <p:sp>
        <p:nvSpPr>
          <p:cNvPr id="8" name="TextovéPole 13">
            <a:extLst>
              <a:ext uri="{FF2B5EF4-FFF2-40B4-BE49-F238E27FC236}">
                <a16:creationId xmlns:a16="http://schemas.microsoft.com/office/drawing/2014/main" id="{83B685DD-B8A9-0A6B-3911-5F8C4BBA9F81}"/>
              </a:ext>
            </a:extLst>
          </p:cNvPr>
          <p:cNvSpPr txBox="1"/>
          <p:nvPr/>
        </p:nvSpPr>
        <p:spPr>
          <a:xfrm>
            <a:off x="3616177" y="5870887"/>
            <a:ext cx="1781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Honoré </a:t>
            </a:r>
            <a:r>
              <a:rPr lang="cs-CZ" sz="1200" dirty="0" err="1"/>
              <a:t>Daumier</a:t>
            </a:r>
            <a:r>
              <a:rPr lang="cs-CZ" sz="1200" dirty="0"/>
              <a:t>, les bas </a:t>
            </a:r>
            <a:r>
              <a:rPr lang="cs-CZ" sz="1200" dirty="0" err="1"/>
              <a:t>bleus</a:t>
            </a:r>
            <a:r>
              <a:rPr lang="cs-CZ" sz="1200" dirty="0"/>
              <a:t> (modré punčošky), Paris, </a:t>
            </a:r>
            <a:r>
              <a:rPr lang="cs-CZ" sz="1200" dirty="0" err="1"/>
              <a:t>Chez</a:t>
            </a:r>
            <a:r>
              <a:rPr lang="cs-CZ" sz="1200" dirty="0"/>
              <a:t> </a:t>
            </a:r>
            <a:r>
              <a:rPr lang="cs-CZ" sz="1200" dirty="0" err="1"/>
              <a:t>Aubert</a:t>
            </a:r>
            <a:r>
              <a:rPr lang="cs-CZ" sz="1200" dirty="0"/>
              <a:t>, 1844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C1EE90-373A-B669-904E-1D7DA62AF61F}"/>
              </a:ext>
            </a:extLst>
          </p:cNvPr>
          <p:cNvSpPr txBox="1"/>
          <p:nvPr/>
        </p:nvSpPr>
        <p:spPr>
          <a:xfrm>
            <a:off x="7176967" y="5758230"/>
            <a:ext cx="13845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Hidžra a jeho společníci ve východním Bengálsku kolem roku 1860</a:t>
            </a:r>
          </a:p>
        </p:txBody>
      </p:sp>
    </p:spTree>
    <p:extLst>
      <p:ext uri="{BB962C8B-B14F-4D97-AF65-F5344CB8AC3E}">
        <p14:creationId xmlns:p14="http://schemas.microsoft.com/office/powerpoint/2010/main" val="165215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E945A81-D8E5-A0C8-57A7-F66DD5178E2C}"/>
              </a:ext>
            </a:extLst>
          </p:cNvPr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000" b="1" dirty="0">
                <a:solidFill>
                  <a:schemeClr val="bg1"/>
                </a:solidFill>
                <a:latin typeface="+mn-lt"/>
              </a:rPr>
              <a:t>Gender: genderové role </a:t>
            </a:r>
            <a:endParaRPr lang="cs-CZ" altLang="cs-CZ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Obrázek 3" descr="Obsah obrázku text, oblečení, plakát, osoba&#10;&#10;Popis byl vytvořen automaticky">
            <a:extLst>
              <a:ext uri="{FF2B5EF4-FFF2-40B4-BE49-F238E27FC236}">
                <a16:creationId xmlns:a16="http://schemas.microsoft.com/office/drawing/2014/main" id="{E5628824-488F-7984-1307-7B61B4D2E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19" y="473978"/>
            <a:ext cx="4406305" cy="591004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032B137-9402-732E-637E-2289F4F656F6}"/>
              </a:ext>
            </a:extLst>
          </p:cNvPr>
          <p:cNvSpPr txBox="1"/>
          <p:nvPr/>
        </p:nvSpPr>
        <p:spPr>
          <a:xfrm>
            <a:off x="225187" y="2747600"/>
            <a:ext cx="182578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Válečná propaganda v Americe (1943)</a:t>
            </a:r>
          </a:p>
          <a:p>
            <a:endParaRPr lang="cs-CZ" sz="1400" dirty="0"/>
          </a:p>
          <a:p>
            <a:r>
              <a:rPr lang="cs-CZ" sz="1400" dirty="0"/>
              <a:t>„</a:t>
            </a:r>
            <a:r>
              <a:rPr lang="cs-CZ" sz="1400" b="1" dirty="0" err="1">
                <a:highlight>
                  <a:srgbClr val="FFFF00"/>
                </a:highlight>
              </a:rPr>
              <a:t>Rosie</a:t>
            </a:r>
            <a:r>
              <a:rPr lang="cs-CZ" sz="1400" b="1" dirty="0">
                <a:highlight>
                  <a:srgbClr val="FFFF00"/>
                </a:highlight>
              </a:rPr>
              <a:t> </a:t>
            </a:r>
            <a:r>
              <a:rPr lang="cs-CZ" sz="1400" b="1" dirty="0" err="1">
                <a:highlight>
                  <a:srgbClr val="FFFF00"/>
                </a:highlight>
              </a:rPr>
              <a:t>the</a:t>
            </a:r>
            <a:r>
              <a:rPr lang="cs-CZ" sz="1400" b="1" dirty="0">
                <a:highlight>
                  <a:srgbClr val="FFFF00"/>
                </a:highlight>
              </a:rPr>
              <a:t> </a:t>
            </a:r>
            <a:r>
              <a:rPr lang="cs-CZ" sz="1400" b="1" dirty="0" err="1">
                <a:highlight>
                  <a:srgbClr val="FFFF00"/>
                </a:highlight>
              </a:rPr>
              <a:t>Riveter</a:t>
            </a:r>
            <a:r>
              <a:rPr lang="cs-CZ" sz="1400" dirty="0"/>
              <a:t>“ (Nýtovačka </a:t>
            </a:r>
            <a:r>
              <a:rPr lang="cs-CZ" sz="1400" dirty="0" err="1"/>
              <a:t>Rúža</a:t>
            </a:r>
            <a:r>
              <a:rPr lang="cs-CZ" sz="1400" dirty="0"/>
              <a:t>) na obálce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Saturday</a:t>
            </a:r>
            <a:r>
              <a:rPr lang="cs-CZ" sz="1400" dirty="0"/>
              <a:t> </a:t>
            </a:r>
            <a:r>
              <a:rPr lang="cs-CZ" sz="1400" dirty="0" err="1"/>
              <a:t>Evening</a:t>
            </a:r>
            <a:r>
              <a:rPr lang="cs-CZ" sz="1400" dirty="0"/>
              <a:t> Post (1943). Na ilustraci (</a:t>
            </a:r>
            <a:r>
              <a:rPr lang="cs-CZ" sz="1400" dirty="0" err="1"/>
              <a:t>Normann</a:t>
            </a:r>
            <a:r>
              <a:rPr lang="cs-CZ" sz="1400" dirty="0"/>
              <a:t> </a:t>
            </a:r>
            <a:r>
              <a:rPr lang="cs-CZ" sz="1400" dirty="0" err="1"/>
              <a:t>Rockwell</a:t>
            </a:r>
            <a:r>
              <a:rPr lang="cs-CZ" sz="1400" dirty="0"/>
              <a:t>) je zachycena statná žena, která si dává polední pauzu, </a:t>
            </a:r>
            <a:r>
              <a:rPr lang="cs-CZ" sz="1400" dirty="0">
                <a:highlight>
                  <a:srgbClr val="FFFF00"/>
                </a:highlight>
              </a:rPr>
              <a:t>na klíně má nýtovací pistoli </a:t>
            </a:r>
            <a:r>
              <a:rPr lang="cs-CZ" sz="1400" dirty="0"/>
              <a:t>a pod </a:t>
            </a:r>
            <a:r>
              <a:rPr lang="cs-CZ" sz="1400" dirty="0">
                <a:highlight>
                  <a:srgbClr val="FFFF00"/>
                </a:highlight>
              </a:rPr>
              <a:t>mokasínem výtisk manifestu Adolfa Hitlera Mein Kampf</a:t>
            </a:r>
            <a:endParaRPr lang="cs-CZ" sz="1400" dirty="0"/>
          </a:p>
        </p:txBody>
      </p:sp>
      <p:pic>
        <p:nvPicPr>
          <p:cNvPr id="12" name="Obrázek 11" descr="Obsah obrázku text, Lidská tvář, plakát, osoba&#10;&#10;Popis byl vytvořen automaticky">
            <a:extLst>
              <a:ext uri="{FF2B5EF4-FFF2-40B4-BE49-F238E27FC236}">
                <a16:creationId xmlns:a16="http://schemas.microsoft.com/office/drawing/2014/main" id="{74DA82CE-6504-E2CC-64A9-B01C063F0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4" y="473978"/>
            <a:ext cx="1486697" cy="1925273"/>
          </a:xfrm>
          <a:prstGeom prst="rect">
            <a:avLst/>
          </a:prstGeom>
        </p:spPr>
      </p:pic>
      <p:pic>
        <p:nvPicPr>
          <p:cNvPr id="16" name="Obrázek 15" descr="Obsah obrázku text, Kreslený film, kreslené, Animace&#10;&#10;Popis byl vytvořen automaticky">
            <a:extLst>
              <a:ext uri="{FF2B5EF4-FFF2-40B4-BE49-F238E27FC236}">
                <a16:creationId xmlns:a16="http://schemas.microsoft.com/office/drawing/2014/main" id="{619A2152-4CC9-448F-0B42-DB0858ECFC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r="24432"/>
          <a:stretch/>
        </p:blipFill>
        <p:spPr>
          <a:xfrm>
            <a:off x="6820205" y="451729"/>
            <a:ext cx="4009936" cy="5572896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5DC2CDDA-4BD4-944B-8CC1-7E145D38799A}"/>
              </a:ext>
            </a:extLst>
          </p:cNvPr>
          <p:cNvSpPr txBox="1"/>
          <p:nvPr/>
        </p:nvSpPr>
        <p:spPr>
          <a:xfrm>
            <a:off x="6751642" y="6027240"/>
            <a:ext cx="42734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He </a:t>
            </a:r>
            <a:r>
              <a:rPr lang="cs-CZ" sz="1200" dirty="0" err="1"/>
              <a:t>can</a:t>
            </a:r>
            <a:r>
              <a:rPr lang="cs-CZ" sz="1200" dirty="0"/>
              <a:t> do </a:t>
            </a:r>
            <a:r>
              <a:rPr lang="cs-CZ" sz="1200" dirty="0" err="1"/>
              <a:t>it</a:t>
            </a:r>
            <a:r>
              <a:rPr lang="cs-CZ" sz="1200" dirty="0"/>
              <a:t>: Adaptovaný plakát z konference na univerzitě ve Valencie zabývající se různými modely maskulinity (2019)</a:t>
            </a:r>
          </a:p>
        </p:txBody>
      </p:sp>
    </p:spTree>
    <p:extLst>
      <p:ext uri="{BB962C8B-B14F-4D97-AF65-F5344CB8AC3E}">
        <p14:creationId xmlns:p14="http://schemas.microsoft.com/office/powerpoint/2010/main" val="34906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5703119" y="0"/>
            <a:ext cx="6488881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000" b="1" dirty="0">
                <a:solidFill>
                  <a:schemeClr val="bg1"/>
                </a:solidFill>
                <a:latin typeface="+mn-lt"/>
              </a:rPr>
              <a:t>Gender: rodina</a:t>
            </a:r>
            <a:endParaRPr lang="cs-CZ" altLang="cs-CZ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Obrázek 1" descr="Obsah obrázku text, oblečení, Lidská tvář, osoba&#10;&#10;Popis byl vytvořen automaticky">
            <a:extLst>
              <a:ext uri="{FF2B5EF4-FFF2-40B4-BE49-F238E27FC236}">
                <a16:creationId xmlns:a16="http://schemas.microsoft.com/office/drawing/2014/main" id="{35EDE629-192F-C07B-F0EA-769B8A335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14" y="544324"/>
            <a:ext cx="4788686" cy="4788686"/>
          </a:xfrm>
          <a:prstGeom prst="rect">
            <a:avLst/>
          </a:prstGeom>
        </p:spPr>
      </p:pic>
      <p:pic>
        <p:nvPicPr>
          <p:cNvPr id="4" name="Obrázek 3" descr="Obsah obrázku Lidská tvář, oblečení, obraz, žena&#10;&#10;Popis byl vytvořen automaticky">
            <a:extLst>
              <a:ext uri="{FF2B5EF4-FFF2-40B4-BE49-F238E27FC236}">
                <a16:creationId xmlns:a16="http://schemas.microsoft.com/office/drawing/2014/main" id="{AE3FDF55-3E9C-354D-9691-6F0CFC4A1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3119" cy="6858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7B0291D-6C2B-CAB6-C389-68C07FD2EA4D}"/>
              </a:ext>
            </a:extLst>
          </p:cNvPr>
          <p:cNvSpPr txBox="1"/>
          <p:nvPr/>
        </p:nvSpPr>
        <p:spPr>
          <a:xfrm>
            <a:off x="5832446" y="4378903"/>
            <a:ext cx="14926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</a:rPr>
              <a:t>Rodina císaře Maxmiliána I.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Bernhard </a:t>
            </a:r>
            <a:r>
              <a:rPr lang="cs-CZ" sz="1400" b="1" dirty="0" err="1">
                <a:solidFill>
                  <a:srgbClr val="FF0000"/>
                </a:solidFill>
              </a:rPr>
              <a:t>Strigel</a:t>
            </a:r>
            <a:r>
              <a:rPr lang="cs-CZ" sz="1400" b="1" dirty="0">
                <a:solidFill>
                  <a:srgbClr val="FF0000"/>
                </a:solidFill>
              </a:rPr>
              <a:t>, po roce 1515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A26612B-EB6A-E727-6609-33D3433FC6AB}"/>
              </a:ext>
            </a:extLst>
          </p:cNvPr>
          <p:cNvSpPr txBox="1"/>
          <p:nvPr/>
        </p:nvSpPr>
        <p:spPr>
          <a:xfrm>
            <a:off x="5832446" y="5473005"/>
            <a:ext cx="52305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Císař </a:t>
            </a:r>
            <a:r>
              <a:rPr lang="cs-CZ" sz="1400" dirty="0">
                <a:highlight>
                  <a:srgbClr val="FFFF00"/>
                </a:highlight>
              </a:rPr>
              <a:t>Maxmilián stojí na levé straně obrazu</a:t>
            </a:r>
            <a:r>
              <a:rPr lang="cs-CZ" sz="1400" dirty="0"/>
              <a:t>, v náručí </a:t>
            </a:r>
            <a:r>
              <a:rPr lang="cs-CZ" sz="1400" dirty="0">
                <a:highlight>
                  <a:srgbClr val="FFFF00"/>
                </a:highlight>
              </a:rPr>
              <a:t>drží svého vnuka Ferdinanda</a:t>
            </a:r>
            <a:r>
              <a:rPr lang="cs-CZ" sz="1400" dirty="0"/>
              <a:t> a pravou ruku má položenou na jeho levém rameni. Levá ruka panovníka spočívá na Karlově rameni. V pozadí je zobrazen Maxmiliánův syn Filip Veliký. Stojí za svou </a:t>
            </a:r>
            <a:r>
              <a:rPr lang="cs-CZ" sz="1400" dirty="0">
                <a:highlight>
                  <a:srgbClr val="FFFF00"/>
                </a:highlight>
              </a:rPr>
              <a:t>matkou Marií Burgundskou</a:t>
            </a:r>
            <a:r>
              <a:rPr lang="cs-CZ" sz="1400" dirty="0"/>
              <a:t>. </a:t>
            </a:r>
            <a:r>
              <a:rPr lang="cs-CZ" sz="1400" dirty="0">
                <a:highlight>
                  <a:srgbClr val="FFFF00"/>
                </a:highlight>
              </a:rPr>
              <a:t>Maxmiliánův zeť Ludvík </a:t>
            </a:r>
            <a:r>
              <a:rPr lang="cs-CZ" sz="1400" dirty="0"/>
              <a:t>(manžel jeho vnučky </a:t>
            </a:r>
            <a:r>
              <a:rPr lang="cs-CZ" sz="1400" dirty="0">
                <a:highlight>
                  <a:srgbClr val="FFFF00"/>
                </a:highlight>
              </a:rPr>
              <a:t>Marie Uherské</a:t>
            </a:r>
            <a:r>
              <a:rPr lang="cs-CZ" sz="1400" dirty="0"/>
              <a:t>) je zobrazen před Marií.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7C030F-2E8B-4941-EC2F-49D1945AE473}"/>
              </a:ext>
            </a:extLst>
          </p:cNvPr>
          <p:cNvSpPr txBox="1"/>
          <p:nvPr/>
        </p:nvSpPr>
        <p:spPr>
          <a:xfrm>
            <a:off x="6095999" y="544324"/>
            <a:ext cx="1268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400" b="1" dirty="0">
                <a:solidFill>
                  <a:srgbClr val="C00000"/>
                </a:solidFill>
              </a:rPr>
              <a:t>Volební </a:t>
            </a:r>
            <a:r>
              <a:rPr lang="cs-CZ" sz="1400" b="1" dirty="0" err="1">
                <a:solidFill>
                  <a:srgbClr val="C00000"/>
                </a:solidFill>
              </a:rPr>
              <a:t>flyer</a:t>
            </a:r>
            <a:r>
              <a:rPr lang="cs-CZ" sz="1400" b="1" dirty="0">
                <a:solidFill>
                  <a:srgbClr val="C00000"/>
                </a:solidFill>
              </a:rPr>
              <a:t> SPD</a:t>
            </a:r>
            <a:r>
              <a:rPr lang="cs-CZ" sz="1400" b="1" dirty="0">
                <a:solidFill>
                  <a:srgbClr val="FF0000"/>
                </a:solidFill>
              </a:rPr>
              <a:t> (2024)</a:t>
            </a:r>
            <a:endParaRPr lang="cs-CZ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E945A81-D8E5-A0C8-57A7-F66DD5178E2C}"/>
              </a:ext>
            </a:extLst>
          </p:cNvPr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000" b="1" dirty="0">
                <a:solidFill>
                  <a:schemeClr val="bg1"/>
                </a:solidFill>
                <a:latin typeface="+mn-lt"/>
              </a:rPr>
              <a:t>Gender: Mládí a stáří</a:t>
            </a:r>
            <a:endParaRPr lang="cs-CZ" altLang="cs-CZ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BD72314-C60D-41E9-C015-1D4734D8D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" r="513" b="1633"/>
          <a:stretch/>
        </p:blipFill>
        <p:spPr>
          <a:xfrm>
            <a:off x="7276841" y="90808"/>
            <a:ext cx="4700149" cy="6547607"/>
          </a:xfrm>
          <a:prstGeom prst="rect">
            <a:avLst/>
          </a:prstGeom>
        </p:spPr>
      </p:pic>
      <p:pic>
        <p:nvPicPr>
          <p:cNvPr id="8" name="Obrázek 7" descr="Obsah obrázku obraz, Lidská tvář, kresba, portrét&#10;&#10;Popis byl vytvořen automaticky">
            <a:extLst>
              <a:ext uri="{FF2B5EF4-FFF2-40B4-BE49-F238E27FC236}">
                <a16:creationId xmlns:a16="http://schemas.microsoft.com/office/drawing/2014/main" id="{7EA718CD-9141-603E-83B8-1D696D67C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4" y="384014"/>
            <a:ext cx="2913427" cy="379052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1EB9961-EF40-C6A6-CCC6-A31EA0DA1B2D}"/>
              </a:ext>
            </a:extLst>
          </p:cNvPr>
          <p:cNvSpPr txBox="1"/>
          <p:nvPr/>
        </p:nvSpPr>
        <p:spPr>
          <a:xfrm>
            <a:off x="215008" y="4143051"/>
            <a:ext cx="2913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Portrét Barbory </a:t>
            </a:r>
            <a:r>
              <a:rPr lang="cs-CZ" sz="1200" dirty="0" err="1"/>
              <a:t>Dürerové</a:t>
            </a:r>
            <a:r>
              <a:rPr lang="cs-CZ" sz="1200" dirty="0"/>
              <a:t> (matky Albrechta </a:t>
            </a:r>
            <a:r>
              <a:rPr lang="cs-CZ" sz="1200" dirty="0" err="1"/>
              <a:t>Dürera</a:t>
            </a:r>
            <a:r>
              <a:rPr lang="cs-CZ" sz="1200" dirty="0"/>
              <a:t>), rozené </a:t>
            </a:r>
            <a:r>
              <a:rPr lang="cs-CZ" sz="1200" dirty="0" err="1"/>
              <a:t>Holperové</a:t>
            </a:r>
            <a:r>
              <a:rPr lang="cs-CZ" sz="1200" dirty="0"/>
              <a:t>, připisovaný Albrechtu Dürerovi, kolem roku 1490, když jí bylo cca. 39 let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9FB8957-A8AC-2F8F-124A-B0A8E22B7D8B}"/>
              </a:ext>
            </a:extLst>
          </p:cNvPr>
          <p:cNvSpPr txBox="1"/>
          <p:nvPr/>
        </p:nvSpPr>
        <p:spPr>
          <a:xfrm>
            <a:off x="3347960" y="4256110"/>
            <a:ext cx="2999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Albrecht </a:t>
            </a:r>
            <a:r>
              <a:rPr lang="cs-CZ" sz="1200" dirty="0" err="1"/>
              <a:t>Dürer</a:t>
            </a:r>
            <a:r>
              <a:rPr lang="cs-CZ" sz="1200" dirty="0"/>
              <a:t> starší (otec </a:t>
            </a:r>
            <a:r>
              <a:rPr lang="cs-CZ" sz="1200" dirty="0" err="1"/>
              <a:t>Albrechts</a:t>
            </a:r>
            <a:r>
              <a:rPr lang="cs-CZ" sz="1200" dirty="0"/>
              <a:t> </a:t>
            </a:r>
            <a:r>
              <a:rPr lang="cs-CZ" sz="1200" dirty="0" err="1"/>
              <a:t>Dürera</a:t>
            </a:r>
            <a:r>
              <a:rPr lang="cs-CZ" sz="1200" dirty="0"/>
              <a:t>) s růžencem, když mu bylo okolo 63 let (cca. 1490)</a:t>
            </a:r>
          </a:p>
        </p:txBody>
      </p:sp>
      <p:pic>
        <p:nvPicPr>
          <p:cNvPr id="16" name="Obrázek 15" descr="Obsah obrázku Lidská tvář, portrét, oblečení, osoba&#10;&#10;Popis byl vytvořen automaticky">
            <a:extLst>
              <a:ext uri="{FF2B5EF4-FFF2-40B4-BE49-F238E27FC236}">
                <a16:creationId xmlns:a16="http://schemas.microsoft.com/office/drawing/2014/main" id="{E19C481D-7CE7-8271-49F9-5DEF66516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35" y="124990"/>
            <a:ext cx="3312896" cy="403345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520E6CAD-9069-54A1-BF85-C99F1FE2BE0A}"/>
              </a:ext>
            </a:extLst>
          </p:cNvPr>
          <p:cNvSpPr txBox="1"/>
          <p:nvPr/>
        </p:nvSpPr>
        <p:spPr>
          <a:xfrm>
            <a:off x="9023058" y="6459415"/>
            <a:ext cx="316894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Portrét umělcovy matky ve věku 63 let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CCE0D81-F115-7D71-F372-E2AB0FC1A991}"/>
              </a:ext>
            </a:extLst>
          </p:cNvPr>
          <p:cNvSpPr txBox="1"/>
          <p:nvPr/>
        </p:nvSpPr>
        <p:spPr>
          <a:xfrm>
            <a:off x="0" y="4974048"/>
            <a:ext cx="8994086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i="1" dirty="0"/>
              <a:t>Tato moje zbožná matka porodila a vychovala osmnáct dětí; často trpěla morem a mnoha jinými těžkými a podivnými nemocemi, trpěla velkou chudobou, pohrdáním, opovržením, posměšky, hrůzami a velkými protivenstvími. Přesto v sobě nenesla žádnou zlobu. Velmi se bála smrti, ale říkala, že předstoupit před Boha se nebojí. Také umírala těžce a já jsem si všiml, že viděla něco strašného, neboť žádala o svěcenou vodu, ačkoli dlouho nepromluvila. Hned potom se jí oči přivřely. Viděl jsem také, jak ji smrt zasáhla dvěma velkými ranami do srdce a jak poté zavřela ústa a oči a s bolestí odešla. Opakoval jsem jí modlitby. Cítil jsem takový zármutek, že to nedokážu vyjádřit. Bůh jí buď milostiv</a:t>
            </a:r>
          </a:p>
        </p:txBody>
      </p:sp>
    </p:spTree>
    <p:extLst>
      <p:ext uri="{BB962C8B-B14F-4D97-AF65-F5344CB8AC3E}">
        <p14:creationId xmlns:p14="http://schemas.microsoft.com/office/powerpoint/2010/main" val="110528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66137646-1F78-7C55-3A2C-744C2C899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604" y="303028"/>
            <a:ext cx="4908337" cy="5099482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E945A81-D8E5-A0C8-57A7-F66DD5178E2C}"/>
              </a:ext>
            </a:extLst>
          </p:cNvPr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000" b="1" dirty="0">
                <a:solidFill>
                  <a:schemeClr val="bg1"/>
                </a:solidFill>
                <a:latin typeface="+mn-lt"/>
              </a:rPr>
              <a:t>Gender: Pohlaví, rasa, sociální postavení, kultura</a:t>
            </a:r>
            <a:endParaRPr lang="cs-CZ" altLang="cs-CZ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Obrázek 3" descr="Obsah obrázku Lidská tvář, oblečení, osoba, portrét&#10;&#10;Popis byl vytvořen automaticky">
            <a:extLst>
              <a:ext uri="{FF2B5EF4-FFF2-40B4-BE49-F238E27FC236}">
                <a16:creationId xmlns:a16="http://schemas.microsoft.com/office/drawing/2014/main" id="{43392673-CCF8-7ACC-E136-21DEEF57A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508"/>
            <a:ext cx="4477234" cy="553284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0A43BE4-7488-C5AB-B382-4F2612C8F4A0}"/>
              </a:ext>
            </a:extLst>
          </p:cNvPr>
          <p:cNvSpPr txBox="1"/>
          <p:nvPr/>
        </p:nvSpPr>
        <p:spPr>
          <a:xfrm>
            <a:off x="34604" y="6037350"/>
            <a:ext cx="4408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Portrét starší ženy z New Orleans s mladou otrokyní (cca. polovina 19. století)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7B70E3-B1EB-ACE1-1E10-14A30623003C}"/>
              </a:ext>
            </a:extLst>
          </p:cNvPr>
          <p:cNvSpPr txBox="1"/>
          <p:nvPr/>
        </p:nvSpPr>
        <p:spPr>
          <a:xfrm>
            <a:off x="9783741" y="672400"/>
            <a:ext cx="16963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Zvyk lotosových nožek ve staré Číně: 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8681A6D-74A2-AF96-2721-C234D54B1201}"/>
              </a:ext>
            </a:extLst>
          </p:cNvPr>
          <p:cNvSpPr txBox="1"/>
          <p:nvPr/>
        </p:nvSpPr>
        <p:spPr>
          <a:xfrm>
            <a:off x="4665604" y="5395821"/>
            <a:ext cx="7491792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highlight>
                  <a:srgbClr val="FFFF00"/>
                </a:highlight>
              </a:rPr>
              <a:t>Malé nohy byly považovány za rafinované a sofistikované</a:t>
            </a:r>
            <a:r>
              <a:rPr lang="cs-CZ" sz="1200" dirty="0"/>
              <a:t>. Ženy se svázanýma nohama obvykle nemohly normálně chodit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Ženy, které zákrok podstoupily, nemohly efektivně pracovat na poli. </a:t>
            </a:r>
            <a:r>
              <a:rPr lang="cs-CZ" sz="1200" dirty="0">
                <a:highlight>
                  <a:srgbClr val="FFFF00"/>
                </a:highlight>
              </a:rPr>
              <a:t>Vznikl sociální rozdíl mezi ženami s vázanýma nohama, které si rodiny mohly dovolit držet mimo pole, a ženami s přirozenýma nohama</a:t>
            </a:r>
            <a:r>
              <a:rPr lang="cs-CZ" sz="1200" dirty="0"/>
              <a:t>, které byly obvykle zemědělskými dělnicemi jako většina čínské společnosti.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Svázané </a:t>
            </a:r>
            <a:r>
              <a:rPr lang="cs-CZ" sz="1200" dirty="0">
                <a:highlight>
                  <a:srgbClr val="FFFF00"/>
                </a:highlight>
              </a:rPr>
              <a:t>nohy se staly symbolem sociálního postavení</a:t>
            </a:r>
            <a:r>
              <a:rPr lang="cs-CZ" sz="1200" dirty="0"/>
              <a:t>, též znamení pro poslušnost</a:t>
            </a:r>
            <a:r>
              <a:rPr lang="cs-CZ" sz="1200" dirty="0">
                <a:highlight>
                  <a:srgbClr val="FFFF00"/>
                </a:highlight>
              </a:rPr>
              <a:t>, dodržování konfuciánského ideálu obětování se pro rodinu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EF1E3A3D-E330-B464-C902-DF9EF6AAF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225" y="1189982"/>
            <a:ext cx="2629730" cy="173427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7274C1D-3044-1124-D088-2D197F721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453" y="2848742"/>
            <a:ext cx="1793503" cy="134646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1589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363984" y="3167390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(1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Obrázek 2" descr="Obsah obrázku text, kreslené, narozeninový dort, ilustrace&#10;&#10;Popis byl vytvořen automaticky">
            <a:extLst>
              <a:ext uri="{FF2B5EF4-FFF2-40B4-BE49-F238E27FC236}">
                <a16:creationId xmlns:a16="http://schemas.microsoft.com/office/drawing/2014/main" id="{ED19CF2C-EC1B-F676-2E8C-D209CD3BF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1" r="12954" b="4211"/>
          <a:stretch/>
        </p:blipFill>
        <p:spPr>
          <a:xfrm>
            <a:off x="9348186" y="97655"/>
            <a:ext cx="2644795" cy="3506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CC4E4BC-F5E3-4212-856B-54F97569DE76}"/>
              </a:ext>
            </a:extLst>
          </p:cNvPr>
          <p:cNvSpPr/>
          <p:nvPr/>
        </p:nvSpPr>
        <p:spPr bwMode="auto">
          <a:xfrm>
            <a:off x="363984" y="3737502"/>
            <a:ext cx="11628997" cy="1404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Krátký r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eferát pojmy k genderu (cca. 5 min.)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-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Proč jste si ho vybral/a?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Zjistěte s pomocí různých zdrojů (knížky, studie, online rešerše) o co se jedná, dokumentujte rešerši (jak jste postupovali?)</a:t>
            </a: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     - Jak se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Váš pojem historický vyvíjel (koncepty?)</a:t>
            </a: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     - Co se Vám na pojmu líbí/nelíbí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50BE10-FD23-B062-554E-55326DFBC033}"/>
              </a:ext>
            </a:extLst>
          </p:cNvPr>
          <p:cNvSpPr/>
          <p:nvPr/>
        </p:nvSpPr>
        <p:spPr bwMode="auto">
          <a:xfrm>
            <a:off x="363984" y="5189343"/>
            <a:ext cx="11628997" cy="673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Sherry C.M.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Lindquist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Gender, p. </a:t>
            </a:r>
            <a:r>
              <a:rPr lang="cs-CZ" b="1" dirty="0">
                <a:solidFill>
                  <a:srgbClr val="002060"/>
                </a:solidFill>
              </a:rPr>
              <a:t>113-130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proveďte textovou analýzu: O čem to je? Jak vypadá argumentační struktura? Co se vám líbí, co méně?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3421A3-AA7E-4C94-2837-EA57507B6732}"/>
              </a:ext>
            </a:extLst>
          </p:cNvPr>
          <p:cNvSpPr/>
          <p:nvPr/>
        </p:nvSpPr>
        <p:spPr bwMode="auto">
          <a:xfrm>
            <a:off x="363984" y="5909926"/>
            <a:ext cx="11628997" cy="6730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pramene: Christine de </a:t>
            </a:r>
            <a:r>
              <a:rPr lang="cs-CZ" b="1" dirty="0" err="1">
                <a:solidFill>
                  <a:srgbClr val="002060"/>
                </a:solidFill>
              </a:rPr>
              <a:t>Pizan</a:t>
            </a:r>
            <a:r>
              <a:rPr lang="cs-CZ" b="1" dirty="0">
                <a:solidFill>
                  <a:srgbClr val="002060"/>
                </a:solidFill>
              </a:rPr>
              <a:t> (1364 – 1430),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proveďte analýzu pramene: Kdo je Christine de </a:t>
            </a:r>
            <a:r>
              <a:rPr lang="cs-CZ" sz="1600" b="1" dirty="0" err="1">
                <a:solidFill>
                  <a:srgbClr val="002060"/>
                </a:solidFill>
              </a:rPr>
              <a:t>Pizan</a:t>
            </a:r>
            <a:r>
              <a:rPr lang="cs-CZ" sz="1600" b="1" dirty="0">
                <a:solidFill>
                  <a:srgbClr val="002060"/>
                </a:solidFill>
              </a:rPr>
              <a:t>? Z jakého díla je text </a:t>
            </a:r>
            <a:r>
              <a:rPr lang="cs-CZ" sz="1600" b="1" dirty="0" err="1">
                <a:solidFill>
                  <a:srgbClr val="002060"/>
                </a:solidFill>
              </a:rPr>
              <a:t>výbrán</a:t>
            </a:r>
            <a:r>
              <a:rPr lang="cs-CZ" sz="1600" b="1" dirty="0">
                <a:solidFill>
                  <a:srgbClr val="002060"/>
                </a:solidFill>
              </a:rPr>
              <a:t>? (Význam díla?) O čem pojednává? </a:t>
            </a:r>
          </a:p>
          <a:p>
            <a:endParaRPr lang="cs-CZ" sz="1600" b="1" dirty="0">
              <a:solidFill>
                <a:srgbClr val="002060"/>
              </a:solidFill>
            </a:endParaRP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59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198744C3-6DF4-4866-AC17-ACB1829723F8}"/>
              </a:ext>
            </a:extLst>
          </p:cNvPr>
          <p:cNvSpPr txBox="1"/>
          <p:nvPr/>
        </p:nvSpPr>
        <p:spPr>
          <a:xfrm>
            <a:off x="510993" y="4374939"/>
            <a:ext cx="6094602" cy="1754326"/>
          </a:xfrm>
          <a:prstGeom prst="rect">
            <a:avLst/>
          </a:prstGeom>
          <a:solidFill>
            <a:srgbClr val="30ACCF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kern="0" dirty="0">
                <a:solidFill>
                  <a:schemeClr val="tx2">
                    <a:lumMod val="50000"/>
                  </a:schemeClr>
                </a:solidFill>
              </a:rPr>
              <a:t>Kdo jste?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kern="0" dirty="0">
                <a:solidFill>
                  <a:schemeClr val="tx2">
                    <a:lumMod val="50000"/>
                  </a:schemeClr>
                </a:solidFill>
              </a:rPr>
              <a:t>Co studujete?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kern="0" dirty="0">
                <a:solidFill>
                  <a:schemeClr val="tx2">
                    <a:lumMod val="50000"/>
                  </a:schemeClr>
                </a:solidFill>
              </a:rPr>
              <a:t>Co je téma Vaší magisterské práce/disertace?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kern="0" dirty="0">
                <a:solidFill>
                  <a:schemeClr val="tx2">
                    <a:lumMod val="50000"/>
                  </a:schemeClr>
                </a:solidFill>
              </a:rPr>
              <a:t>Co Vás přivedlo k metodologií?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kern="0" dirty="0">
                <a:solidFill>
                  <a:schemeClr val="tx2">
                    <a:lumMod val="50000"/>
                  </a:schemeClr>
                </a:solidFill>
              </a:rPr>
              <a:t>Co očekáváte od kurzu?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kern="0" dirty="0">
                <a:solidFill>
                  <a:schemeClr val="tx2">
                    <a:lumMod val="50000"/>
                  </a:schemeClr>
                </a:solidFill>
              </a:rPr>
              <a:t>Znalosti cizích jazyků?</a:t>
            </a:r>
            <a:endParaRPr lang="en-GB" altLang="cs-CZ" b="1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DDDCFA-92BD-1F6A-F0C4-AEDB2D2D6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87" y="238543"/>
            <a:ext cx="7518400" cy="276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>
                <a:solidFill>
                  <a:srgbClr val="002060"/>
                </a:solidFill>
                <a:latin typeface="+mn-lt"/>
              </a:rPr>
              <a:t>Vítejte v</a:t>
            </a:r>
          </a:p>
          <a:p>
            <a:r>
              <a:rPr lang="cs-CZ" altLang="cs-CZ" sz="2800" kern="0" dirty="0">
                <a:solidFill>
                  <a:srgbClr val="002060"/>
                </a:solidFill>
                <a:latin typeface="+mn-lt"/>
              </a:rPr>
              <a:t>metodologickém</a:t>
            </a:r>
            <a:br>
              <a:rPr lang="cs-CZ" altLang="cs-CZ" sz="2800" kern="0" dirty="0">
                <a:solidFill>
                  <a:srgbClr val="002060"/>
                </a:solidFill>
                <a:latin typeface="+mn-lt"/>
              </a:rPr>
            </a:br>
            <a:r>
              <a:rPr lang="cs-CZ" altLang="cs-CZ" sz="2800" kern="0" dirty="0">
                <a:solidFill>
                  <a:srgbClr val="002060"/>
                </a:solidFill>
                <a:latin typeface="+mn-lt"/>
              </a:rPr>
              <a:t>kurzu o genderu!</a:t>
            </a:r>
            <a:br>
              <a:rPr lang="cs-CZ" altLang="cs-CZ" sz="1800" kern="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cs-CZ" altLang="cs-CZ" sz="1800" kern="0" dirty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Obrázek 7" descr="Obsah obrázku Lidská tvář, koláž, úsměv, Fotomontáž&#10;&#10;Popis byl vytvořen automaticky">
            <a:extLst>
              <a:ext uri="{FF2B5EF4-FFF2-40B4-BE49-F238E27FC236}">
                <a16:creationId xmlns:a16="http://schemas.microsoft.com/office/drawing/2014/main" id="{5E8AB0EC-6925-E835-2183-4B97A855F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94" y="238543"/>
            <a:ext cx="8382037" cy="440056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C288BA9-F697-FC89-257B-4BB3D381B426}"/>
              </a:ext>
            </a:extLst>
          </p:cNvPr>
          <p:cNvSpPr txBox="1"/>
          <p:nvPr/>
        </p:nvSpPr>
        <p:spPr>
          <a:xfrm>
            <a:off x="7749312" y="4639112"/>
            <a:ext cx="42991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Aktuálně nejvlivnější Drag Queens v Americe</a:t>
            </a:r>
          </a:p>
        </p:txBody>
      </p:sp>
    </p:spTree>
    <p:extLst>
      <p:ext uri="{BB962C8B-B14F-4D97-AF65-F5344CB8AC3E}">
        <p14:creationId xmlns:p14="http://schemas.microsoft.com/office/powerpoint/2010/main" val="194188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ECA08965-AFE3-C5C2-8A59-44457D695165}"/>
              </a:ext>
            </a:extLst>
          </p:cNvPr>
          <p:cNvSpPr/>
          <p:nvPr/>
        </p:nvSpPr>
        <p:spPr>
          <a:xfrm>
            <a:off x="750054" y="226762"/>
            <a:ext cx="6939310" cy="4493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002060"/>
                </a:solidFill>
                <a:latin typeface="+mn-lt"/>
              </a:rPr>
              <a:t>Dr.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phil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. Klara Hübnerová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solidFill>
                <a:srgbClr val="8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Studium historie, italského jazyka a literatury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Středověké dějiny umění v Bernu/CH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výzkumná asistentka na univerzitě ve </a:t>
            </a:r>
            <a:r>
              <a:rPr lang="cs-CZ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Fribourgu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/CH</a:t>
            </a:r>
          </a:p>
          <a:p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 (specializace: alianční systém švýcarské konfederace v pozdním</a:t>
            </a:r>
          </a:p>
          <a:p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   středověku)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Odborná asistentka na univerzitě v Opavě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Vědecká asistentka na PVH (FF MU)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Vedení projektů </a:t>
            </a:r>
            <a:r>
              <a:rPr lang="cs-CZ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ExPro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spolu s AV ČR: </a:t>
            </a:r>
            <a:r>
              <a:rPr lang="en-US" sz="1800" b="1" dirty="0">
                <a:latin typeface="+mn-lt"/>
              </a:rPr>
              <a:t>From Performativity to Institutionalization: Handling Conflict in the Late Middle Ages</a:t>
            </a:r>
            <a:r>
              <a:rPr lang="cs-CZ" sz="1800" b="1" dirty="0">
                <a:latin typeface="+mn-lt"/>
              </a:rPr>
              <a:t> (</a:t>
            </a:r>
            <a:r>
              <a:rPr lang="cs-CZ" sz="1800" b="1" dirty="0" err="1">
                <a:latin typeface="+mn-lt"/>
              </a:rPr>
              <a:t>Strategies</a:t>
            </a:r>
            <a:r>
              <a:rPr lang="cs-CZ" sz="1800" b="1" dirty="0">
                <a:latin typeface="+mn-lt"/>
              </a:rPr>
              <a:t>, </a:t>
            </a:r>
            <a:r>
              <a:rPr lang="cs-CZ" sz="1800" b="1" dirty="0" err="1">
                <a:latin typeface="+mn-lt"/>
              </a:rPr>
              <a:t>Agents</a:t>
            </a:r>
            <a:r>
              <a:rPr lang="cs-CZ" sz="1800" b="1" dirty="0">
                <a:latin typeface="+mn-lt"/>
              </a:rPr>
              <a:t>, </a:t>
            </a:r>
            <a:r>
              <a:rPr lang="cs-CZ" sz="1800" b="1" dirty="0" err="1">
                <a:latin typeface="+mn-lt"/>
              </a:rPr>
              <a:t>Communication</a:t>
            </a:r>
            <a:r>
              <a:rPr lang="cs-CZ" sz="1800" b="1" dirty="0">
                <a:latin typeface="+mn-lt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Hostující profesorka na univerzitě ve Vídni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Rozsáhla mezinárodní badatelská a přednášecí činnost</a:t>
            </a:r>
            <a:endParaRPr lang="cs-CZ" sz="1800" b="1" dirty="0">
              <a:solidFill>
                <a:srgbClr val="800000"/>
              </a:solidFill>
              <a:latin typeface="+mn-lt"/>
            </a:endParaRPr>
          </a:p>
          <a:p>
            <a:endParaRPr lang="cs-CZ" sz="14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  <a:p>
            <a:endParaRPr lang="cs-CZ" sz="14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FE7AB70-9B00-A089-B1F3-5520EDE441AC}"/>
              </a:ext>
            </a:extLst>
          </p:cNvPr>
          <p:cNvSpPr/>
          <p:nvPr/>
        </p:nvSpPr>
        <p:spPr>
          <a:xfrm>
            <a:off x="2286831" y="4451581"/>
            <a:ext cx="6144105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sz="1800" b="1" dirty="0">
              <a:solidFill>
                <a:srgbClr val="3333CC"/>
              </a:solidFill>
              <a:latin typeface="+mn-lt"/>
            </a:endParaRPr>
          </a:p>
          <a:p>
            <a:r>
              <a:rPr lang="cs-CZ" b="1" dirty="0">
                <a:solidFill>
                  <a:srgbClr val="3333CC"/>
                </a:solidFill>
                <a:latin typeface="+mn-lt"/>
              </a:rPr>
              <a:t>Výzkumné zájmy (aktuální):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Poltický jazyk a jeho dopad na historiografií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Dlouhodobé konflikty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Fragilita knížecí vlády ve středověku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Vícejazyčnost, sociální rozmanitost</a:t>
            </a:r>
          </a:p>
          <a:p>
            <a:endParaRPr lang="cs-CZ" sz="14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645A2D-1DF6-4411-A3C4-290871A4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517" y="226762"/>
            <a:ext cx="3791770" cy="483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3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82A5E934-C252-329E-BB2B-A1A41D7D375A}"/>
              </a:ext>
            </a:extLst>
          </p:cNvPr>
          <p:cNvSpPr/>
          <p:nvPr/>
        </p:nvSpPr>
        <p:spPr>
          <a:xfrm>
            <a:off x="4769631" y="307420"/>
            <a:ext cx="69393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Cíle semestru:</a:t>
            </a:r>
            <a:br>
              <a:rPr lang="cs-CZ" altLang="cs-CZ" sz="3200" dirty="0">
                <a:solidFill>
                  <a:srgbClr val="002060"/>
                </a:solidFill>
                <a:latin typeface="+mn-lt"/>
              </a:rPr>
            </a:b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5385FA6-74D4-9E1A-D015-D571C67549B6}"/>
              </a:ext>
            </a:extLst>
          </p:cNvPr>
          <p:cNvSpPr txBox="1"/>
          <p:nvPr/>
        </p:nvSpPr>
        <p:spPr>
          <a:xfrm>
            <a:off x="8561716" y="918268"/>
            <a:ext cx="3393697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altLang="cs-CZ" b="1" dirty="0">
                <a:solidFill>
                  <a:srgbClr val="C00000"/>
                </a:solidFill>
                <a:latin typeface="+mn-lt"/>
              </a:rPr>
              <a:t>Formální: </a:t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2x nepřítomnost s omluvou</a:t>
            </a:r>
            <a:endParaRPr lang="cs-CZ" altLang="cs-CZ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cs-CZ" alt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ktivní účast </a:t>
            </a: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v </a:t>
            </a:r>
            <a:r>
              <a:rPr lang="cs-CZ" alt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semináři (případně ve svetru), stavím na to svojí výuku!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Úlohy: četba a analýza přípravných textů a pramenů (cca. 25-50 str./týden, v češtině, němčině, angličtině)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Strategie překladu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Rešerše v knihovně a na netu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Naučit se zacházet s různými typy pramenů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Příprava krátkých ústních příspěvků</a:t>
            </a:r>
            <a:endParaRPr lang="cs-CZ" altLang="cs-CZ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závěrečný referát (25-30 min) na vlastní příklad (pokud možno: propojení s vlastní badatelskou praxí)</a:t>
            </a:r>
            <a:endParaRPr lang="cs-CZ" sz="18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Obrázek 11" descr="Obsah obrázku oblečení, Lidská tvář, osoba, chlapec&#10;&#10;Popis byl vytvořen automaticky">
            <a:extLst>
              <a:ext uri="{FF2B5EF4-FFF2-40B4-BE49-F238E27FC236}">
                <a16:creationId xmlns:a16="http://schemas.microsoft.com/office/drawing/2014/main" id="{B1566CDD-95D7-815B-0B5D-9DA415E3B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6" y="141677"/>
            <a:ext cx="4404360" cy="3741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1FD69BD-C65E-620A-2C2D-F77D7619A6A9}"/>
              </a:ext>
            </a:extLst>
          </p:cNvPr>
          <p:cNvSpPr txBox="1"/>
          <p:nvPr/>
        </p:nvSpPr>
        <p:spPr>
          <a:xfrm>
            <a:off x="4795262" y="918269"/>
            <a:ext cx="3637770" cy="5632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altLang="cs-CZ" b="1" dirty="0">
                <a:solidFill>
                  <a:srgbClr val="C00000"/>
                </a:solidFill>
                <a:latin typeface="+mn-lt"/>
              </a:rPr>
              <a:t>Obsahové:</a:t>
            </a:r>
          </a:p>
          <a:p>
            <a:endParaRPr lang="cs-CZ" altLang="cs-CZ" sz="18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Nabídka proměny vlastního myšlení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Objasnění a diskuse různých pojmů (Gender, Feminismus, Maskulinita, Queer </a:t>
            </a:r>
            <a:r>
              <a:rPr lang="cs-CZ" altLang="cs-CZ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studies</a:t>
            </a:r>
            <a:r>
              <a:rPr lang="cs-CZ" alt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apod.)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Historický vývoj perspektivy pohlaví a předmětu ‚gender‘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Četba a diskuse teoretických textů a pramenů (tady: převážně středověkých a ranně novověkých)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Diskuse kulturní závislosti konceptu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Diskuse významu a </a:t>
            </a: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hranic perspektivy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chemeClr val="tx2">
                    <a:lumMod val="50000"/>
                  </a:schemeClr>
                </a:solidFill>
              </a:rPr>
              <a:t>K čemu je to dobré? Eventuální využití ve vlastní badatelské praxi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endParaRPr lang="cs-CZ" sz="18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F9EFF8D-0549-E447-035B-54989CAE85A7}"/>
              </a:ext>
            </a:extLst>
          </p:cNvPr>
          <p:cNvSpPr txBox="1"/>
          <p:nvPr/>
        </p:nvSpPr>
        <p:spPr>
          <a:xfrm>
            <a:off x="188186" y="3768583"/>
            <a:ext cx="4299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200" dirty="0"/>
          </a:p>
          <a:p>
            <a:pPr rtl="0"/>
            <a:r>
              <a:rPr lang="cs-CZ" sz="1200" dirty="0"/>
              <a:t>Delegátky čs. svazu žen 1925 (sedící Fr. Plamínková, vpravo Albína Honzáková) </a:t>
            </a:r>
          </a:p>
        </p:txBody>
      </p:sp>
    </p:spTree>
    <p:extLst>
      <p:ext uri="{BB962C8B-B14F-4D97-AF65-F5344CB8AC3E}">
        <p14:creationId xmlns:p14="http://schemas.microsoft.com/office/powerpoint/2010/main" val="384608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C68BFF91-21AE-C808-53CA-958C9044CFC3}"/>
              </a:ext>
            </a:extLst>
          </p:cNvPr>
          <p:cNvSpPr/>
          <p:nvPr/>
        </p:nvSpPr>
        <p:spPr bwMode="auto">
          <a:xfrm>
            <a:off x="410827" y="2980976"/>
            <a:ext cx="11040145" cy="16394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29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.9.		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Když se řekne gender: ú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vod do problematiky 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n-lt"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.10.		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enealogie pojmů: </a:t>
            </a:r>
            <a:r>
              <a:rPr kumimoji="0" lang="cs-CZ" sz="1600" b="1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F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eminismus, gender </a:t>
            </a:r>
            <a:r>
              <a:rPr lang="cs-CZ" sz="16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studies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cs-CZ" sz="16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masculinity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studies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queer-trans </a:t>
            </a:r>
            <a:r>
              <a:rPr lang="cs-CZ" sz="16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studies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mezi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ociologií, kulturní antropologií a populismem					</a:t>
            </a:r>
          </a:p>
          <a:p>
            <a:r>
              <a:rPr kumimoji="0" lang="cs-CZ" sz="1600" b="1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8</a:t>
            </a:r>
            <a:r>
              <a:rPr kumimoji="0" lang="cs-CZ" sz="1600" b="1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.10.	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	Historické kořeny: D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louhá cesta k rovnoprávnosti (od středověku po 20té století) </a:t>
            </a:r>
          </a:p>
          <a:p>
            <a:r>
              <a:rPr kumimoji="0" lang="cs-CZ" sz="1600" b="1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15.10.		Metodika I: Souvislost s příbuznými koncepty (třeba: postkolonialismus, rasové teorie, diversity </a:t>
            </a:r>
            <a:r>
              <a:rPr kumimoji="0" lang="cs-CZ" sz="1600" b="1" i="0" u="none" strike="noStrike" cap="none" normalizeH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theory</a:t>
            </a:r>
            <a:r>
              <a:rPr kumimoji="0" lang="cs-CZ" sz="1600" b="1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)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22.10.		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etodika II: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Kulturní vazby perspektivy, gender a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předmoderní doba, národní specifika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CBDBA2A-DADF-DFA0-1012-35F5F20588D0}"/>
              </a:ext>
            </a:extLst>
          </p:cNvPr>
          <p:cNvSpPr/>
          <p:nvPr/>
        </p:nvSpPr>
        <p:spPr bwMode="auto">
          <a:xfrm>
            <a:off x="410827" y="4722873"/>
            <a:ext cx="11040145" cy="16394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002060"/>
                </a:solidFill>
              </a:rPr>
              <a:t>29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.10.		Prameny I.: </a:t>
            </a:r>
            <a:r>
              <a:rPr lang="cs-CZ" sz="1600" b="1" dirty="0">
                <a:solidFill>
                  <a:srgbClr val="002060"/>
                </a:solidFill>
              </a:rPr>
              <a:t>Zviditelnění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žen, osob mimo heteronormativní vněm </a:t>
            </a:r>
            <a:r>
              <a:rPr kumimoji="0" lang="cs-CZ" sz="16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(též: výběr vlastního tématu)</a:t>
            </a:r>
            <a:endParaRPr lang="cs-CZ" sz="1600" b="1" dirty="0">
              <a:solidFill>
                <a:srgbClr val="002060"/>
              </a:solidFill>
              <a:latin typeface="+mn-lt"/>
            </a:endParaRP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5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.11.		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P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rameny II.: kulturní stereotypy, historiografie a interpretační </a:t>
            </a:r>
            <a:r>
              <a:rPr lang="cs-CZ" sz="1600" b="1" dirty="0" err="1">
                <a:solidFill>
                  <a:srgbClr val="002060"/>
                </a:solidFill>
                <a:latin typeface="+mn-lt"/>
              </a:rPr>
              <a:t>biasy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		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12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.11.		Prameny III.: G</a:t>
            </a:r>
            <a:r>
              <a:rPr lang="cs-CZ" sz="1600" b="1" dirty="0">
                <a:solidFill>
                  <a:srgbClr val="002060"/>
                </a:solidFill>
              </a:rPr>
              <a:t>ender a interdisciplinarita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 </a:t>
            </a: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19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.11.		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S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tudentské</a:t>
            </a:r>
            <a:r>
              <a:rPr kumimoji="0" lang="cs-CZ" sz="16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 prezentace I</a:t>
            </a: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26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.11./3.12.	Studentské prezentace II+III</a:t>
            </a:r>
          </a:p>
          <a:p>
            <a:r>
              <a:rPr lang="cs-CZ" sz="1600" b="1" dirty="0">
                <a:solidFill>
                  <a:srgbClr val="002060"/>
                </a:solidFill>
                <a:latin typeface="+mn-lt"/>
              </a:rPr>
              <a:t>10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.12.	                    </a:t>
            </a:r>
            <a:r>
              <a:rPr lang="cs-CZ" sz="1600" b="1" dirty="0">
                <a:solidFill>
                  <a:srgbClr val="002060"/>
                </a:solidFill>
              </a:rPr>
              <a:t>R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esumé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kurzu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6" name="Obrázek 5" descr="Obsah obrázku osoba, oblečení, kůň, budova&#10;&#10;Popis byl vytvořen automaticky">
            <a:extLst>
              <a:ext uri="{FF2B5EF4-FFF2-40B4-BE49-F238E27FC236}">
                <a16:creationId xmlns:a16="http://schemas.microsoft.com/office/drawing/2014/main" id="{3E4D0AAC-B911-85BA-BEE8-08660D052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12" y="0"/>
            <a:ext cx="4958588" cy="31611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C413BAF-8010-25AB-FDAA-38E502F9AEA7}"/>
              </a:ext>
            </a:extLst>
          </p:cNvPr>
          <p:cNvSpPr/>
          <p:nvPr/>
        </p:nvSpPr>
        <p:spPr>
          <a:xfrm>
            <a:off x="352465" y="2280246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přibližný program semestru: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5B266D-3510-99B6-A9DD-D5AE280E64C8}"/>
              </a:ext>
            </a:extLst>
          </p:cNvPr>
          <p:cNvSpPr txBox="1"/>
          <p:nvPr/>
        </p:nvSpPr>
        <p:spPr>
          <a:xfrm>
            <a:off x="2809003" y="82340"/>
            <a:ext cx="42991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Tři oříšky pro popelku (1973)</a:t>
            </a:r>
          </a:p>
        </p:txBody>
      </p:sp>
    </p:spTree>
    <p:extLst>
      <p:ext uri="{BB962C8B-B14F-4D97-AF65-F5344CB8AC3E}">
        <p14:creationId xmlns:p14="http://schemas.microsoft.com/office/powerpoint/2010/main" val="177468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235019" y="174609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I. Co vás napadne, když se řekne gender: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4C45327F-C6FB-72CE-21A6-2427DC86E0E5}"/>
              </a:ext>
            </a:extLst>
          </p:cNvPr>
          <p:cNvSpPr/>
          <p:nvPr/>
        </p:nvSpPr>
        <p:spPr bwMode="auto">
          <a:xfrm>
            <a:off x="4595907" y="3057401"/>
            <a:ext cx="2578422" cy="743198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>
                <a:solidFill>
                  <a:srgbClr val="FFFFCC"/>
                </a:solidFill>
              </a:rPr>
              <a:t>Gender</a:t>
            </a: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44900F3-FA7F-7038-79E4-0E937F3177A0}"/>
              </a:ext>
            </a:extLst>
          </p:cNvPr>
          <p:cNvSpPr txBox="1"/>
          <p:nvPr/>
        </p:nvSpPr>
        <p:spPr>
          <a:xfrm>
            <a:off x="235019" y="619235"/>
            <a:ext cx="1999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solidFill>
                  <a:srgbClr val="FF0000"/>
                </a:solidFill>
              </a:rPr>
              <a:t>10 min (mind map)</a:t>
            </a:r>
          </a:p>
        </p:txBody>
      </p:sp>
    </p:spTree>
    <p:extLst>
      <p:ext uri="{BB962C8B-B14F-4D97-AF65-F5344CB8AC3E}">
        <p14:creationId xmlns:p14="http://schemas.microsoft.com/office/powerpoint/2010/main" val="199377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235019" y="174609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I. Co vás napadne, když se řekne gender: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4C45327F-C6FB-72CE-21A6-2427DC86E0E5}"/>
              </a:ext>
            </a:extLst>
          </p:cNvPr>
          <p:cNvSpPr/>
          <p:nvPr/>
        </p:nvSpPr>
        <p:spPr bwMode="auto">
          <a:xfrm>
            <a:off x="4595907" y="3057401"/>
            <a:ext cx="2578422" cy="743198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>
                <a:solidFill>
                  <a:srgbClr val="FFFFCC"/>
                </a:solidFill>
              </a:rPr>
              <a:t>Gender</a:t>
            </a: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6" name="Bublinový popisek: čárový 5">
            <a:extLst>
              <a:ext uri="{FF2B5EF4-FFF2-40B4-BE49-F238E27FC236}">
                <a16:creationId xmlns:a16="http://schemas.microsoft.com/office/drawing/2014/main" id="{FDD74246-E61F-8C1F-B984-EEADE66372F7}"/>
              </a:ext>
            </a:extLst>
          </p:cNvPr>
          <p:cNvSpPr/>
          <p:nvPr/>
        </p:nvSpPr>
        <p:spPr>
          <a:xfrm>
            <a:off x="6096000" y="1030327"/>
            <a:ext cx="2424419" cy="847288"/>
          </a:xfrm>
          <a:prstGeom prst="borderCallout1">
            <a:avLst>
              <a:gd name="adj1" fmla="val 98689"/>
              <a:gd name="adj2" fmla="val 49708"/>
              <a:gd name="adj3" fmla="val 241177"/>
              <a:gd name="adj4" fmla="val 2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Sociální a kulturní</a:t>
            </a:r>
          </a:p>
          <a:p>
            <a:pPr algn="ctr"/>
            <a:r>
              <a:rPr lang="cs-CZ" dirty="0"/>
              <a:t>kategorie odlišnosti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Differenzkategorie</a:t>
            </a:r>
            <a:r>
              <a:rPr lang="cs-CZ" dirty="0"/>
              <a:t>)</a:t>
            </a:r>
          </a:p>
        </p:txBody>
      </p:sp>
      <p:sp>
        <p:nvSpPr>
          <p:cNvPr id="11" name="Bublinový popisek: čárový 10">
            <a:extLst>
              <a:ext uri="{FF2B5EF4-FFF2-40B4-BE49-F238E27FC236}">
                <a16:creationId xmlns:a16="http://schemas.microsoft.com/office/drawing/2014/main" id="{D0695697-024C-C2F2-C8B9-5AF50C60606A}"/>
              </a:ext>
            </a:extLst>
          </p:cNvPr>
          <p:cNvSpPr/>
          <p:nvPr/>
        </p:nvSpPr>
        <p:spPr>
          <a:xfrm>
            <a:off x="1245297" y="2668986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138645"/>
              <a:gd name="adj4" fmla="val 177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Identitní</a:t>
            </a:r>
            <a:r>
              <a:rPr lang="cs-CZ" dirty="0"/>
              <a:t> politika</a:t>
            </a:r>
          </a:p>
        </p:txBody>
      </p:sp>
      <p:sp>
        <p:nvSpPr>
          <p:cNvPr id="13" name="Bublinový popisek: čárový 12">
            <a:extLst>
              <a:ext uri="{FF2B5EF4-FFF2-40B4-BE49-F238E27FC236}">
                <a16:creationId xmlns:a16="http://schemas.microsoft.com/office/drawing/2014/main" id="{CB762552-8EDE-C454-B398-25C64615A257}"/>
              </a:ext>
            </a:extLst>
          </p:cNvPr>
          <p:cNvSpPr/>
          <p:nvPr/>
        </p:nvSpPr>
        <p:spPr>
          <a:xfrm>
            <a:off x="3282893" y="1030327"/>
            <a:ext cx="1894050" cy="523220"/>
          </a:xfrm>
          <a:prstGeom prst="borderCallout1">
            <a:avLst>
              <a:gd name="adj1" fmla="val 49897"/>
              <a:gd name="adj2" fmla="val 99743"/>
              <a:gd name="adj3" fmla="val 395179"/>
              <a:gd name="adj4" fmla="val 129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Anti-Gender</a:t>
            </a:r>
          </a:p>
        </p:txBody>
      </p:sp>
      <p:sp>
        <p:nvSpPr>
          <p:cNvPr id="14" name="Bublinový popisek: čárový 13">
            <a:extLst>
              <a:ext uri="{FF2B5EF4-FFF2-40B4-BE49-F238E27FC236}">
                <a16:creationId xmlns:a16="http://schemas.microsoft.com/office/drawing/2014/main" id="{649F9009-3135-486F-C559-A46F50B74E69}"/>
              </a:ext>
            </a:extLst>
          </p:cNvPr>
          <p:cNvSpPr/>
          <p:nvPr/>
        </p:nvSpPr>
        <p:spPr>
          <a:xfrm>
            <a:off x="4089635" y="1891343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223622"/>
              <a:gd name="adj4" fmla="val 107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Interrupce</a:t>
            </a:r>
          </a:p>
        </p:txBody>
      </p:sp>
      <p:sp>
        <p:nvSpPr>
          <p:cNvPr id="17" name="Bublinový popisek: čárový 16">
            <a:extLst>
              <a:ext uri="{FF2B5EF4-FFF2-40B4-BE49-F238E27FC236}">
                <a16:creationId xmlns:a16="http://schemas.microsoft.com/office/drawing/2014/main" id="{6A974486-E62A-984D-B9C4-4BE9301A250F}"/>
              </a:ext>
            </a:extLst>
          </p:cNvPr>
          <p:cNvSpPr/>
          <p:nvPr/>
        </p:nvSpPr>
        <p:spPr>
          <a:xfrm>
            <a:off x="7992152" y="5895370"/>
            <a:ext cx="2025700" cy="523220"/>
          </a:xfrm>
          <a:prstGeom prst="borderCallout1">
            <a:avLst>
              <a:gd name="adj1" fmla="val 54707"/>
              <a:gd name="adj2" fmla="val -773"/>
              <a:gd name="adj3" fmla="val -414506"/>
              <a:gd name="adj4" fmla="val -77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Ženská práva</a:t>
            </a:r>
          </a:p>
        </p:txBody>
      </p:sp>
      <p:sp>
        <p:nvSpPr>
          <p:cNvPr id="18" name="Bublinový popisek: čárový 17">
            <a:extLst>
              <a:ext uri="{FF2B5EF4-FFF2-40B4-BE49-F238E27FC236}">
                <a16:creationId xmlns:a16="http://schemas.microsoft.com/office/drawing/2014/main" id="{9D471E59-14C5-EB89-7284-F5C6467C1EF8}"/>
              </a:ext>
            </a:extLst>
          </p:cNvPr>
          <p:cNvSpPr/>
          <p:nvPr/>
        </p:nvSpPr>
        <p:spPr>
          <a:xfrm>
            <a:off x="8756949" y="1696492"/>
            <a:ext cx="2025700" cy="523220"/>
          </a:xfrm>
          <a:prstGeom prst="borderCallout1">
            <a:avLst>
              <a:gd name="adj1" fmla="val 54707"/>
              <a:gd name="adj2" fmla="val -773"/>
              <a:gd name="adj3" fmla="val 276533"/>
              <a:gd name="adj4" fmla="val -97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Konstrukce </a:t>
            </a:r>
            <a:r>
              <a:rPr lang="cs-CZ" dirty="0" err="1"/>
              <a:t>heteronormativity</a:t>
            </a:r>
            <a:endParaRPr lang="cs-CZ" dirty="0"/>
          </a:p>
        </p:txBody>
      </p:sp>
      <p:sp>
        <p:nvSpPr>
          <p:cNvPr id="19" name="Bublinový popisek: čárový 18">
            <a:extLst>
              <a:ext uri="{FF2B5EF4-FFF2-40B4-BE49-F238E27FC236}">
                <a16:creationId xmlns:a16="http://schemas.microsoft.com/office/drawing/2014/main" id="{C690656A-D40D-332F-0FEF-74A29DAAA66E}"/>
              </a:ext>
            </a:extLst>
          </p:cNvPr>
          <p:cNvSpPr/>
          <p:nvPr/>
        </p:nvSpPr>
        <p:spPr>
          <a:xfrm>
            <a:off x="8520419" y="3541792"/>
            <a:ext cx="2025700" cy="1096497"/>
          </a:xfrm>
          <a:prstGeom prst="borderCallout1">
            <a:avLst>
              <a:gd name="adj1" fmla="val 54707"/>
              <a:gd name="adj2" fmla="val -773"/>
              <a:gd name="adj3" fmla="val 1744"/>
              <a:gd name="adj4" fmla="val -73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Pohlaví a rasa, sociální skupina, kultura</a:t>
            </a:r>
          </a:p>
        </p:txBody>
      </p:sp>
      <p:sp>
        <p:nvSpPr>
          <p:cNvPr id="20" name="Bublinový popisek: čárový 19">
            <a:extLst>
              <a:ext uri="{FF2B5EF4-FFF2-40B4-BE49-F238E27FC236}">
                <a16:creationId xmlns:a16="http://schemas.microsoft.com/office/drawing/2014/main" id="{99B0FD62-1CF0-B7C1-E2A4-7D2741F87653}"/>
              </a:ext>
            </a:extLst>
          </p:cNvPr>
          <p:cNvSpPr/>
          <p:nvPr/>
        </p:nvSpPr>
        <p:spPr>
          <a:xfrm>
            <a:off x="9830963" y="2414563"/>
            <a:ext cx="2025700" cy="523220"/>
          </a:xfrm>
          <a:prstGeom prst="borderCallout1">
            <a:avLst>
              <a:gd name="adj1" fmla="val 54707"/>
              <a:gd name="adj2" fmla="val -773"/>
              <a:gd name="adj3" fmla="val 156283"/>
              <a:gd name="adj4" fmla="val -143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Genderové role</a:t>
            </a:r>
          </a:p>
        </p:txBody>
      </p:sp>
      <p:sp>
        <p:nvSpPr>
          <p:cNvPr id="10" name="Bublinový popisek: čárový 9">
            <a:extLst>
              <a:ext uri="{FF2B5EF4-FFF2-40B4-BE49-F238E27FC236}">
                <a16:creationId xmlns:a16="http://schemas.microsoft.com/office/drawing/2014/main" id="{92476C32-0532-7097-3101-E55BBF938164}"/>
              </a:ext>
            </a:extLst>
          </p:cNvPr>
          <p:cNvSpPr/>
          <p:nvPr/>
        </p:nvSpPr>
        <p:spPr>
          <a:xfrm>
            <a:off x="7845113" y="2912659"/>
            <a:ext cx="1823671" cy="536149"/>
          </a:xfrm>
          <a:prstGeom prst="borderCallout1">
            <a:avLst>
              <a:gd name="adj1" fmla="val 51828"/>
              <a:gd name="adj2" fmla="val 687"/>
              <a:gd name="adj3" fmla="val 99060"/>
              <a:gd name="adj4" fmla="val -36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Queer </a:t>
            </a:r>
            <a:r>
              <a:rPr lang="cs-CZ" dirty="0" err="1"/>
              <a:t>studies</a:t>
            </a:r>
            <a:endParaRPr lang="cs-CZ" dirty="0"/>
          </a:p>
        </p:txBody>
      </p:sp>
      <p:sp>
        <p:nvSpPr>
          <p:cNvPr id="21" name="Bublinový popisek: čárový 20">
            <a:extLst>
              <a:ext uri="{FF2B5EF4-FFF2-40B4-BE49-F238E27FC236}">
                <a16:creationId xmlns:a16="http://schemas.microsoft.com/office/drawing/2014/main" id="{B5D2A7CE-D08F-45E5-FCB0-0E36C1C55257}"/>
              </a:ext>
            </a:extLst>
          </p:cNvPr>
          <p:cNvSpPr/>
          <p:nvPr/>
        </p:nvSpPr>
        <p:spPr>
          <a:xfrm>
            <a:off x="571850" y="1291937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355096"/>
              <a:gd name="adj4" fmla="val 243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Veřejný prostor</a:t>
            </a:r>
          </a:p>
        </p:txBody>
      </p:sp>
      <p:sp>
        <p:nvSpPr>
          <p:cNvPr id="8" name="Bublinový popisek: čárový 7">
            <a:extLst>
              <a:ext uri="{FF2B5EF4-FFF2-40B4-BE49-F238E27FC236}">
                <a16:creationId xmlns:a16="http://schemas.microsoft.com/office/drawing/2014/main" id="{734F899B-2AFA-85F7-B7A2-EB1E0168448F}"/>
              </a:ext>
            </a:extLst>
          </p:cNvPr>
          <p:cNvSpPr/>
          <p:nvPr/>
        </p:nvSpPr>
        <p:spPr>
          <a:xfrm>
            <a:off x="2237999" y="2074878"/>
            <a:ext cx="1466675" cy="523220"/>
          </a:xfrm>
          <a:prstGeom prst="borderCallout1">
            <a:avLst>
              <a:gd name="adj1" fmla="val 48294"/>
              <a:gd name="adj2" fmla="val 98414"/>
              <a:gd name="adj3" fmla="val 239655"/>
              <a:gd name="adj4" fmla="val 165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LGBTQ+</a:t>
            </a:r>
          </a:p>
        </p:txBody>
      </p:sp>
      <p:sp>
        <p:nvSpPr>
          <p:cNvPr id="22" name="Bublinový popisek: čárový 21">
            <a:extLst>
              <a:ext uri="{FF2B5EF4-FFF2-40B4-BE49-F238E27FC236}">
                <a16:creationId xmlns:a16="http://schemas.microsoft.com/office/drawing/2014/main" id="{F869BFD1-3972-C9C6-CC72-AA7BEB4B50C2}"/>
              </a:ext>
            </a:extLst>
          </p:cNvPr>
          <p:cNvSpPr/>
          <p:nvPr/>
        </p:nvSpPr>
        <p:spPr>
          <a:xfrm>
            <a:off x="343948" y="3300464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44048"/>
              <a:gd name="adj4" fmla="val 229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Mládí a stáří</a:t>
            </a:r>
          </a:p>
        </p:txBody>
      </p:sp>
      <p:sp>
        <p:nvSpPr>
          <p:cNvPr id="23" name="Bublinový popisek: čárový 22">
            <a:extLst>
              <a:ext uri="{FF2B5EF4-FFF2-40B4-BE49-F238E27FC236}">
                <a16:creationId xmlns:a16="http://schemas.microsoft.com/office/drawing/2014/main" id="{24C8F40B-0052-C22C-098B-6FBA5D50948A}"/>
              </a:ext>
            </a:extLst>
          </p:cNvPr>
          <p:cNvSpPr/>
          <p:nvPr/>
        </p:nvSpPr>
        <p:spPr>
          <a:xfrm>
            <a:off x="486442" y="5304453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-302273"/>
              <a:gd name="adj4" fmla="val 249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Mocenské vztahy</a:t>
            </a:r>
          </a:p>
        </p:txBody>
      </p:sp>
      <p:sp>
        <p:nvSpPr>
          <p:cNvPr id="24" name="Bublinový popisek: čárový 23">
            <a:extLst>
              <a:ext uri="{FF2B5EF4-FFF2-40B4-BE49-F238E27FC236}">
                <a16:creationId xmlns:a16="http://schemas.microsoft.com/office/drawing/2014/main" id="{3A116C5A-F757-B3DD-38DE-B0C3C4041AC8}"/>
              </a:ext>
            </a:extLst>
          </p:cNvPr>
          <p:cNvSpPr/>
          <p:nvPr/>
        </p:nvSpPr>
        <p:spPr>
          <a:xfrm>
            <a:off x="2711510" y="5895370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-406490"/>
              <a:gd name="adj4" fmla="val 157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rovnoprávnost</a:t>
            </a:r>
          </a:p>
        </p:txBody>
      </p:sp>
      <p:sp>
        <p:nvSpPr>
          <p:cNvPr id="7" name="Bublinový popisek: čárový 6">
            <a:extLst>
              <a:ext uri="{FF2B5EF4-FFF2-40B4-BE49-F238E27FC236}">
                <a16:creationId xmlns:a16="http://schemas.microsoft.com/office/drawing/2014/main" id="{31AB8DA0-4643-81D7-044F-DEFC7B9ECD14}"/>
              </a:ext>
            </a:extLst>
          </p:cNvPr>
          <p:cNvSpPr/>
          <p:nvPr/>
        </p:nvSpPr>
        <p:spPr>
          <a:xfrm>
            <a:off x="3704674" y="4707622"/>
            <a:ext cx="1823671" cy="803945"/>
          </a:xfrm>
          <a:prstGeom prst="borderCallout1">
            <a:avLst>
              <a:gd name="adj1" fmla="val 194"/>
              <a:gd name="adj2" fmla="val 50368"/>
              <a:gd name="adj3" fmla="val -119493"/>
              <a:gd name="adj4" fmla="val 87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Feminismus</a:t>
            </a:r>
          </a:p>
        </p:txBody>
      </p:sp>
      <p:sp>
        <p:nvSpPr>
          <p:cNvPr id="25" name="Bublinový popisek: čárový 24">
            <a:extLst>
              <a:ext uri="{FF2B5EF4-FFF2-40B4-BE49-F238E27FC236}">
                <a16:creationId xmlns:a16="http://schemas.microsoft.com/office/drawing/2014/main" id="{65266CCA-79B8-840B-4913-0AC75F189AE1}"/>
              </a:ext>
            </a:extLst>
          </p:cNvPr>
          <p:cNvSpPr/>
          <p:nvPr/>
        </p:nvSpPr>
        <p:spPr>
          <a:xfrm>
            <a:off x="5528345" y="6097180"/>
            <a:ext cx="1894050" cy="523220"/>
          </a:xfrm>
          <a:prstGeom prst="borderCallout1">
            <a:avLst>
              <a:gd name="adj1" fmla="val 3400"/>
              <a:gd name="adj2" fmla="val 48365"/>
              <a:gd name="adj3" fmla="val -456194"/>
              <a:gd name="adj4" fmla="val 2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Rodina</a:t>
            </a:r>
          </a:p>
        </p:txBody>
      </p:sp>
      <p:sp>
        <p:nvSpPr>
          <p:cNvPr id="16" name="Bublinový popisek: čárový 15">
            <a:extLst>
              <a:ext uri="{FF2B5EF4-FFF2-40B4-BE49-F238E27FC236}">
                <a16:creationId xmlns:a16="http://schemas.microsoft.com/office/drawing/2014/main" id="{0B4629DF-0313-BCAD-7B60-559C848EF096}"/>
              </a:ext>
            </a:extLst>
          </p:cNvPr>
          <p:cNvSpPr/>
          <p:nvPr/>
        </p:nvSpPr>
        <p:spPr>
          <a:xfrm>
            <a:off x="5885118" y="5304453"/>
            <a:ext cx="2025700" cy="523220"/>
          </a:xfrm>
          <a:prstGeom prst="borderCallout1">
            <a:avLst>
              <a:gd name="adj1" fmla="val -3013"/>
              <a:gd name="adj2" fmla="val 50579"/>
              <a:gd name="adj3" fmla="val -289446"/>
              <a:gd name="adj4" fmla="val 14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Lidská práva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1C16EAE-7607-F389-369C-DC626A47BE0C}"/>
              </a:ext>
            </a:extLst>
          </p:cNvPr>
          <p:cNvSpPr txBox="1"/>
          <p:nvPr/>
        </p:nvSpPr>
        <p:spPr>
          <a:xfrm>
            <a:off x="235019" y="619235"/>
            <a:ext cx="1999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solidFill>
                  <a:srgbClr val="FF0000"/>
                </a:solidFill>
              </a:rPr>
              <a:t>10 min (mind map)</a:t>
            </a:r>
          </a:p>
        </p:txBody>
      </p:sp>
      <p:sp>
        <p:nvSpPr>
          <p:cNvPr id="3" name="Bublinový popisek: čárový 2">
            <a:extLst>
              <a:ext uri="{FF2B5EF4-FFF2-40B4-BE49-F238E27FC236}">
                <a16:creationId xmlns:a16="http://schemas.microsoft.com/office/drawing/2014/main" id="{13592C35-3F5F-E62B-3433-3C1E01945D7F}"/>
              </a:ext>
            </a:extLst>
          </p:cNvPr>
          <p:cNvSpPr/>
          <p:nvPr/>
        </p:nvSpPr>
        <p:spPr>
          <a:xfrm>
            <a:off x="6531297" y="2140657"/>
            <a:ext cx="1823671" cy="536149"/>
          </a:xfrm>
          <a:prstGeom prst="borderCallout1">
            <a:avLst>
              <a:gd name="adj1" fmla="val 51828"/>
              <a:gd name="adj2" fmla="val 687"/>
              <a:gd name="adj3" fmla="val 177294"/>
              <a:gd name="adj4" fmla="val -22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Ideologie</a:t>
            </a:r>
          </a:p>
        </p:txBody>
      </p:sp>
      <p:sp>
        <p:nvSpPr>
          <p:cNvPr id="4" name="Bublinový popisek: čárový 3">
            <a:extLst>
              <a:ext uri="{FF2B5EF4-FFF2-40B4-BE49-F238E27FC236}">
                <a16:creationId xmlns:a16="http://schemas.microsoft.com/office/drawing/2014/main" id="{CFD27EE6-F59B-B045-5493-2185F8914A83}"/>
              </a:ext>
            </a:extLst>
          </p:cNvPr>
          <p:cNvSpPr/>
          <p:nvPr/>
        </p:nvSpPr>
        <p:spPr>
          <a:xfrm>
            <a:off x="8296712" y="4980688"/>
            <a:ext cx="2025700" cy="523220"/>
          </a:xfrm>
          <a:prstGeom prst="borderCallout1">
            <a:avLst>
              <a:gd name="adj1" fmla="val 54707"/>
              <a:gd name="adj2" fmla="val -773"/>
              <a:gd name="adj3" fmla="val -241345"/>
              <a:gd name="adj4" fmla="val -82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Historie</a:t>
            </a:r>
          </a:p>
        </p:txBody>
      </p:sp>
      <p:sp>
        <p:nvSpPr>
          <p:cNvPr id="9" name="Bublinový popisek: čárový 8">
            <a:extLst>
              <a:ext uri="{FF2B5EF4-FFF2-40B4-BE49-F238E27FC236}">
                <a16:creationId xmlns:a16="http://schemas.microsoft.com/office/drawing/2014/main" id="{E2E1A05D-B143-7557-8D3E-B1991B03EDC1}"/>
              </a:ext>
            </a:extLst>
          </p:cNvPr>
          <p:cNvSpPr/>
          <p:nvPr/>
        </p:nvSpPr>
        <p:spPr>
          <a:xfrm>
            <a:off x="6189214" y="4237187"/>
            <a:ext cx="2107498" cy="536149"/>
          </a:xfrm>
          <a:prstGeom prst="borderCallout1">
            <a:avLst>
              <a:gd name="adj1" fmla="val 194"/>
              <a:gd name="adj2" fmla="val 50368"/>
              <a:gd name="adj3" fmla="val -94960"/>
              <a:gd name="adj4" fmla="val 20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Masculinity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</p:txBody>
      </p:sp>
      <p:sp>
        <p:nvSpPr>
          <p:cNvPr id="27" name="Bublinový popisek: čárový 26">
            <a:extLst>
              <a:ext uri="{FF2B5EF4-FFF2-40B4-BE49-F238E27FC236}">
                <a16:creationId xmlns:a16="http://schemas.microsoft.com/office/drawing/2014/main" id="{5449BA37-1E68-D8D3-9127-18A8A7CFE8EA}"/>
              </a:ext>
            </a:extLst>
          </p:cNvPr>
          <p:cNvSpPr/>
          <p:nvPr/>
        </p:nvSpPr>
        <p:spPr>
          <a:xfrm>
            <a:off x="190554" y="4551947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-167593"/>
              <a:gd name="adj4" fmla="val 253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Ekonomie</a:t>
            </a:r>
          </a:p>
        </p:txBody>
      </p:sp>
      <p:sp>
        <p:nvSpPr>
          <p:cNvPr id="15" name="Bublinový popisek: čárový 14">
            <a:extLst>
              <a:ext uri="{FF2B5EF4-FFF2-40B4-BE49-F238E27FC236}">
                <a16:creationId xmlns:a16="http://schemas.microsoft.com/office/drawing/2014/main" id="{0B9A54A8-1DE2-BE06-AB2F-A0E1D063865E}"/>
              </a:ext>
            </a:extLst>
          </p:cNvPr>
          <p:cNvSpPr/>
          <p:nvPr/>
        </p:nvSpPr>
        <p:spPr>
          <a:xfrm>
            <a:off x="2237998" y="4527863"/>
            <a:ext cx="947025" cy="523220"/>
          </a:xfrm>
          <a:prstGeom prst="borderCallout1">
            <a:avLst>
              <a:gd name="adj1" fmla="val 48294"/>
              <a:gd name="adj2" fmla="val 98414"/>
              <a:gd name="adj3" fmla="val -157972"/>
              <a:gd name="adj4" fmla="val 300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Sex</a:t>
            </a:r>
          </a:p>
        </p:txBody>
      </p:sp>
      <p:sp>
        <p:nvSpPr>
          <p:cNvPr id="12" name="Bublinový popisek: čárový 11">
            <a:extLst>
              <a:ext uri="{FF2B5EF4-FFF2-40B4-BE49-F238E27FC236}">
                <a16:creationId xmlns:a16="http://schemas.microsoft.com/office/drawing/2014/main" id="{B19F2353-D61B-B2A0-AF9C-87F8078C59E1}"/>
              </a:ext>
            </a:extLst>
          </p:cNvPr>
          <p:cNvSpPr/>
          <p:nvPr/>
        </p:nvSpPr>
        <p:spPr>
          <a:xfrm>
            <a:off x="1764485" y="3894572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-47342"/>
              <a:gd name="adj4" fmla="val 163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Kulturní války</a:t>
            </a:r>
          </a:p>
        </p:txBody>
      </p:sp>
      <p:sp>
        <p:nvSpPr>
          <p:cNvPr id="28" name="Bublinový popisek: čárový 27">
            <a:extLst>
              <a:ext uri="{FF2B5EF4-FFF2-40B4-BE49-F238E27FC236}">
                <a16:creationId xmlns:a16="http://schemas.microsoft.com/office/drawing/2014/main" id="{F4FF2A2B-7DF1-4359-BFD1-B2279F92B7CF}"/>
              </a:ext>
            </a:extLst>
          </p:cNvPr>
          <p:cNvSpPr/>
          <p:nvPr/>
        </p:nvSpPr>
        <p:spPr>
          <a:xfrm>
            <a:off x="2523216" y="3277379"/>
            <a:ext cx="1706702" cy="523220"/>
          </a:xfrm>
          <a:prstGeom prst="borderCallout1">
            <a:avLst>
              <a:gd name="adj1" fmla="val 48294"/>
              <a:gd name="adj2" fmla="val 98414"/>
              <a:gd name="adj3" fmla="val 32653"/>
              <a:gd name="adj4" fmla="val 125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orientalismus</a:t>
            </a:r>
          </a:p>
        </p:txBody>
      </p:sp>
    </p:spTree>
    <p:extLst>
      <p:ext uri="{BB962C8B-B14F-4D97-AF65-F5344CB8AC3E}">
        <p14:creationId xmlns:p14="http://schemas.microsoft.com/office/powerpoint/2010/main" val="89093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235019" y="174609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I. Co vás napadne, když se řekne gender: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4C45327F-C6FB-72CE-21A6-2427DC86E0E5}"/>
              </a:ext>
            </a:extLst>
          </p:cNvPr>
          <p:cNvSpPr/>
          <p:nvPr/>
        </p:nvSpPr>
        <p:spPr bwMode="auto">
          <a:xfrm>
            <a:off x="4595907" y="3057401"/>
            <a:ext cx="2578422" cy="743198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>
                <a:solidFill>
                  <a:srgbClr val="FFFFCC"/>
                </a:solidFill>
              </a:rPr>
              <a:t>Gender</a:t>
            </a: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6" name="Bublinový popisek: čárový 5">
            <a:extLst>
              <a:ext uri="{FF2B5EF4-FFF2-40B4-BE49-F238E27FC236}">
                <a16:creationId xmlns:a16="http://schemas.microsoft.com/office/drawing/2014/main" id="{FDD74246-E61F-8C1F-B984-EEADE66372F7}"/>
              </a:ext>
            </a:extLst>
          </p:cNvPr>
          <p:cNvSpPr/>
          <p:nvPr/>
        </p:nvSpPr>
        <p:spPr>
          <a:xfrm>
            <a:off x="6096000" y="1030327"/>
            <a:ext cx="2424419" cy="847288"/>
          </a:xfrm>
          <a:prstGeom prst="borderCallout1">
            <a:avLst>
              <a:gd name="adj1" fmla="val 98689"/>
              <a:gd name="adj2" fmla="val 49708"/>
              <a:gd name="adj3" fmla="val 241177"/>
              <a:gd name="adj4" fmla="val 22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Sociální a kulturní</a:t>
            </a:r>
          </a:p>
          <a:p>
            <a:pPr algn="ctr"/>
            <a:r>
              <a:rPr lang="cs-CZ" dirty="0"/>
              <a:t>kategorie odlišnosti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Differenzkategorie</a:t>
            </a:r>
            <a:r>
              <a:rPr lang="cs-CZ" dirty="0"/>
              <a:t>)</a:t>
            </a:r>
          </a:p>
        </p:txBody>
      </p:sp>
      <p:sp>
        <p:nvSpPr>
          <p:cNvPr id="11" name="Bublinový popisek: čárový 10">
            <a:extLst>
              <a:ext uri="{FF2B5EF4-FFF2-40B4-BE49-F238E27FC236}">
                <a16:creationId xmlns:a16="http://schemas.microsoft.com/office/drawing/2014/main" id="{D0695697-024C-C2F2-C8B9-5AF50C60606A}"/>
              </a:ext>
            </a:extLst>
          </p:cNvPr>
          <p:cNvSpPr/>
          <p:nvPr/>
        </p:nvSpPr>
        <p:spPr>
          <a:xfrm>
            <a:off x="1245297" y="2668986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138645"/>
              <a:gd name="adj4" fmla="val 177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Identitní</a:t>
            </a:r>
            <a:r>
              <a:rPr lang="cs-CZ" dirty="0"/>
              <a:t> politika</a:t>
            </a:r>
          </a:p>
        </p:txBody>
      </p:sp>
      <p:sp>
        <p:nvSpPr>
          <p:cNvPr id="13" name="Bublinový popisek: čárový 12">
            <a:extLst>
              <a:ext uri="{FF2B5EF4-FFF2-40B4-BE49-F238E27FC236}">
                <a16:creationId xmlns:a16="http://schemas.microsoft.com/office/drawing/2014/main" id="{CB762552-8EDE-C454-B398-25C64615A257}"/>
              </a:ext>
            </a:extLst>
          </p:cNvPr>
          <p:cNvSpPr/>
          <p:nvPr/>
        </p:nvSpPr>
        <p:spPr>
          <a:xfrm>
            <a:off x="3282893" y="1030327"/>
            <a:ext cx="1894050" cy="523220"/>
          </a:xfrm>
          <a:prstGeom prst="borderCallout1">
            <a:avLst>
              <a:gd name="adj1" fmla="val 49897"/>
              <a:gd name="adj2" fmla="val 99743"/>
              <a:gd name="adj3" fmla="val 395179"/>
              <a:gd name="adj4" fmla="val 129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Anti-Gender</a:t>
            </a:r>
          </a:p>
        </p:txBody>
      </p:sp>
      <p:sp>
        <p:nvSpPr>
          <p:cNvPr id="14" name="Bublinový popisek: čárový 13">
            <a:extLst>
              <a:ext uri="{FF2B5EF4-FFF2-40B4-BE49-F238E27FC236}">
                <a16:creationId xmlns:a16="http://schemas.microsoft.com/office/drawing/2014/main" id="{649F9009-3135-486F-C559-A46F50B74E69}"/>
              </a:ext>
            </a:extLst>
          </p:cNvPr>
          <p:cNvSpPr/>
          <p:nvPr/>
        </p:nvSpPr>
        <p:spPr>
          <a:xfrm>
            <a:off x="4089635" y="1891343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223622"/>
              <a:gd name="adj4" fmla="val 107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Interrupce</a:t>
            </a:r>
          </a:p>
        </p:txBody>
      </p:sp>
      <p:sp>
        <p:nvSpPr>
          <p:cNvPr id="17" name="Bublinový popisek: čárový 16">
            <a:extLst>
              <a:ext uri="{FF2B5EF4-FFF2-40B4-BE49-F238E27FC236}">
                <a16:creationId xmlns:a16="http://schemas.microsoft.com/office/drawing/2014/main" id="{6A974486-E62A-984D-B9C4-4BE9301A250F}"/>
              </a:ext>
            </a:extLst>
          </p:cNvPr>
          <p:cNvSpPr/>
          <p:nvPr/>
        </p:nvSpPr>
        <p:spPr>
          <a:xfrm>
            <a:off x="7992152" y="5895370"/>
            <a:ext cx="2025700" cy="523220"/>
          </a:xfrm>
          <a:prstGeom prst="borderCallout1">
            <a:avLst>
              <a:gd name="adj1" fmla="val 54707"/>
              <a:gd name="adj2" fmla="val -773"/>
              <a:gd name="adj3" fmla="val -414506"/>
              <a:gd name="adj4" fmla="val -77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Ženská práva</a:t>
            </a:r>
          </a:p>
        </p:txBody>
      </p:sp>
      <p:sp>
        <p:nvSpPr>
          <p:cNvPr id="18" name="Bublinový popisek: čárový 17">
            <a:extLst>
              <a:ext uri="{FF2B5EF4-FFF2-40B4-BE49-F238E27FC236}">
                <a16:creationId xmlns:a16="http://schemas.microsoft.com/office/drawing/2014/main" id="{9D471E59-14C5-EB89-7284-F5C6467C1EF8}"/>
              </a:ext>
            </a:extLst>
          </p:cNvPr>
          <p:cNvSpPr/>
          <p:nvPr/>
        </p:nvSpPr>
        <p:spPr>
          <a:xfrm>
            <a:off x="8756949" y="1696492"/>
            <a:ext cx="2025700" cy="523220"/>
          </a:xfrm>
          <a:prstGeom prst="borderCallout1">
            <a:avLst>
              <a:gd name="adj1" fmla="val 54707"/>
              <a:gd name="adj2" fmla="val -773"/>
              <a:gd name="adj3" fmla="val 276533"/>
              <a:gd name="adj4" fmla="val -97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Konstrukce </a:t>
            </a:r>
            <a:r>
              <a:rPr lang="cs-CZ" dirty="0" err="1"/>
              <a:t>heteronormativity</a:t>
            </a:r>
            <a:endParaRPr lang="cs-CZ" dirty="0"/>
          </a:p>
        </p:txBody>
      </p:sp>
      <p:sp>
        <p:nvSpPr>
          <p:cNvPr id="19" name="Bublinový popisek: čárový 18">
            <a:extLst>
              <a:ext uri="{FF2B5EF4-FFF2-40B4-BE49-F238E27FC236}">
                <a16:creationId xmlns:a16="http://schemas.microsoft.com/office/drawing/2014/main" id="{C690656A-D40D-332F-0FEF-74A29DAAA66E}"/>
              </a:ext>
            </a:extLst>
          </p:cNvPr>
          <p:cNvSpPr/>
          <p:nvPr/>
        </p:nvSpPr>
        <p:spPr>
          <a:xfrm>
            <a:off x="8520419" y="3541792"/>
            <a:ext cx="2025700" cy="1096497"/>
          </a:xfrm>
          <a:prstGeom prst="borderCallout1">
            <a:avLst>
              <a:gd name="adj1" fmla="val 54707"/>
              <a:gd name="adj2" fmla="val -773"/>
              <a:gd name="adj3" fmla="val 1744"/>
              <a:gd name="adj4" fmla="val -73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Pohlaví a rasa, sociální skupina, kultura</a:t>
            </a:r>
          </a:p>
        </p:txBody>
      </p:sp>
      <p:sp>
        <p:nvSpPr>
          <p:cNvPr id="20" name="Bublinový popisek: čárový 19">
            <a:extLst>
              <a:ext uri="{FF2B5EF4-FFF2-40B4-BE49-F238E27FC236}">
                <a16:creationId xmlns:a16="http://schemas.microsoft.com/office/drawing/2014/main" id="{99B0FD62-1CF0-B7C1-E2A4-7D2741F87653}"/>
              </a:ext>
            </a:extLst>
          </p:cNvPr>
          <p:cNvSpPr/>
          <p:nvPr/>
        </p:nvSpPr>
        <p:spPr>
          <a:xfrm>
            <a:off x="9830963" y="2414563"/>
            <a:ext cx="2025700" cy="523220"/>
          </a:xfrm>
          <a:prstGeom prst="borderCallout1">
            <a:avLst>
              <a:gd name="adj1" fmla="val 54707"/>
              <a:gd name="adj2" fmla="val -773"/>
              <a:gd name="adj3" fmla="val 156283"/>
              <a:gd name="adj4" fmla="val -143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Genderové role</a:t>
            </a:r>
          </a:p>
        </p:txBody>
      </p:sp>
      <p:sp>
        <p:nvSpPr>
          <p:cNvPr id="10" name="Bublinový popisek: čárový 9">
            <a:extLst>
              <a:ext uri="{FF2B5EF4-FFF2-40B4-BE49-F238E27FC236}">
                <a16:creationId xmlns:a16="http://schemas.microsoft.com/office/drawing/2014/main" id="{92476C32-0532-7097-3101-E55BBF938164}"/>
              </a:ext>
            </a:extLst>
          </p:cNvPr>
          <p:cNvSpPr/>
          <p:nvPr/>
        </p:nvSpPr>
        <p:spPr>
          <a:xfrm>
            <a:off x="7845113" y="2912659"/>
            <a:ext cx="1823671" cy="536149"/>
          </a:xfrm>
          <a:prstGeom prst="borderCallout1">
            <a:avLst>
              <a:gd name="adj1" fmla="val 51828"/>
              <a:gd name="adj2" fmla="val 687"/>
              <a:gd name="adj3" fmla="val 99060"/>
              <a:gd name="adj4" fmla="val -36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Queer </a:t>
            </a:r>
            <a:r>
              <a:rPr lang="cs-CZ" dirty="0" err="1"/>
              <a:t>studies</a:t>
            </a:r>
            <a:endParaRPr lang="cs-CZ" dirty="0"/>
          </a:p>
        </p:txBody>
      </p:sp>
      <p:sp>
        <p:nvSpPr>
          <p:cNvPr id="21" name="Bublinový popisek: čárový 20">
            <a:extLst>
              <a:ext uri="{FF2B5EF4-FFF2-40B4-BE49-F238E27FC236}">
                <a16:creationId xmlns:a16="http://schemas.microsoft.com/office/drawing/2014/main" id="{B5D2A7CE-D08F-45E5-FCB0-0E36C1C55257}"/>
              </a:ext>
            </a:extLst>
          </p:cNvPr>
          <p:cNvSpPr/>
          <p:nvPr/>
        </p:nvSpPr>
        <p:spPr>
          <a:xfrm>
            <a:off x="571850" y="1291937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355096"/>
              <a:gd name="adj4" fmla="val 243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Veřejný prostor</a:t>
            </a:r>
          </a:p>
        </p:txBody>
      </p:sp>
      <p:sp>
        <p:nvSpPr>
          <p:cNvPr id="8" name="Bublinový popisek: čárový 7">
            <a:extLst>
              <a:ext uri="{FF2B5EF4-FFF2-40B4-BE49-F238E27FC236}">
                <a16:creationId xmlns:a16="http://schemas.microsoft.com/office/drawing/2014/main" id="{734F899B-2AFA-85F7-B7A2-EB1E0168448F}"/>
              </a:ext>
            </a:extLst>
          </p:cNvPr>
          <p:cNvSpPr/>
          <p:nvPr/>
        </p:nvSpPr>
        <p:spPr>
          <a:xfrm>
            <a:off x="2237999" y="2074878"/>
            <a:ext cx="1466675" cy="523220"/>
          </a:xfrm>
          <a:prstGeom prst="borderCallout1">
            <a:avLst>
              <a:gd name="adj1" fmla="val 48294"/>
              <a:gd name="adj2" fmla="val 98414"/>
              <a:gd name="adj3" fmla="val 239655"/>
              <a:gd name="adj4" fmla="val 165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LGBTQ+</a:t>
            </a:r>
          </a:p>
        </p:txBody>
      </p:sp>
      <p:sp>
        <p:nvSpPr>
          <p:cNvPr id="22" name="Bublinový popisek: čárový 21">
            <a:extLst>
              <a:ext uri="{FF2B5EF4-FFF2-40B4-BE49-F238E27FC236}">
                <a16:creationId xmlns:a16="http://schemas.microsoft.com/office/drawing/2014/main" id="{F869BFD1-3972-C9C6-CC72-AA7BEB4B50C2}"/>
              </a:ext>
            </a:extLst>
          </p:cNvPr>
          <p:cNvSpPr/>
          <p:nvPr/>
        </p:nvSpPr>
        <p:spPr>
          <a:xfrm>
            <a:off x="343948" y="3300464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44048"/>
              <a:gd name="adj4" fmla="val 229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Mládí a stáří</a:t>
            </a:r>
          </a:p>
        </p:txBody>
      </p:sp>
      <p:sp>
        <p:nvSpPr>
          <p:cNvPr id="23" name="Bublinový popisek: čárový 22">
            <a:extLst>
              <a:ext uri="{FF2B5EF4-FFF2-40B4-BE49-F238E27FC236}">
                <a16:creationId xmlns:a16="http://schemas.microsoft.com/office/drawing/2014/main" id="{24C8F40B-0052-C22C-098B-6FBA5D50948A}"/>
              </a:ext>
            </a:extLst>
          </p:cNvPr>
          <p:cNvSpPr/>
          <p:nvPr/>
        </p:nvSpPr>
        <p:spPr>
          <a:xfrm>
            <a:off x="486442" y="5304453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-302273"/>
              <a:gd name="adj4" fmla="val 249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Mocenské vztahy</a:t>
            </a:r>
          </a:p>
        </p:txBody>
      </p:sp>
      <p:sp>
        <p:nvSpPr>
          <p:cNvPr id="24" name="Bublinový popisek: čárový 23">
            <a:extLst>
              <a:ext uri="{FF2B5EF4-FFF2-40B4-BE49-F238E27FC236}">
                <a16:creationId xmlns:a16="http://schemas.microsoft.com/office/drawing/2014/main" id="{3A116C5A-F757-B3DD-38DE-B0C3C4041AC8}"/>
              </a:ext>
            </a:extLst>
          </p:cNvPr>
          <p:cNvSpPr/>
          <p:nvPr/>
        </p:nvSpPr>
        <p:spPr>
          <a:xfrm>
            <a:off x="2711510" y="5895370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-406490"/>
              <a:gd name="adj4" fmla="val 157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rovnoprávnost</a:t>
            </a:r>
          </a:p>
        </p:txBody>
      </p:sp>
      <p:sp>
        <p:nvSpPr>
          <p:cNvPr id="7" name="Bublinový popisek: čárový 6">
            <a:extLst>
              <a:ext uri="{FF2B5EF4-FFF2-40B4-BE49-F238E27FC236}">
                <a16:creationId xmlns:a16="http://schemas.microsoft.com/office/drawing/2014/main" id="{31AB8DA0-4643-81D7-044F-DEFC7B9ECD14}"/>
              </a:ext>
            </a:extLst>
          </p:cNvPr>
          <p:cNvSpPr/>
          <p:nvPr/>
        </p:nvSpPr>
        <p:spPr>
          <a:xfrm>
            <a:off x="3704674" y="4707622"/>
            <a:ext cx="1823671" cy="803945"/>
          </a:xfrm>
          <a:prstGeom prst="borderCallout1">
            <a:avLst>
              <a:gd name="adj1" fmla="val 194"/>
              <a:gd name="adj2" fmla="val 50368"/>
              <a:gd name="adj3" fmla="val -119493"/>
              <a:gd name="adj4" fmla="val 87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Feminismus</a:t>
            </a:r>
          </a:p>
        </p:txBody>
      </p:sp>
      <p:sp>
        <p:nvSpPr>
          <p:cNvPr id="25" name="Bublinový popisek: čárový 24">
            <a:extLst>
              <a:ext uri="{FF2B5EF4-FFF2-40B4-BE49-F238E27FC236}">
                <a16:creationId xmlns:a16="http://schemas.microsoft.com/office/drawing/2014/main" id="{65266CCA-79B8-840B-4913-0AC75F189AE1}"/>
              </a:ext>
            </a:extLst>
          </p:cNvPr>
          <p:cNvSpPr/>
          <p:nvPr/>
        </p:nvSpPr>
        <p:spPr>
          <a:xfrm>
            <a:off x="5528345" y="6097180"/>
            <a:ext cx="1894050" cy="523220"/>
          </a:xfrm>
          <a:prstGeom prst="borderCallout1">
            <a:avLst>
              <a:gd name="adj1" fmla="val 3400"/>
              <a:gd name="adj2" fmla="val 48365"/>
              <a:gd name="adj3" fmla="val -456194"/>
              <a:gd name="adj4" fmla="val 2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Rodina</a:t>
            </a:r>
          </a:p>
        </p:txBody>
      </p:sp>
      <p:sp>
        <p:nvSpPr>
          <p:cNvPr id="16" name="Bublinový popisek: čárový 15">
            <a:extLst>
              <a:ext uri="{FF2B5EF4-FFF2-40B4-BE49-F238E27FC236}">
                <a16:creationId xmlns:a16="http://schemas.microsoft.com/office/drawing/2014/main" id="{0B4629DF-0313-BCAD-7B60-559C848EF096}"/>
              </a:ext>
            </a:extLst>
          </p:cNvPr>
          <p:cNvSpPr/>
          <p:nvPr/>
        </p:nvSpPr>
        <p:spPr>
          <a:xfrm>
            <a:off x="5885118" y="5304453"/>
            <a:ext cx="2025700" cy="523220"/>
          </a:xfrm>
          <a:prstGeom prst="borderCallout1">
            <a:avLst>
              <a:gd name="adj1" fmla="val -3013"/>
              <a:gd name="adj2" fmla="val 50579"/>
              <a:gd name="adj3" fmla="val -289446"/>
              <a:gd name="adj4" fmla="val 14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Lidská práva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1C16EAE-7607-F389-369C-DC626A47BE0C}"/>
              </a:ext>
            </a:extLst>
          </p:cNvPr>
          <p:cNvSpPr txBox="1"/>
          <p:nvPr/>
        </p:nvSpPr>
        <p:spPr>
          <a:xfrm>
            <a:off x="235019" y="619235"/>
            <a:ext cx="1999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solidFill>
                  <a:srgbClr val="FF0000"/>
                </a:solidFill>
              </a:rPr>
              <a:t>10 min (mind map)</a:t>
            </a:r>
          </a:p>
        </p:txBody>
      </p:sp>
      <p:sp>
        <p:nvSpPr>
          <p:cNvPr id="3" name="Bublinový popisek: čárový 2">
            <a:extLst>
              <a:ext uri="{FF2B5EF4-FFF2-40B4-BE49-F238E27FC236}">
                <a16:creationId xmlns:a16="http://schemas.microsoft.com/office/drawing/2014/main" id="{13592C35-3F5F-E62B-3433-3C1E01945D7F}"/>
              </a:ext>
            </a:extLst>
          </p:cNvPr>
          <p:cNvSpPr/>
          <p:nvPr/>
        </p:nvSpPr>
        <p:spPr>
          <a:xfrm>
            <a:off x="6531297" y="2140657"/>
            <a:ext cx="1823671" cy="536149"/>
          </a:xfrm>
          <a:prstGeom prst="borderCallout1">
            <a:avLst>
              <a:gd name="adj1" fmla="val 51828"/>
              <a:gd name="adj2" fmla="val 687"/>
              <a:gd name="adj3" fmla="val 177294"/>
              <a:gd name="adj4" fmla="val -22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Ideologie</a:t>
            </a:r>
          </a:p>
        </p:txBody>
      </p:sp>
      <p:sp>
        <p:nvSpPr>
          <p:cNvPr id="4" name="Bublinový popisek: čárový 3">
            <a:extLst>
              <a:ext uri="{FF2B5EF4-FFF2-40B4-BE49-F238E27FC236}">
                <a16:creationId xmlns:a16="http://schemas.microsoft.com/office/drawing/2014/main" id="{CFD27EE6-F59B-B045-5493-2185F8914A83}"/>
              </a:ext>
            </a:extLst>
          </p:cNvPr>
          <p:cNvSpPr/>
          <p:nvPr/>
        </p:nvSpPr>
        <p:spPr>
          <a:xfrm>
            <a:off x="8296712" y="4980688"/>
            <a:ext cx="2025700" cy="523220"/>
          </a:xfrm>
          <a:prstGeom prst="borderCallout1">
            <a:avLst>
              <a:gd name="adj1" fmla="val 54707"/>
              <a:gd name="adj2" fmla="val -773"/>
              <a:gd name="adj3" fmla="val -241345"/>
              <a:gd name="adj4" fmla="val -82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Historie</a:t>
            </a:r>
          </a:p>
        </p:txBody>
      </p:sp>
      <p:sp>
        <p:nvSpPr>
          <p:cNvPr id="9" name="Bublinový popisek: čárový 8">
            <a:extLst>
              <a:ext uri="{FF2B5EF4-FFF2-40B4-BE49-F238E27FC236}">
                <a16:creationId xmlns:a16="http://schemas.microsoft.com/office/drawing/2014/main" id="{E2E1A05D-B143-7557-8D3E-B1991B03EDC1}"/>
              </a:ext>
            </a:extLst>
          </p:cNvPr>
          <p:cNvSpPr/>
          <p:nvPr/>
        </p:nvSpPr>
        <p:spPr>
          <a:xfrm>
            <a:off x="6189214" y="4237187"/>
            <a:ext cx="2107498" cy="536149"/>
          </a:xfrm>
          <a:prstGeom prst="borderCallout1">
            <a:avLst>
              <a:gd name="adj1" fmla="val 194"/>
              <a:gd name="adj2" fmla="val 50368"/>
              <a:gd name="adj3" fmla="val -94960"/>
              <a:gd name="adj4" fmla="val 20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Masculinity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</p:txBody>
      </p:sp>
      <p:sp>
        <p:nvSpPr>
          <p:cNvPr id="27" name="Bublinový popisek: čárový 26">
            <a:extLst>
              <a:ext uri="{FF2B5EF4-FFF2-40B4-BE49-F238E27FC236}">
                <a16:creationId xmlns:a16="http://schemas.microsoft.com/office/drawing/2014/main" id="{5449BA37-1E68-D8D3-9127-18A8A7CFE8EA}"/>
              </a:ext>
            </a:extLst>
          </p:cNvPr>
          <p:cNvSpPr/>
          <p:nvPr/>
        </p:nvSpPr>
        <p:spPr>
          <a:xfrm>
            <a:off x="190554" y="4551947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-167593"/>
              <a:gd name="adj4" fmla="val 253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Ekonomie</a:t>
            </a:r>
          </a:p>
        </p:txBody>
      </p:sp>
      <p:sp>
        <p:nvSpPr>
          <p:cNvPr id="15" name="Bublinový popisek: čárový 14">
            <a:extLst>
              <a:ext uri="{FF2B5EF4-FFF2-40B4-BE49-F238E27FC236}">
                <a16:creationId xmlns:a16="http://schemas.microsoft.com/office/drawing/2014/main" id="{0B9A54A8-1DE2-BE06-AB2F-A0E1D063865E}"/>
              </a:ext>
            </a:extLst>
          </p:cNvPr>
          <p:cNvSpPr/>
          <p:nvPr/>
        </p:nvSpPr>
        <p:spPr>
          <a:xfrm>
            <a:off x="2237998" y="4527863"/>
            <a:ext cx="947025" cy="523220"/>
          </a:xfrm>
          <a:prstGeom prst="borderCallout1">
            <a:avLst>
              <a:gd name="adj1" fmla="val 48294"/>
              <a:gd name="adj2" fmla="val 98414"/>
              <a:gd name="adj3" fmla="val -157972"/>
              <a:gd name="adj4" fmla="val 300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Sex</a:t>
            </a:r>
          </a:p>
        </p:txBody>
      </p:sp>
      <p:sp>
        <p:nvSpPr>
          <p:cNvPr id="12" name="Bublinový popisek: čárový 11">
            <a:extLst>
              <a:ext uri="{FF2B5EF4-FFF2-40B4-BE49-F238E27FC236}">
                <a16:creationId xmlns:a16="http://schemas.microsoft.com/office/drawing/2014/main" id="{B19F2353-D61B-B2A0-AF9C-87F8078C59E1}"/>
              </a:ext>
            </a:extLst>
          </p:cNvPr>
          <p:cNvSpPr/>
          <p:nvPr/>
        </p:nvSpPr>
        <p:spPr>
          <a:xfrm>
            <a:off x="1764485" y="3894572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-47342"/>
              <a:gd name="adj4" fmla="val 163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Kulturní války</a:t>
            </a:r>
          </a:p>
        </p:txBody>
      </p:sp>
      <p:sp>
        <p:nvSpPr>
          <p:cNvPr id="29" name="Bublinový popisek: čárový 28">
            <a:extLst>
              <a:ext uri="{FF2B5EF4-FFF2-40B4-BE49-F238E27FC236}">
                <a16:creationId xmlns:a16="http://schemas.microsoft.com/office/drawing/2014/main" id="{B7768865-A33C-4276-B060-4AB366CC7B66}"/>
              </a:ext>
            </a:extLst>
          </p:cNvPr>
          <p:cNvSpPr/>
          <p:nvPr/>
        </p:nvSpPr>
        <p:spPr>
          <a:xfrm>
            <a:off x="2523216" y="3277379"/>
            <a:ext cx="1706702" cy="523220"/>
          </a:xfrm>
          <a:prstGeom prst="borderCallout1">
            <a:avLst>
              <a:gd name="adj1" fmla="val 48294"/>
              <a:gd name="adj2" fmla="val 98414"/>
              <a:gd name="adj3" fmla="val 32653"/>
              <a:gd name="adj4" fmla="val 125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orientalismus</a:t>
            </a:r>
          </a:p>
        </p:txBody>
      </p:sp>
    </p:spTree>
    <p:extLst>
      <p:ext uri="{BB962C8B-B14F-4D97-AF65-F5344CB8AC3E}">
        <p14:creationId xmlns:p14="http://schemas.microsoft.com/office/powerpoint/2010/main" val="157893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235019" y="174609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I. Co vás napadne, když se řekne gender: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4C45327F-C6FB-72CE-21A6-2427DC86E0E5}"/>
              </a:ext>
            </a:extLst>
          </p:cNvPr>
          <p:cNvSpPr/>
          <p:nvPr/>
        </p:nvSpPr>
        <p:spPr bwMode="auto">
          <a:xfrm>
            <a:off x="4595907" y="3057401"/>
            <a:ext cx="2578422" cy="743198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>
                <a:solidFill>
                  <a:srgbClr val="FFFFCC"/>
                </a:solidFill>
              </a:rPr>
              <a:t>Gender</a:t>
            </a: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6" name="Bublinový popisek: čárový 5">
            <a:extLst>
              <a:ext uri="{FF2B5EF4-FFF2-40B4-BE49-F238E27FC236}">
                <a16:creationId xmlns:a16="http://schemas.microsoft.com/office/drawing/2014/main" id="{FDD74246-E61F-8C1F-B984-EEADE66372F7}"/>
              </a:ext>
            </a:extLst>
          </p:cNvPr>
          <p:cNvSpPr/>
          <p:nvPr/>
        </p:nvSpPr>
        <p:spPr>
          <a:xfrm>
            <a:off x="6096000" y="1030327"/>
            <a:ext cx="2424419" cy="847288"/>
          </a:xfrm>
          <a:prstGeom prst="borderCallout1">
            <a:avLst>
              <a:gd name="adj1" fmla="val 98689"/>
              <a:gd name="adj2" fmla="val 49708"/>
              <a:gd name="adj3" fmla="val 241177"/>
              <a:gd name="adj4" fmla="val 22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Sociální a kulturní</a:t>
            </a:r>
          </a:p>
          <a:p>
            <a:pPr algn="ctr"/>
            <a:r>
              <a:rPr lang="cs-CZ" dirty="0"/>
              <a:t>kategorie odlišnosti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Differenzkategorie</a:t>
            </a:r>
            <a:r>
              <a:rPr lang="cs-CZ" dirty="0"/>
              <a:t>)</a:t>
            </a:r>
          </a:p>
        </p:txBody>
      </p:sp>
      <p:sp>
        <p:nvSpPr>
          <p:cNvPr id="11" name="Bublinový popisek: čárový 10">
            <a:extLst>
              <a:ext uri="{FF2B5EF4-FFF2-40B4-BE49-F238E27FC236}">
                <a16:creationId xmlns:a16="http://schemas.microsoft.com/office/drawing/2014/main" id="{D0695697-024C-C2F2-C8B9-5AF50C60606A}"/>
              </a:ext>
            </a:extLst>
          </p:cNvPr>
          <p:cNvSpPr/>
          <p:nvPr/>
        </p:nvSpPr>
        <p:spPr>
          <a:xfrm>
            <a:off x="1245297" y="2668986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138645"/>
              <a:gd name="adj4" fmla="val 177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Identitní</a:t>
            </a:r>
            <a:r>
              <a:rPr lang="cs-CZ" dirty="0"/>
              <a:t> politika</a:t>
            </a:r>
          </a:p>
        </p:txBody>
      </p:sp>
      <p:sp>
        <p:nvSpPr>
          <p:cNvPr id="13" name="Bublinový popisek: čárový 12">
            <a:extLst>
              <a:ext uri="{FF2B5EF4-FFF2-40B4-BE49-F238E27FC236}">
                <a16:creationId xmlns:a16="http://schemas.microsoft.com/office/drawing/2014/main" id="{CB762552-8EDE-C454-B398-25C64615A257}"/>
              </a:ext>
            </a:extLst>
          </p:cNvPr>
          <p:cNvSpPr/>
          <p:nvPr/>
        </p:nvSpPr>
        <p:spPr>
          <a:xfrm>
            <a:off x="3282893" y="1030327"/>
            <a:ext cx="1894050" cy="523220"/>
          </a:xfrm>
          <a:prstGeom prst="borderCallout1">
            <a:avLst>
              <a:gd name="adj1" fmla="val 49897"/>
              <a:gd name="adj2" fmla="val 99743"/>
              <a:gd name="adj3" fmla="val 395179"/>
              <a:gd name="adj4" fmla="val 129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Anti-Gender</a:t>
            </a:r>
          </a:p>
        </p:txBody>
      </p:sp>
      <p:sp>
        <p:nvSpPr>
          <p:cNvPr id="14" name="Bublinový popisek: čárový 13">
            <a:extLst>
              <a:ext uri="{FF2B5EF4-FFF2-40B4-BE49-F238E27FC236}">
                <a16:creationId xmlns:a16="http://schemas.microsoft.com/office/drawing/2014/main" id="{649F9009-3135-486F-C559-A46F50B74E69}"/>
              </a:ext>
            </a:extLst>
          </p:cNvPr>
          <p:cNvSpPr/>
          <p:nvPr/>
        </p:nvSpPr>
        <p:spPr>
          <a:xfrm>
            <a:off x="4089635" y="1891343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223622"/>
              <a:gd name="adj4" fmla="val 107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Interrupce</a:t>
            </a:r>
          </a:p>
        </p:txBody>
      </p:sp>
      <p:sp>
        <p:nvSpPr>
          <p:cNvPr id="17" name="Bublinový popisek: čárový 16">
            <a:extLst>
              <a:ext uri="{FF2B5EF4-FFF2-40B4-BE49-F238E27FC236}">
                <a16:creationId xmlns:a16="http://schemas.microsoft.com/office/drawing/2014/main" id="{6A974486-E62A-984D-B9C4-4BE9301A250F}"/>
              </a:ext>
            </a:extLst>
          </p:cNvPr>
          <p:cNvSpPr/>
          <p:nvPr/>
        </p:nvSpPr>
        <p:spPr>
          <a:xfrm>
            <a:off x="7992152" y="5895370"/>
            <a:ext cx="2025700" cy="523220"/>
          </a:xfrm>
          <a:prstGeom prst="borderCallout1">
            <a:avLst>
              <a:gd name="adj1" fmla="val 54707"/>
              <a:gd name="adj2" fmla="val -773"/>
              <a:gd name="adj3" fmla="val -414506"/>
              <a:gd name="adj4" fmla="val -77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Ženská práva</a:t>
            </a:r>
          </a:p>
        </p:txBody>
      </p:sp>
      <p:sp>
        <p:nvSpPr>
          <p:cNvPr id="18" name="Bublinový popisek: čárový 17">
            <a:extLst>
              <a:ext uri="{FF2B5EF4-FFF2-40B4-BE49-F238E27FC236}">
                <a16:creationId xmlns:a16="http://schemas.microsoft.com/office/drawing/2014/main" id="{9D471E59-14C5-EB89-7284-F5C6467C1EF8}"/>
              </a:ext>
            </a:extLst>
          </p:cNvPr>
          <p:cNvSpPr/>
          <p:nvPr/>
        </p:nvSpPr>
        <p:spPr>
          <a:xfrm>
            <a:off x="8756949" y="1696492"/>
            <a:ext cx="2025700" cy="523220"/>
          </a:xfrm>
          <a:prstGeom prst="borderCallout1">
            <a:avLst>
              <a:gd name="adj1" fmla="val 54707"/>
              <a:gd name="adj2" fmla="val -773"/>
              <a:gd name="adj3" fmla="val 276533"/>
              <a:gd name="adj4" fmla="val -97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Konstrukce </a:t>
            </a:r>
            <a:r>
              <a:rPr lang="cs-CZ" dirty="0" err="1"/>
              <a:t>heteronormativity</a:t>
            </a:r>
            <a:endParaRPr lang="cs-CZ" dirty="0"/>
          </a:p>
        </p:txBody>
      </p:sp>
      <p:sp>
        <p:nvSpPr>
          <p:cNvPr id="19" name="Bublinový popisek: čárový 18">
            <a:extLst>
              <a:ext uri="{FF2B5EF4-FFF2-40B4-BE49-F238E27FC236}">
                <a16:creationId xmlns:a16="http://schemas.microsoft.com/office/drawing/2014/main" id="{C690656A-D40D-332F-0FEF-74A29DAAA66E}"/>
              </a:ext>
            </a:extLst>
          </p:cNvPr>
          <p:cNvSpPr/>
          <p:nvPr/>
        </p:nvSpPr>
        <p:spPr>
          <a:xfrm>
            <a:off x="8520419" y="3541792"/>
            <a:ext cx="2025700" cy="1096497"/>
          </a:xfrm>
          <a:prstGeom prst="borderCallout1">
            <a:avLst>
              <a:gd name="adj1" fmla="val 54707"/>
              <a:gd name="adj2" fmla="val -773"/>
              <a:gd name="adj3" fmla="val 1744"/>
              <a:gd name="adj4" fmla="val -7364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Pohlaví a rasa, sociální skupina, kultura</a:t>
            </a:r>
          </a:p>
        </p:txBody>
      </p:sp>
      <p:sp>
        <p:nvSpPr>
          <p:cNvPr id="20" name="Bublinový popisek: čárový 19">
            <a:extLst>
              <a:ext uri="{FF2B5EF4-FFF2-40B4-BE49-F238E27FC236}">
                <a16:creationId xmlns:a16="http://schemas.microsoft.com/office/drawing/2014/main" id="{99B0FD62-1CF0-B7C1-E2A4-7D2741F87653}"/>
              </a:ext>
            </a:extLst>
          </p:cNvPr>
          <p:cNvSpPr/>
          <p:nvPr/>
        </p:nvSpPr>
        <p:spPr>
          <a:xfrm>
            <a:off x="9830963" y="2414563"/>
            <a:ext cx="2025700" cy="523220"/>
          </a:xfrm>
          <a:prstGeom prst="borderCallout1">
            <a:avLst>
              <a:gd name="adj1" fmla="val 54707"/>
              <a:gd name="adj2" fmla="val -773"/>
              <a:gd name="adj3" fmla="val 156283"/>
              <a:gd name="adj4" fmla="val -14362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Genderové role</a:t>
            </a:r>
          </a:p>
        </p:txBody>
      </p:sp>
      <p:sp>
        <p:nvSpPr>
          <p:cNvPr id="10" name="Bublinový popisek: čárový 9">
            <a:extLst>
              <a:ext uri="{FF2B5EF4-FFF2-40B4-BE49-F238E27FC236}">
                <a16:creationId xmlns:a16="http://schemas.microsoft.com/office/drawing/2014/main" id="{92476C32-0532-7097-3101-E55BBF938164}"/>
              </a:ext>
            </a:extLst>
          </p:cNvPr>
          <p:cNvSpPr/>
          <p:nvPr/>
        </p:nvSpPr>
        <p:spPr>
          <a:xfrm>
            <a:off x="7845113" y="2912659"/>
            <a:ext cx="1823671" cy="536149"/>
          </a:xfrm>
          <a:prstGeom prst="borderCallout1">
            <a:avLst>
              <a:gd name="adj1" fmla="val 51828"/>
              <a:gd name="adj2" fmla="val 687"/>
              <a:gd name="adj3" fmla="val 99060"/>
              <a:gd name="adj4" fmla="val -36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Queer </a:t>
            </a:r>
            <a:r>
              <a:rPr lang="cs-CZ" dirty="0" err="1"/>
              <a:t>studies</a:t>
            </a:r>
            <a:endParaRPr lang="cs-CZ" dirty="0"/>
          </a:p>
        </p:txBody>
      </p:sp>
      <p:sp>
        <p:nvSpPr>
          <p:cNvPr id="21" name="Bublinový popisek: čárový 20">
            <a:extLst>
              <a:ext uri="{FF2B5EF4-FFF2-40B4-BE49-F238E27FC236}">
                <a16:creationId xmlns:a16="http://schemas.microsoft.com/office/drawing/2014/main" id="{B5D2A7CE-D08F-45E5-FCB0-0E36C1C55257}"/>
              </a:ext>
            </a:extLst>
          </p:cNvPr>
          <p:cNvSpPr/>
          <p:nvPr/>
        </p:nvSpPr>
        <p:spPr>
          <a:xfrm>
            <a:off x="571850" y="1291937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355096"/>
              <a:gd name="adj4" fmla="val 243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Veřejný prostor</a:t>
            </a:r>
          </a:p>
        </p:txBody>
      </p:sp>
      <p:sp>
        <p:nvSpPr>
          <p:cNvPr id="8" name="Bublinový popisek: čárový 7">
            <a:extLst>
              <a:ext uri="{FF2B5EF4-FFF2-40B4-BE49-F238E27FC236}">
                <a16:creationId xmlns:a16="http://schemas.microsoft.com/office/drawing/2014/main" id="{734F899B-2AFA-85F7-B7A2-EB1E0168448F}"/>
              </a:ext>
            </a:extLst>
          </p:cNvPr>
          <p:cNvSpPr/>
          <p:nvPr/>
        </p:nvSpPr>
        <p:spPr>
          <a:xfrm>
            <a:off x="2237999" y="2074878"/>
            <a:ext cx="1466675" cy="523220"/>
          </a:xfrm>
          <a:prstGeom prst="borderCallout1">
            <a:avLst>
              <a:gd name="adj1" fmla="val 48294"/>
              <a:gd name="adj2" fmla="val 98414"/>
              <a:gd name="adj3" fmla="val 239655"/>
              <a:gd name="adj4" fmla="val 165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LGBTQ+</a:t>
            </a:r>
          </a:p>
        </p:txBody>
      </p:sp>
      <p:sp>
        <p:nvSpPr>
          <p:cNvPr id="22" name="Bublinový popisek: čárový 21">
            <a:extLst>
              <a:ext uri="{FF2B5EF4-FFF2-40B4-BE49-F238E27FC236}">
                <a16:creationId xmlns:a16="http://schemas.microsoft.com/office/drawing/2014/main" id="{F869BFD1-3972-C9C6-CC72-AA7BEB4B50C2}"/>
              </a:ext>
            </a:extLst>
          </p:cNvPr>
          <p:cNvSpPr/>
          <p:nvPr/>
        </p:nvSpPr>
        <p:spPr>
          <a:xfrm>
            <a:off x="343948" y="3300464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44048"/>
              <a:gd name="adj4" fmla="val 22968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Mládí a stáří</a:t>
            </a:r>
          </a:p>
        </p:txBody>
      </p:sp>
      <p:sp>
        <p:nvSpPr>
          <p:cNvPr id="23" name="Bublinový popisek: čárový 22">
            <a:extLst>
              <a:ext uri="{FF2B5EF4-FFF2-40B4-BE49-F238E27FC236}">
                <a16:creationId xmlns:a16="http://schemas.microsoft.com/office/drawing/2014/main" id="{24C8F40B-0052-C22C-098B-6FBA5D50948A}"/>
              </a:ext>
            </a:extLst>
          </p:cNvPr>
          <p:cNvSpPr/>
          <p:nvPr/>
        </p:nvSpPr>
        <p:spPr>
          <a:xfrm>
            <a:off x="486442" y="5304453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-302273"/>
              <a:gd name="adj4" fmla="val 249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Mocenské vztahy</a:t>
            </a:r>
          </a:p>
        </p:txBody>
      </p:sp>
      <p:sp>
        <p:nvSpPr>
          <p:cNvPr id="24" name="Bublinový popisek: čárový 23">
            <a:extLst>
              <a:ext uri="{FF2B5EF4-FFF2-40B4-BE49-F238E27FC236}">
                <a16:creationId xmlns:a16="http://schemas.microsoft.com/office/drawing/2014/main" id="{3A116C5A-F757-B3DD-38DE-B0C3C4041AC8}"/>
              </a:ext>
            </a:extLst>
          </p:cNvPr>
          <p:cNvSpPr/>
          <p:nvPr/>
        </p:nvSpPr>
        <p:spPr>
          <a:xfrm>
            <a:off x="2711510" y="5895370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-406490"/>
              <a:gd name="adj4" fmla="val 157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Rovnoprávnost</a:t>
            </a:r>
          </a:p>
        </p:txBody>
      </p:sp>
      <p:sp>
        <p:nvSpPr>
          <p:cNvPr id="7" name="Bublinový popisek: čárový 6">
            <a:extLst>
              <a:ext uri="{FF2B5EF4-FFF2-40B4-BE49-F238E27FC236}">
                <a16:creationId xmlns:a16="http://schemas.microsoft.com/office/drawing/2014/main" id="{31AB8DA0-4643-81D7-044F-DEFC7B9ECD14}"/>
              </a:ext>
            </a:extLst>
          </p:cNvPr>
          <p:cNvSpPr/>
          <p:nvPr/>
        </p:nvSpPr>
        <p:spPr>
          <a:xfrm>
            <a:off x="3704674" y="4707622"/>
            <a:ext cx="1823671" cy="803945"/>
          </a:xfrm>
          <a:prstGeom prst="borderCallout1">
            <a:avLst>
              <a:gd name="adj1" fmla="val 194"/>
              <a:gd name="adj2" fmla="val 50368"/>
              <a:gd name="adj3" fmla="val -119493"/>
              <a:gd name="adj4" fmla="val 87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Feminismus</a:t>
            </a:r>
          </a:p>
        </p:txBody>
      </p:sp>
      <p:sp>
        <p:nvSpPr>
          <p:cNvPr id="25" name="Bublinový popisek: čárový 24">
            <a:extLst>
              <a:ext uri="{FF2B5EF4-FFF2-40B4-BE49-F238E27FC236}">
                <a16:creationId xmlns:a16="http://schemas.microsoft.com/office/drawing/2014/main" id="{65266CCA-79B8-840B-4913-0AC75F189AE1}"/>
              </a:ext>
            </a:extLst>
          </p:cNvPr>
          <p:cNvSpPr/>
          <p:nvPr/>
        </p:nvSpPr>
        <p:spPr>
          <a:xfrm>
            <a:off x="5528345" y="6097180"/>
            <a:ext cx="1894050" cy="523220"/>
          </a:xfrm>
          <a:prstGeom prst="borderCallout1">
            <a:avLst>
              <a:gd name="adj1" fmla="val 3400"/>
              <a:gd name="adj2" fmla="val 48365"/>
              <a:gd name="adj3" fmla="val -456194"/>
              <a:gd name="adj4" fmla="val 2151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Rodina</a:t>
            </a:r>
          </a:p>
        </p:txBody>
      </p:sp>
      <p:sp>
        <p:nvSpPr>
          <p:cNvPr id="16" name="Bublinový popisek: čárový 15">
            <a:extLst>
              <a:ext uri="{FF2B5EF4-FFF2-40B4-BE49-F238E27FC236}">
                <a16:creationId xmlns:a16="http://schemas.microsoft.com/office/drawing/2014/main" id="{0B4629DF-0313-BCAD-7B60-559C848EF096}"/>
              </a:ext>
            </a:extLst>
          </p:cNvPr>
          <p:cNvSpPr/>
          <p:nvPr/>
        </p:nvSpPr>
        <p:spPr>
          <a:xfrm>
            <a:off x="5885118" y="5304453"/>
            <a:ext cx="2025700" cy="523220"/>
          </a:xfrm>
          <a:prstGeom prst="borderCallout1">
            <a:avLst>
              <a:gd name="adj1" fmla="val -3013"/>
              <a:gd name="adj2" fmla="val 50579"/>
              <a:gd name="adj3" fmla="val -289446"/>
              <a:gd name="adj4" fmla="val 14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Lidská práva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1C16EAE-7607-F389-369C-DC626A47BE0C}"/>
              </a:ext>
            </a:extLst>
          </p:cNvPr>
          <p:cNvSpPr txBox="1"/>
          <p:nvPr/>
        </p:nvSpPr>
        <p:spPr>
          <a:xfrm>
            <a:off x="235019" y="619235"/>
            <a:ext cx="1999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solidFill>
                  <a:srgbClr val="FF0000"/>
                </a:solidFill>
              </a:rPr>
              <a:t>10 min (mind map)</a:t>
            </a:r>
          </a:p>
        </p:txBody>
      </p:sp>
      <p:sp>
        <p:nvSpPr>
          <p:cNvPr id="3" name="Bublinový popisek: čárový 2">
            <a:extLst>
              <a:ext uri="{FF2B5EF4-FFF2-40B4-BE49-F238E27FC236}">
                <a16:creationId xmlns:a16="http://schemas.microsoft.com/office/drawing/2014/main" id="{13592C35-3F5F-E62B-3433-3C1E01945D7F}"/>
              </a:ext>
            </a:extLst>
          </p:cNvPr>
          <p:cNvSpPr/>
          <p:nvPr/>
        </p:nvSpPr>
        <p:spPr>
          <a:xfrm>
            <a:off x="6531297" y="2140657"/>
            <a:ext cx="1823671" cy="536149"/>
          </a:xfrm>
          <a:prstGeom prst="borderCallout1">
            <a:avLst>
              <a:gd name="adj1" fmla="val 51828"/>
              <a:gd name="adj2" fmla="val 687"/>
              <a:gd name="adj3" fmla="val 177294"/>
              <a:gd name="adj4" fmla="val -22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Ideologie</a:t>
            </a:r>
          </a:p>
        </p:txBody>
      </p:sp>
      <p:sp>
        <p:nvSpPr>
          <p:cNvPr id="4" name="Bublinový popisek: čárový 3">
            <a:extLst>
              <a:ext uri="{FF2B5EF4-FFF2-40B4-BE49-F238E27FC236}">
                <a16:creationId xmlns:a16="http://schemas.microsoft.com/office/drawing/2014/main" id="{CFD27EE6-F59B-B045-5493-2185F8914A83}"/>
              </a:ext>
            </a:extLst>
          </p:cNvPr>
          <p:cNvSpPr/>
          <p:nvPr/>
        </p:nvSpPr>
        <p:spPr>
          <a:xfrm>
            <a:off x="8296712" y="4980688"/>
            <a:ext cx="2025700" cy="523220"/>
          </a:xfrm>
          <a:prstGeom prst="borderCallout1">
            <a:avLst>
              <a:gd name="adj1" fmla="val 54707"/>
              <a:gd name="adj2" fmla="val -773"/>
              <a:gd name="adj3" fmla="val -241345"/>
              <a:gd name="adj4" fmla="val -82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Historie</a:t>
            </a:r>
          </a:p>
        </p:txBody>
      </p:sp>
      <p:sp>
        <p:nvSpPr>
          <p:cNvPr id="9" name="Bublinový popisek: čárový 8">
            <a:extLst>
              <a:ext uri="{FF2B5EF4-FFF2-40B4-BE49-F238E27FC236}">
                <a16:creationId xmlns:a16="http://schemas.microsoft.com/office/drawing/2014/main" id="{E2E1A05D-B143-7557-8D3E-B1991B03EDC1}"/>
              </a:ext>
            </a:extLst>
          </p:cNvPr>
          <p:cNvSpPr/>
          <p:nvPr/>
        </p:nvSpPr>
        <p:spPr>
          <a:xfrm>
            <a:off x="6189214" y="4237187"/>
            <a:ext cx="2107498" cy="536149"/>
          </a:xfrm>
          <a:prstGeom prst="borderCallout1">
            <a:avLst>
              <a:gd name="adj1" fmla="val 194"/>
              <a:gd name="adj2" fmla="val 50368"/>
              <a:gd name="adj3" fmla="val -94960"/>
              <a:gd name="adj4" fmla="val 20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Masculinity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</p:txBody>
      </p:sp>
      <p:sp>
        <p:nvSpPr>
          <p:cNvPr id="27" name="Bublinový popisek: čárový 26">
            <a:extLst>
              <a:ext uri="{FF2B5EF4-FFF2-40B4-BE49-F238E27FC236}">
                <a16:creationId xmlns:a16="http://schemas.microsoft.com/office/drawing/2014/main" id="{5449BA37-1E68-D8D3-9127-18A8A7CFE8EA}"/>
              </a:ext>
            </a:extLst>
          </p:cNvPr>
          <p:cNvSpPr/>
          <p:nvPr/>
        </p:nvSpPr>
        <p:spPr>
          <a:xfrm>
            <a:off x="190554" y="4551947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-167593"/>
              <a:gd name="adj4" fmla="val 253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Ekonomie</a:t>
            </a:r>
          </a:p>
        </p:txBody>
      </p:sp>
      <p:sp>
        <p:nvSpPr>
          <p:cNvPr id="12" name="Bublinový popisek: čárový 11">
            <a:extLst>
              <a:ext uri="{FF2B5EF4-FFF2-40B4-BE49-F238E27FC236}">
                <a16:creationId xmlns:a16="http://schemas.microsoft.com/office/drawing/2014/main" id="{B19F2353-D61B-B2A0-AF9C-87F8078C59E1}"/>
              </a:ext>
            </a:extLst>
          </p:cNvPr>
          <p:cNvSpPr/>
          <p:nvPr/>
        </p:nvSpPr>
        <p:spPr>
          <a:xfrm>
            <a:off x="1764485" y="3894572"/>
            <a:ext cx="1894050" cy="523220"/>
          </a:xfrm>
          <a:prstGeom prst="borderCallout1">
            <a:avLst>
              <a:gd name="adj1" fmla="val 48294"/>
              <a:gd name="adj2" fmla="val 98414"/>
              <a:gd name="adj3" fmla="val -47342"/>
              <a:gd name="adj4" fmla="val 163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Kulturní války</a:t>
            </a:r>
          </a:p>
        </p:txBody>
      </p:sp>
      <p:sp>
        <p:nvSpPr>
          <p:cNvPr id="30" name="Bublinový popisek: čárový 29">
            <a:extLst>
              <a:ext uri="{FF2B5EF4-FFF2-40B4-BE49-F238E27FC236}">
                <a16:creationId xmlns:a16="http://schemas.microsoft.com/office/drawing/2014/main" id="{2B0A15D5-ED5B-F087-26AE-60A0C8FA3666}"/>
              </a:ext>
            </a:extLst>
          </p:cNvPr>
          <p:cNvSpPr/>
          <p:nvPr/>
        </p:nvSpPr>
        <p:spPr>
          <a:xfrm>
            <a:off x="2237998" y="4527863"/>
            <a:ext cx="947025" cy="523220"/>
          </a:xfrm>
          <a:prstGeom prst="borderCallout1">
            <a:avLst>
              <a:gd name="adj1" fmla="val 48294"/>
              <a:gd name="adj2" fmla="val 98414"/>
              <a:gd name="adj3" fmla="val -157972"/>
              <a:gd name="adj4" fmla="val 300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Sex</a:t>
            </a:r>
          </a:p>
        </p:txBody>
      </p:sp>
      <p:sp>
        <p:nvSpPr>
          <p:cNvPr id="28" name="Bublinový popisek: čárový 27">
            <a:extLst>
              <a:ext uri="{FF2B5EF4-FFF2-40B4-BE49-F238E27FC236}">
                <a16:creationId xmlns:a16="http://schemas.microsoft.com/office/drawing/2014/main" id="{6DC0021F-E7AF-44A3-9392-B9E57D4634D7}"/>
              </a:ext>
            </a:extLst>
          </p:cNvPr>
          <p:cNvSpPr/>
          <p:nvPr/>
        </p:nvSpPr>
        <p:spPr>
          <a:xfrm>
            <a:off x="2523216" y="3277379"/>
            <a:ext cx="1706702" cy="523220"/>
          </a:xfrm>
          <a:prstGeom prst="borderCallout1">
            <a:avLst>
              <a:gd name="adj1" fmla="val 48294"/>
              <a:gd name="adj2" fmla="val 98414"/>
              <a:gd name="adj3" fmla="val 32653"/>
              <a:gd name="adj4" fmla="val 125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orientalismus</a:t>
            </a:r>
          </a:p>
        </p:txBody>
      </p:sp>
    </p:spTree>
    <p:extLst>
      <p:ext uri="{BB962C8B-B14F-4D97-AF65-F5344CB8AC3E}">
        <p14:creationId xmlns:p14="http://schemas.microsoft.com/office/powerpoint/2010/main" val="33471916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1473</Words>
  <Application>Microsoft Office PowerPoint</Application>
  <PresentationFormat>Širokoúhlá obrazovka</PresentationFormat>
  <Paragraphs>190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Metodika XIII.  Znepokojivý gender, nebezpečný feminismus, konstruovaná maskulinita  Perspektiva pohlaví, její společenský význam a dopad na vědeckou práci   I.  Úvod do tematiky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XIII.  Znepokojivý gender, nebezpečný feminismus, konstruovaná maskulinita  Perspektiva pohlaví, její společenský význam a dopad na vědeckou práci     </dc:title>
  <dc:creator>Klára Hübnerová</dc:creator>
  <cp:lastModifiedBy>Klára Hübnerová</cp:lastModifiedBy>
  <cp:revision>3</cp:revision>
  <dcterms:created xsi:type="dcterms:W3CDTF">2024-09-23T07:52:11Z</dcterms:created>
  <dcterms:modified xsi:type="dcterms:W3CDTF">2024-09-24T10:14:33Z</dcterms:modified>
</cp:coreProperties>
</file>