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8" r:id="rId6"/>
    <p:sldId id="309" r:id="rId7"/>
    <p:sldId id="310" r:id="rId8"/>
    <p:sldId id="311" r:id="rId9"/>
    <p:sldId id="29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Hübnerová" initials="KH" lastIdx="1" clrIdx="0">
    <p:extLst>
      <p:ext uri="{19B8F6BF-5375-455C-9EA6-DF929625EA0E}">
        <p15:presenceInfo xmlns:p15="http://schemas.microsoft.com/office/powerpoint/2012/main" userId="Klára Hübn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30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54AEB216-7591-4448-A68A-0179941A2AB6}"/>
    <pc:docChg chg="custSel modSld">
      <pc:chgData name="Klára Hübnerová" userId="65b3b5e0-ec35-4e8d-84ee-6847cd4dbfe3" providerId="ADAL" clId="{54AEB216-7591-4448-A68A-0179941A2AB6}" dt="2024-10-22T07:40:18.076" v="25" actId="13926"/>
      <pc:docMkLst>
        <pc:docMk/>
      </pc:docMkLst>
    </pc:docChg>
  </pc:docChgLst>
  <pc:docChgLst>
    <pc:chgData name="Klára Hübnerová" userId="65b3b5e0-ec35-4e8d-84ee-6847cd4dbfe3" providerId="ADAL" clId="{2ECFEF2A-1F49-4C84-B031-36E1EA00F535}"/>
    <pc:docChg chg="undo custSel addSld delSld modSld sldOrd">
      <pc:chgData name="Klára Hübnerová" userId="65b3b5e0-ec35-4e8d-84ee-6847cd4dbfe3" providerId="ADAL" clId="{2ECFEF2A-1F49-4C84-B031-36E1EA00F535}" dt="2024-10-21T15:31:05.690" v="2196" actId="1076"/>
      <pc:docMkLst>
        <pc:docMk/>
      </pc:docMkLst>
      <pc:sldChg chg="addSp delSp modSp">
        <pc:chgData name="Klára Hübnerová" userId="65b3b5e0-ec35-4e8d-84ee-6847cd4dbfe3" providerId="ADAL" clId="{2ECFEF2A-1F49-4C84-B031-36E1EA00F535}" dt="2024-10-21T15:31:05.690" v="2196" actId="1076"/>
        <pc:sldMkLst>
          <pc:docMk/>
          <pc:sldMk cId="3960182119" sldId="308"/>
        </pc:sldMkLst>
        <pc:spChg chg="mod">
          <ac:chgData name="Klára Hübnerová" userId="65b3b5e0-ec35-4e8d-84ee-6847cd4dbfe3" providerId="ADAL" clId="{2ECFEF2A-1F49-4C84-B031-36E1EA00F535}" dt="2024-10-21T15:31:05.690" v="2196" actId="1076"/>
          <ac:spMkLst>
            <pc:docMk/>
            <pc:sldMk cId="3960182119" sldId="308"/>
            <ac:spMk id="3" creationId="{00178391-587F-A945-5010-E2D4AB8DFD2C}"/>
          </ac:spMkLst>
        </pc:spChg>
        <pc:spChg chg="del">
          <ac:chgData name="Klára Hübnerová" userId="65b3b5e0-ec35-4e8d-84ee-6847cd4dbfe3" providerId="ADAL" clId="{2ECFEF2A-1F49-4C84-B031-36E1EA00F535}" dt="2024-10-21T09:15:48.384" v="1290" actId="478"/>
          <ac:spMkLst>
            <pc:docMk/>
            <pc:sldMk cId="3960182119" sldId="308"/>
            <ac:spMk id="4" creationId="{71C0CD3D-78DD-D1C7-4C3D-55D571DD0FA7}"/>
          </ac:spMkLst>
        </pc:spChg>
        <pc:spChg chg="mod">
          <ac:chgData name="Klára Hübnerová" userId="65b3b5e0-ec35-4e8d-84ee-6847cd4dbfe3" providerId="ADAL" clId="{2ECFEF2A-1F49-4C84-B031-36E1EA00F535}" dt="2024-10-21T10:04:17.131" v="2072" actId="20577"/>
          <ac:spMkLst>
            <pc:docMk/>
            <pc:sldMk cId="3960182119" sldId="308"/>
            <ac:spMk id="5" creationId="{CD09430A-AE90-DB36-FCA7-969075FE2776}"/>
          </ac:spMkLst>
        </pc:spChg>
        <pc:spChg chg="mod">
          <ac:chgData name="Klára Hübnerová" userId="65b3b5e0-ec35-4e8d-84ee-6847cd4dbfe3" providerId="ADAL" clId="{2ECFEF2A-1F49-4C84-B031-36E1EA00F535}" dt="2024-10-21T15:30:55.948" v="2195" actId="20577"/>
          <ac:spMkLst>
            <pc:docMk/>
            <pc:sldMk cId="3960182119" sldId="308"/>
            <ac:spMk id="6" creationId="{F6963954-FD57-0252-A6F1-D1D5F12EE24F}"/>
          </ac:spMkLst>
        </pc:spChg>
        <pc:spChg chg="mod">
          <ac:chgData name="Klára Hübnerová" userId="65b3b5e0-ec35-4e8d-84ee-6847cd4dbfe3" providerId="ADAL" clId="{2ECFEF2A-1F49-4C84-B031-36E1EA00F535}" dt="2024-10-21T10:15:30.076" v="2145" actId="1076"/>
          <ac:spMkLst>
            <pc:docMk/>
            <pc:sldMk cId="3960182119" sldId="308"/>
            <ac:spMk id="9" creationId="{ECBA83F5-ADEE-E91E-2A85-5804BFDACDAB}"/>
          </ac:spMkLst>
        </pc:spChg>
        <pc:graphicFrameChg chg="add del mod">
          <ac:chgData name="Klára Hübnerová" userId="65b3b5e0-ec35-4e8d-84ee-6847cd4dbfe3" providerId="ADAL" clId="{2ECFEF2A-1F49-4C84-B031-36E1EA00F535}" dt="2024-10-21T10:10:28.869" v="2083" actId="478"/>
          <ac:graphicFrameMkLst>
            <pc:docMk/>
            <pc:sldMk cId="3960182119" sldId="308"/>
            <ac:graphicFrameMk id="10" creationId="{75E7E5B4-2A47-470D-AF2E-BA2B0B9D707A}"/>
          </ac:graphicFrameMkLst>
        </pc:graphicFrameChg>
        <pc:picChg chg="add del mod modCrop">
          <ac:chgData name="Klára Hübnerová" userId="65b3b5e0-ec35-4e8d-84ee-6847cd4dbfe3" providerId="ADAL" clId="{2ECFEF2A-1F49-4C84-B031-36E1EA00F535}" dt="2024-10-21T10:10:23.400" v="2081" actId="478"/>
          <ac:picMkLst>
            <pc:docMk/>
            <pc:sldMk cId="3960182119" sldId="308"/>
            <ac:picMk id="7" creationId="{A3A418D0-8837-40B3-8283-C5E9062F2709}"/>
          </ac:picMkLst>
        </pc:picChg>
        <pc:picChg chg="del">
          <ac:chgData name="Klára Hübnerová" userId="65b3b5e0-ec35-4e8d-84ee-6847cd4dbfe3" providerId="ADAL" clId="{2ECFEF2A-1F49-4C84-B031-36E1EA00F535}" dt="2024-10-21T09:15:44.689" v="1289" actId="478"/>
          <ac:picMkLst>
            <pc:docMk/>
            <pc:sldMk cId="3960182119" sldId="308"/>
            <ac:picMk id="8" creationId="{3C75E040-252C-4B6E-92C2-BEB20CF7D73D}"/>
          </ac:picMkLst>
        </pc:picChg>
        <pc:picChg chg="add mod">
          <ac:chgData name="Klára Hübnerová" userId="65b3b5e0-ec35-4e8d-84ee-6847cd4dbfe3" providerId="ADAL" clId="{2ECFEF2A-1F49-4C84-B031-36E1EA00F535}" dt="2024-10-21T10:13:31.574" v="2088" actId="1076"/>
          <ac:picMkLst>
            <pc:docMk/>
            <pc:sldMk cId="3960182119" sldId="308"/>
            <ac:picMk id="12" creationId="{CAA2EA38-F637-4E8F-95A7-C0CFD0963684}"/>
          </ac:picMkLst>
        </pc:picChg>
        <pc:picChg chg="add mod">
          <ac:chgData name="Klára Hübnerová" userId="65b3b5e0-ec35-4e8d-84ee-6847cd4dbfe3" providerId="ADAL" clId="{2ECFEF2A-1F49-4C84-B031-36E1EA00F535}" dt="2024-10-21T10:15:26.372" v="2144" actId="208"/>
          <ac:picMkLst>
            <pc:docMk/>
            <pc:sldMk cId="3960182119" sldId="308"/>
            <ac:picMk id="14" creationId="{61D327B5-53EB-4FCC-B5B9-B37CB55D96C6}"/>
          </ac:picMkLst>
        </pc:picChg>
      </pc:sldChg>
      <pc:sldChg chg="modSp">
        <pc:chgData name="Klára Hübnerová" userId="65b3b5e0-ec35-4e8d-84ee-6847cd4dbfe3" providerId="ADAL" clId="{2ECFEF2A-1F49-4C84-B031-36E1EA00F535}" dt="2024-10-21T07:54:36.768" v="7" actId="1076"/>
        <pc:sldMkLst>
          <pc:docMk/>
          <pc:sldMk cId="3142197088" sldId="309"/>
        </pc:sldMkLst>
        <pc:spChg chg="mod">
          <ac:chgData name="Klára Hübnerová" userId="65b3b5e0-ec35-4e8d-84ee-6847cd4dbfe3" providerId="ADAL" clId="{2ECFEF2A-1F49-4C84-B031-36E1EA00F535}" dt="2024-10-21T07:54:36.768" v="7" actId="1076"/>
          <ac:spMkLst>
            <pc:docMk/>
            <pc:sldMk cId="3142197088" sldId="309"/>
            <ac:spMk id="9" creationId="{61ADB7E6-35AA-4BEB-A5E3-2E76920A5199}"/>
          </ac:spMkLst>
        </pc:spChg>
        <pc:spChg chg="mod">
          <ac:chgData name="Klára Hübnerová" userId="65b3b5e0-ec35-4e8d-84ee-6847cd4dbfe3" providerId="ADAL" clId="{2ECFEF2A-1F49-4C84-B031-36E1EA00F535}" dt="2024-10-21T07:54:27.322" v="6" actId="1076"/>
          <ac:spMkLst>
            <pc:docMk/>
            <pc:sldMk cId="3142197088" sldId="309"/>
            <ac:spMk id="12" creationId="{8D3F316B-6F6C-4FE1-906F-042839411977}"/>
          </ac:spMkLst>
        </pc:spChg>
        <pc:picChg chg="mod">
          <ac:chgData name="Klára Hübnerová" userId="65b3b5e0-ec35-4e8d-84ee-6847cd4dbfe3" providerId="ADAL" clId="{2ECFEF2A-1F49-4C84-B031-36E1EA00F535}" dt="2024-10-21T07:54:24.835" v="5" actId="1076"/>
          <ac:picMkLst>
            <pc:docMk/>
            <pc:sldMk cId="3142197088" sldId="309"/>
            <ac:picMk id="11" creationId="{657BFD51-5B09-45F3-80F7-DB2D9AAF0D21}"/>
          </ac:picMkLst>
        </pc:picChg>
      </pc:sldChg>
    </pc:docChg>
  </pc:docChgLst>
  <pc:docChgLst>
    <pc:chgData name="Klára Hübnerová" userId="65b3b5e0-ec35-4e8d-84ee-6847cd4dbfe3" providerId="ADAL" clId="{A8EA9F8A-14CE-423C-BE22-668F2C1D586A}"/>
    <pc:docChg chg="undo custSel addSld delSld modSld sldOrd">
      <pc:chgData name="Klára Hübnerová" userId="65b3b5e0-ec35-4e8d-84ee-6847cd4dbfe3" providerId="ADAL" clId="{A8EA9F8A-14CE-423C-BE22-668F2C1D586A}" dt="2024-11-04T11:17:27.663" v="1398" actId="1076"/>
      <pc:docMkLst>
        <pc:docMk/>
      </pc:docMkLst>
      <pc:sldChg chg="addSp delSp modSp">
        <pc:chgData name="Klára Hübnerová" userId="65b3b5e0-ec35-4e8d-84ee-6847cd4dbfe3" providerId="ADAL" clId="{A8EA9F8A-14CE-423C-BE22-668F2C1D586A}" dt="2024-11-04T10:05:14.015" v="254" actId="1076"/>
        <pc:sldMkLst>
          <pc:docMk/>
          <pc:sldMk cId="1652152112" sldId="256"/>
        </pc:sldMkLst>
        <pc:spChg chg="mod">
          <ac:chgData name="Klára Hübnerová" userId="65b3b5e0-ec35-4e8d-84ee-6847cd4dbfe3" providerId="ADAL" clId="{A8EA9F8A-14CE-423C-BE22-668F2C1D586A}" dt="2024-11-04T09:25:07.377" v="22" actId="20577"/>
          <ac:spMkLst>
            <pc:docMk/>
            <pc:sldMk cId="1652152112" sldId="256"/>
            <ac:spMk id="4" creationId="{4F30B850-F42B-AED6-69EA-3D707EEF7EA6}"/>
          </ac:spMkLst>
        </pc:spChg>
        <pc:spChg chg="mod">
          <ac:chgData name="Klára Hübnerová" userId="65b3b5e0-ec35-4e8d-84ee-6847cd4dbfe3" providerId="ADAL" clId="{A8EA9F8A-14CE-423C-BE22-668F2C1D586A}" dt="2024-11-04T09:46:53.480" v="151" actId="1076"/>
          <ac:spMkLst>
            <pc:docMk/>
            <pc:sldMk cId="1652152112" sldId="256"/>
            <ac:spMk id="8" creationId="{83B685DD-B8A9-0A6B-3911-5F8C4BBA9F81}"/>
          </ac:spMkLst>
        </pc:spChg>
        <pc:spChg chg="mod">
          <ac:chgData name="Klára Hübnerová" userId="65b3b5e0-ec35-4e8d-84ee-6847cd4dbfe3" providerId="ADAL" clId="{A8EA9F8A-14CE-423C-BE22-668F2C1D586A}" dt="2024-11-04T10:05:14.015" v="254" actId="1076"/>
          <ac:spMkLst>
            <pc:docMk/>
            <pc:sldMk cId="1652152112" sldId="256"/>
            <ac:spMk id="9" creationId="{BDC1EE90-373A-B669-904E-1D7DA62AF61F}"/>
          </ac:spMkLst>
        </pc:spChg>
        <pc:picChg chg="add mod">
          <ac:chgData name="Klára Hübnerová" userId="65b3b5e0-ec35-4e8d-84ee-6847cd4dbfe3" providerId="ADAL" clId="{A8EA9F8A-14CE-423C-BE22-668F2C1D586A}" dt="2024-11-04T09:28:25.642" v="28" actId="14100"/>
          <ac:picMkLst>
            <pc:docMk/>
            <pc:sldMk cId="1652152112" sldId="256"/>
            <ac:picMk id="3" creationId="{6178C70B-74E8-4610-BC55-31ABB9599A31}"/>
          </ac:picMkLst>
        </pc:picChg>
        <pc:picChg chg="add del mod modCrop">
          <ac:chgData name="Klára Hübnerová" userId="65b3b5e0-ec35-4e8d-84ee-6847cd4dbfe3" providerId="ADAL" clId="{A8EA9F8A-14CE-423C-BE22-668F2C1D586A}" dt="2024-11-04T10:01:09.352" v="162" actId="478"/>
          <ac:picMkLst>
            <pc:docMk/>
            <pc:sldMk cId="1652152112" sldId="256"/>
            <ac:picMk id="6" creationId="{A2B7755A-E799-4AB9-925A-86ED466BAA93}"/>
          </ac:picMkLst>
        </pc:picChg>
        <pc:picChg chg="add del mod modCrop">
          <ac:chgData name="Klára Hübnerová" userId="65b3b5e0-ec35-4e8d-84ee-6847cd4dbfe3" providerId="ADAL" clId="{A8EA9F8A-14CE-423C-BE22-668F2C1D586A}" dt="2024-11-04T10:04:24.791" v="247" actId="478"/>
          <ac:picMkLst>
            <pc:docMk/>
            <pc:sldMk cId="1652152112" sldId="256"/>
            <ac:picMk id="7" creationId="{3369FA74-2E22-4F27-B972-F645C2C6AFBC}"/>
          </ac:picMkLst>
        </pc:picChg>
        <pc:picChg chg="del">
          <ac:chgData name="Klára Hübnerová" userId="65b3b5e0-ec35-4e8d-84ee-6847cd4dbfe3" providerId="ADAL" clId="{A8EA9F8A-14CE-423C-BE22-668F2C1D586A}" dt="2024-11-04T09:28:07.558" v="23" actId="478"/>
          <ac:picMkLst>
            <pc:docMk/>
            <pc:sldMk cId="1652152112" sldId="256"/>
            <ac:picMk id="10" creationId="{82C1608A-7F24-4CD6-8CEB-8BF3473592C4}"/>
          </ac:picMkLst>
        </pc:picChg>
        <pc:picChg chg="add mod modCrop">
          <ac:chgData name="Klára Hübnerová" userId="65b3b5e0-ec35-4e8d-84ee-6847cd4dbfe3" providerId="ADAL" clId="{A8EA9F8A-14CE-423C-BE22-668F2C1D586A}" dt="2024-11-04T10:04:47.164" v="252" actId="1076"/>
          <ac:picMkLst>
            <pc:docMk/>
            <pc:sldMk cId="1652152112" sldId="256"/>
            <ac:picMk id="11" creationId="{665C3654-8E81-4285-ADDB-52E4950F8412}"/>
          </ac:picMkLst>
        </pc:picChg>
        <pc:picChg chg="del">
          <ac:chgData name="Klára Hübnerová" userId="65b3b5e0-ec35-4e8d-84ee-6847cd4dbfe3" providerId="ADAL" clId="{A8EA9F8A-14CE-423C-BE22-668F2C1D586A}" dt="2024-11-04T09:59:32.042" v="158" actId="478"/>
          <ac:picMkLst>
            <pc:docMk/>
            <pc:sldMk cId="1652152112" sldId="256"/>
            <ac:picMk id="15" creationId="{15A53EBD-224F-4349-9643-B444331EDD48}"/>
          </ac:picMkLst>
        </pc:picChg>
      </pc:sldChg>
      <pc:sldChg chg="del">
        <pc:chgData name="Klára Hübnerová" userId="65b3b5e0-ec35-4e8d-84ee-6847cd4dbfe3" providerId="ADAL" clId="{A8EA9F8A-14CE-423C-BE22-668F2C1D586A}" dt="2024-11-04T09:38:59.334" v="58" actId="2696"/>
        <pc:sldMkLst>
          <pc:docMk/>
          <pc:sldMk cId="2375876389" sldId="280"/>
        </pc:sldMkLst>
      </pc:sldChg>
      <pc:sldChg chg="addSp delSp modSp">
        <pc:chgData name="Klára Hübnerová" userId="65b3b5e0-ec35-4e8d-84ee-6847cd4dbfe3" providerId="ADAL" clId="{A8EA9F8A-14CE-423C-BE22-668F2C1D586A}" dt="2024-11-04T11:17:27.663" v="1398" actId="1076"/>
        <pc:sldMkLst>
          <pc:docMk/>
          <pc:sldMk cId="2104336027" sldId="295"/>
        </pc:sldMkLst>
        <pc:spChg chg="mod">
          <ac:chgData name="Klára Hübnerová" userId="65b3b5e0-ec35-4e8d-84ee-6847cd4dbfe3" providerId="ADAL" clId="{A8EA9F8A-14CE-423C-BE22-668F2C1D586A}" dt="2024-11-04T11:17:10.799" v="1392" actId="1076"/>
          <ac:spMkLst>
            <pc:docMk/>
            <pc:sldMk cId="2104336027" sldId="295"/>
            <ac:spMk id="3" creationId="{00178391-587F-A945-5010-E2D4AB8DFD2C}"/>
          </ac:spMkLst>
        </pc:spChg>
        <pc:spChg chg="mod">
          <ac:chgData name="Klára Hübnerová" userId="65b3b5e0-ec35-4e8d-84ee-6847cd4dbfe3" providerId="ADAL" clId="{A8EA9F8A-14CE-423C-BE22-668F2C1D586A}" dt="2024-11-04T11:16:59.140" v="1389" actId="255"/>
          <ac:spMkLst>
            <pc:docMk/>
            <pc:sldMk cId="2104336027" sldId="295"/>
            <ac:spMk id="4" creationId="{71C0CD3D-78DD-D1C7-4C3D-55D571DD0FA7}"/>
          </ac:spMkLst>
        </pc:spChg>
        <pc:spChg chg="mod">
          <ac:chgData name="Klára Hübnerová" userId="65b3b5e0-ec35-4e8d-84ee-6847cd4dbfe3" providerId="ADAL" clId="{A8EA9F8A-14CE-423C-BE22-668F2C1D586A}" dt="2024-11-04T11:17:07.823" v="1391" actId="1076"/>
          <ac:spMkLst>
            <pc:docMk/>
            <pc:sldMk cId="2104336027" sldId="295"/>
            <ac:spMk id="5" creationId="{CD09430A-AE90-DB36-FCA7-969075FE2776}"/>
          </ac:spMkLst>
        </pc:spChg>
        <pc:spChg chg="mod">
          <ac:chgData name="Klára Hübnerová" userId="65b3b5e0-ec35-4e8d-84ee-6847cd4dbfe3" providerId="ADAL" clId="{A8EA9F8A-14CE-423C-BE22-668F2C1D586A}" dt="2024-11-04T11:17:04.791" v="1390" actId="1076"/>
          <ac:spMkLst>
            <pc:docMk/>
            <pc:sldMk cId="2104336027" sldId="295"/>
            <ac:spMk id="6" creationId="{F6963954-FD57-0252-A6F1-D1D5F12EE24F}"/>
          </ac:spMkLst>
        </pc:spChg>
        <pc:spChg chg="mod">
          <ac:chgData name="Klára Hübnerová" userId="65b3b5e0-ec35-4e8d-84ee-6847cd4dbfe3" providerId="ADAL" clId="{A8EA9F8A-14CE-423C-BE22-668F2C1D586A}" dt="2024-11-04T11:17:27.663" v="1398" actId="1076"/>
          <ac:spMkLst>
            <pc:docMk/>
            <pc:sldMk cId="2104336027" sldId="295"/>
            <ac:spMk id="9" creationId="{ECBA83F5-ADEE-E91E-2A85-5804BFDACDAB}"/>
          </ac:spMkLst>
        </pc:spChg>
        <pc:picChg chg="del">
          <ac:chgData name="Klára Hübnerová" userId="65b3b5e0-ec35-4e8d-84ee-6847cd4dbfe3" providerId="ADAL" clId="{A8EA9F8A-14CE-423C-BE22-668F2C1D586A}" dt="2024-11-04T10:30:20.624" v="805" actId="478"/>
          <ac:picMkLst>
            <pc:docMk/>
            <pc:sldMk cId="2104336027" sldId="295"/>
            <ac:picMk id="8" creationId="{3C75E040-252C-4B6E-92C2-BEB20CF7D73D}"/>
          </ac:picMkLst>
        </pc:picChg>
        <pc:picChg chg="add mod">
          <ac:chgData name="Klára Hübnerová" userId="65b3b5e0-ec35-4e8d-84ee-6847cd4dbfe3" providerId="ADAL" clId="{A8EA9F8A-14CE-423C-BE22-668F2C1D586A}" dt="2024-11-04T11:17:24.839" v="1397" actId="14100"/>
          <ac:picMkLst>
            <pc:docMk/>
            <pc:sldMk cId="2104336027" sldId="295"/>
            <ac:picMk id="10" creationId="{2B430B5C-7F79-4D14-A91C-12227863138D}"/>
          </ac:picMkLst>
        </pc:picChg>
      </pc:sldChg>
      <pc:sldChg chg="del">
        <pc:chgData name="Klára Hübnerová" userId="65b3b5e0-ec35-4e8d-84ee-6847cd4dbfe3" providerId="ADAL" clId="{A8EA9F8A-14CE-423C-BE22-668F2C1D586A}" dt="2024-11-04T09:38:56.292" v="57" actId="2696"/>
        <pc:sldMkLst>
          <pc:docMk/>
          <pc:sldMk cId="2282094454" sldId="305"/>
        </pc:sldMkLst>
      </pc:sldChg>
      <pc:sldChg chg="del">
        <pc:chgData name="Klára Hübnerová" userId="65b3b5e0-ec35-4e8d-84ee-6847cd4dbfe3" providerId="ADAL" clId="{A8EA9F8A-14CE-423C-BE22-668F2C1D586A}" dt="2024-11-04T09:39:00.828" v="59" actId="2696"/>
        <pc:sldMkLst>
          <pc:docMk/>
          <pc:sldMk cId="2177281006" sldId="306"/>
        </pc:sldMkLst>
      </pc:sldChg>
      <pc:sldChg chg="ord">
        <pc:chgData name="Klára Hübnerová" userId="65b3b5e0-ec35-4e8d-84ee-6847cd4dbfe3" providerId="ADAL" clId="{A8EA9F8A-14CE-423C-BE22-668F2C1D586A}" dt="2024-11-04T09:38:38.462" v="55"/>
        <pc:sldMkLst>
          <pc:docMk/>
          <pc:sldMk cId="3960182119" sldId="308"/>
        </pc:sldMkLst>
      </pc:sldChg>
      <pc:sldChg chg="ord">
        <pc:chgData name="Klára Hübnerová" userId="65b3b5e0-ec35-4e8d-84ee-6847cd4dbfe3" providerId="ADAL" clId="{A8EA9F8A-14CE-423C-BE22-668F2C1D586A}" dt="2024-11-04T10:08:00.421" v="257"/>
        <pc:sldMkLst>
          <pc:docMk/>
          <pc:sldMk cId="3142197088" sldId="309"/>
        </pc:sldMkLst>
      </pc:sldChg>
      <pc:sldChg chg="modSp add ord">
        <pc:chgData name="Klára Hübnerová" userId="65b3b5e0-ec35-4e8d-84ee-6847cd4dbfe3" providerId="ADAL" clId="{A8EA9F8A-14CE-423C-BE22-668F2C1D586A}" dt="2024-11-04T10:05:45.785" v="256" actId="207"/>
        <pc:sldMkLst>
          <pc:docMk/>
          <pc:sldMk cId="161396290" sldId="310"/>
        </pc:sldMkLst>
        <pc:spChg chg="mod">
          <ac:chgData name="Klára Hübnerová" userId="65b3b5e0-ec35-4e8d-84ee-6847cd4dbfe3" providerId="ADAL" clId="{A8EA9F8A-14CE-423C-BE22-668F2C1D586A}" dt="2024-11-04T10:05:45.785" v="256" actId="207"/>
          <ac:spMkLst>
            <pc:docMk/>
            <pc:sldMk cId="161396290" sldId="310"/>
            <ac:spMk id="6" creationId="{F6963954-FD57-0252-A6F1-D1D5F12EE24F}"/>
          </ac:spMkLst>
        </pc:spChg>
      </pc:sldChg>
      <pc:sldChg chg="del">
        <pc:chgData name="Klára Hübnerová" userId="65b3b5e0-ec35-4e8d-84ee-6847cd4dbfe3" providerId="ADAL" clId="{A8EA9F8A-14CE-423C-BE22-668F2C1D586A}" dt="2024-11-04T09:39:02.410" v="60" actId="2696"/>
        <pc:sldMkLst>
          <pc:docMk/>
          <pc:sldMk cId="1938337865" sldId="310"/>
        </pc:sldMkLst>
      </pc:sldChg>
      <pc:sldChg chg="addSp delSp modSp add">
        <pc:chgData name="Klára Hübnerová" userId="65b3b5e0-ec35-4e8d-84ee-6847cd4dbfe3" providerId="ADAL" clId="{A8EA9F8A-14CE-423C-BE22-668F2C1D586A}" dt="2024-11-04T10:32:46.657" v="872" actId="1076"/>
        <pc:sldMkLst>
          <pc:docMk/>
          <pc:sldMk cId="2851723010" sldId="311"/>
        </pc:sldMkLst>
        <pc:spChg chg="mod">
          <ac:chgData name="Klára Hübnerová" userId="65b3b5e0-ec35-4e8d-84ee-6847cd4dbfe3" providerId="ADAL" clId="{A8EA9F8A-14CE-423C-BE22-668F2C1D586A}" dt="2024-11-04T10:27:39.649" v="778" actId="1076"/>
          <ac:spMkLst>
            <pc:docMk/>
            <pc:sldMk cId="2851723010" sldId="311"/>
            <ac:spMk id="3" creationId="{00178391-587F-A945-5010-E2D4AB8DFD2C}"/>
          </ac:spMkLst>
        </pc:spChg>
        <pc:spChg chg="del">
          <ac:chgData name="Klára Hübnerová" userId="65b3b5e0-ec35-4e8d-84ee-6847cd4dbfe3" providerId="ADAL" clId="{A8EA9F8A-14CE-423C-BE22-668F2C1D586A}" dt="2024-11-04T10:09:07.055" v="259" actId="478"/>
          <ac:spMkLst>
            <pc:docMk/>
            <pc:sldMk cId="2851723010" sldId="311"/>
            <ac:spMk id="5" creationId="{CD09430A-AE90-DB36-FCA7-969075FE2776}"/>
          </ac:spMkLst>
        </pc:spChg>
        <pc:spChg chg="del">
          <ac:chgData name="Klára Hübnerová" userId="65b3b5e0-ec35-4e8d-84ee-6847cd4dbfe3" providerId="ADAL" clId="{A8EA9F8A-14CE-423C-BE22-668F2C1D586A}" dt="2024-11-04T10:09:09.791" v="260" actId="478"/>
          <ac:spMkLst>
            <pc:docMk/>
            <pc:sldMk cId="2851723010" sldId="311"/>
            <ac:spMk id="6" creationId="{F6963954-FD57-0252-A6F1-D1D5F12EE24F}"/>
          </ac:spMkLst>
        </pc:spChg>
        <pc:spChg chg="del mod">
          <ac:chgData name="Klára Hübnerová" userId="65b3b5e0-ec35-4e8d-84ee-6847cd4dbfe3" providerId="ADAL" clId="{A8EA9F8A-14CE-423C-BE22-668F2C1D586A}" dt="2024-11-04T10:23:12.114" v="656" actId="478"/>
          <ac:spMkLst>
            <pc:docMk/>
            <pc:sldMk cId="2851723010" sldId="311"/>
            <ac:spMk id="9" creationId="{ECBA83F5-ADEE-E91E-2A85-5804BFDACDAB}"/>
          </ac:spMkLst>
        </pc:spChg>
        <pc:spChg chg="add mod">
          <ac:chgData name="Klára Hübnerová" userId="65b3b5e0-ec35-4e8d-84ee-6847cd4dbfe3" providerId="ADAL" clId="{A8EA9F8A-14CE-423C-BE22-668F2C1D586A}" dt="2024-11-04T10:32:46.657" v="872" actId="1076"/>
          <ac:spMkLst>
            <pc:docMk/>
            <pc:sldMk cId="2851723010" sldId="311"/>
            <ac:spMk id="13" creationId="{5645054B-852A-4F57-AAB3-EDE7E9B46EEF}"/>
          </ac:spMkLst>
        </pc:spChg>
        <pc:spChg chg="add mod">
          <ac:chgData name="Klára Hübnerová" userId="65b3b5e0-ec35-4e8d-84ee-6847cd4dbfe3" providerId="ADAL" clId="{A8EA9F8A-14CE-423C-BE22-668F2C1D586A}" dt="2024-11-04T10:32:29.144" v="868" actId="1076"/>
          <ac:spMkLst>
            <pc:docMk/>
            <pc:sldMk cId="2851723010" sldId="311"/>
            <ac:spMk id="15" creationId="{3949E0FE-A1DF-4567-8296-7E085D79E822}"/>
          </ac:spMkLst>
        </pc:spChg>
        <pc:graphicFrameChg chg="add del mod">
          <ac:chgData name="Klára Hübnerová" userId="65b3b5e0-ec35-4e8d-84ee-6847cd4dbfe3" providerId="ADAL" clId="{A8EA9F8A-14CE-423C-BE22-668F2C1D586A}" dt="2024-11-04T10:10:26.430" v="269" actId="478"/>
          <ac:graphicFrameMkLst>
            <pc:docMk/>
            <pc:sldMk cId="2851723010" sldId="311"/>
            <ac:graphicFrameMk id="2" creationId="{2620BD4F-BEB8-4894-A1A5-D5F256D75607}"/>
          </ac:graphicFrameMkLst>
        </pc:graphicFrameChg>
        <pc:graphicFrameChg chg="add mod modGraphic">
          <ac:chgData name="Klára Hübnerová" userId="65b3b5e0-ec35-4e8d-84ee-6847cd4dbfe3" providerId="ADAL" clId="{A8EA9F8A-14CE-423C-BE22-668F2C1D586A}" dt="2024-11-04T10:32:36.001" v="870" actId="1076"/>
          <ac:graphicFrameMkLst>
            <pc:docMk/>
            <pc:sldMk cId="2851723010" sldId="311"/>
            <ac:graphicFrameMk id="4" creationId="{006B5540-B16C-44D2-B5CE-56EA861E6BAB}"/>
          </ac:graphicFrameMkLst>
        </pc:graphicFrameChg>
        <pc:graphicFrameChg chg="add del">
          <ac:chgData name="Klára Hübnerová" userId="65b3b5e0-ec35-4e8d-84ee-6847cd4dbfe3" providerId="ADAL" clId="{A8EA9F8A-14CE-423C-BE22-668F2C1D586A}" dt="2024-11-04T10:12:01.449" v="301" actId="478"/>
          <ac:graphicFrameMkLst>
            <pc:docMk/>
            <pc:sldMk cId="2851723010" sldId="311"/>
            <ac:graphicFrameMk id="8" creationId="{859D48D7-F744-4B24-872E-8A4BA16D8449}"/>
          </ac:graphicFrameMkLst>
        </pc:graphicFrameChg>
        <pc:picChg chg="add mod">
          <ac:chgData name="Klára Hübnerová" userId="65b3b5e0-ec35-4e8d-84ee-6847cd4dbfe3" providerId="ADAL" clId="{A8EA9F8A-14CE-423C-BE22-668F2C1D586A}" dt="2024-11-04T10:32:43.250" v="871" actId="1076"/>
          <ac:picMkLst>
            <pc:docMk/>
            <pc:sldMk cId="2851723010" sldId="311"/>
            <ac:picMk id="7" creationId="{BD129C11-2F69-465E-80B3-1D45760FCF90}"/>
          </ac:picMkLst>
        </pc:picChg>
        <pc:picChg chg="add mod">
          <ac:chgData name="Klára Hübnerová" userId="65b3b5e0-ec35-4e8d-84ee-6847cd4dbfe3" providerId="ADAL" clId="{A8EA9F8A-14CE-423C-BE22-668F2C1D586A}" dt="2024-11-04T10:32:32.833" v="869" actId="1076"/>
          <ac:picMkLst>
            <pc:docMk/>
            <pc:sldMk cId="2851723010" sldId="311"/>
            <ac:picMk id="11" creationId="{968B760C-C61B-4B34-9851-FEBA37E18512}"/>
          </ac:picMkLst>
        </pc:picChg>
        <pc:picChg chg="del">
          <ac:chgData name="Klára Hübnerová" userId="65b3b5e0-ec35-4e8d-84ee-6847cd4dbfe3" providerId="ADAL" clId="{A8EA9F8A-14CE-423C-BE22-668F2C1D586A}" dt="2024-11-04T10:09:20.193" v="264" actId="478"/>
          <ac:picMkLst>
            <pc:docMk/>
            <pc:sldMk cId="2851723010" sldId="311"/>
            <ac:picMk id="12" creationId="{CAA2EA38-F637-4E8F-95A7-C0CFD0963684}"/>
          </ac:picMkLst>
        </pc:picChg>
        <pc:picChg chg="del">
          <ac:chgData name="Klára Hübnerová" userId="65b3b5e0-ec35-4e8d-84ee-6847cd4dbfe3" providerId="ADAL" clId="{A8EA9F8A-14CE-423C-BE22-668F2C1D586A}" dt="2024-11-04T10:09:18.456" v="263" actId="478"/>
          <ac:picMkLst>
            <pc:docMk/>
            <pc:sldMk cId="2851723010" sldId="311"/>
            <ac:picMk id="14" creationId="{61D327B5-53EB-4FCC-B5B9-B37CB55D96C6}"/>
          </ac:picMkLst>
        </pc:picChg>
      </pc:sldChg>
      <pc:sldChg chg="del">
        <pc:chgData name="Klára Hübnerová" userId="65b3b5e0-ec35-4e8d-84ee-6847cd4dbfe3" providerId="ADAL" clId="{A8EA9F8A-14CE-423C-BE22-668F2C1D586A}" dt="2024-11-04T09:39:09.581" v="64" actId="2696"/>
        <pc:sldMkLst>
          <pc:docMk/>
          <pc:sldMk cId="3614455466" sldId="311"/>
        </pc:sldMkLst>
      </pc:sldChg>
      <pc:sldChg chg="add del">
        <pc:chgData name="Klára Hübnerová" userId="65b3b5e0-ec35-4e8d-84ee-6847cd4dbfe3" providerId="ADAL" clId="{A8EA9F8A-14CE-423C-BE22-668F2C1D586A}" dt="2024-11-04T10:09:14.397" v="262"/>
        <pc:sldMkLst>
          <pc:docMk/>
          <pc:sldMk cId="2358200818" sldId="312"/>
        </pc:sldMkLst>
      </pc:sldChg>
      <pc:sldChg chg="del">
        <pc:chgData name="Klára Hübnerová" userId="65b3b5e0-ec35-4e8d-84ee-6847cd4dbfe3" providerId="ADAL" clId="{A8EA9F8A-14CE-423C-BE22-668F2C1D586A}" dt="2024-11-04T09:39:08.077" v="63" actId="2696"/>
        <pc:sldMkLst>
          <pc:docMk/>
          <pc:sldMk cId="3592452929" sldId="312"/>
        </pc:sldMkLst>
      </pc:sldChg>
      <pc:sldChg chg="del">
        <pc:chgData name="Klára Hübnerová" userId="65b3b5e0-ec35-4e8d-84ee-6847cd4dbfe3" providerId="ADAL" clId="{A8EA9F8A-14CE-423C-BE22-668F2C1D586A}" dt="2024-11-04T09:39:04.713" v="61" actId="2696"/>
        <pc:sldMkLst>
          <pc:docMk/>
          <pc:sldMk cId="2980235812" sldId="313"/>
        </pc:sldMkLst>
      </pc:sldChg>
      <pc:sldChg chg="del">
        <pc:chgData name="Klára Hübnerová" userId="65b3b5e0-ec35-4e8d-84ee-6847cd4dbfe3" providerId="ADAL" clId="{A8EA9F8A-14CE-423C-BE22-668F2C1D586A}" dt="2024-11-04T09:39:06.471" v="62" actId="2696"/>
        <pc:sldMkLst>
          <pc:docMk/>
          <pc:sldMk cId="2163642394" sldId="314"/>
        </pc:sldMkLst>
      </pc:sldChg>
    </pc:docChg>
  </pc:docChgLst>
  <pc:docChgLst>
    <pc:chgData name="Klára Hübnerová" userId="65b3b5e0-ec35-4e8d-84ee-6847cd4dbfe3" providerId="ADAL" clId="{0FC2EB34-5BCC-42B4-9FE1-BBEDCDB6125C}"/>
    <pc:docChg chg="undo custSel addSld delSld modSld sldOrd">
      <pc:chgData name="Klára Hübnerová" userId="65b3b5e0-ec35-4e8d-84ee-6847cd4dbfe3" providerId="ADAL" clId="{0FC2EB34-5BCC-42B4-9FE1-BBEDCDB6125C}" dt="2024-10-20T19:49:24.248" v="1551" actId="1076"/>
      <pc:docMkLst>
        <pc:docMk/>
      </pc:docMkLst>
      <pc:sldChg chg="addSp delSp modSp">
        <pc:chgData name="Klára Hübnerová" userId="65b3b5e0-ec35-4e8d-84ee-6847cd4dbfe3" providerId="ADAL" clId="{0FC2EB34-5BCC-42B4-9FE1-BBEDCDB6125C}" dt="2024-10-20T13:38:02.424" v="316" actId="1076"/>
        <pc:sldMkLst>
          <pc:docMk/>
          <pc:sldMk cId="1652152112" sldId="256"/>
        </pc:sldMkLst>
        <pc:spChg chg="mod">
          <ac:chgData name="Klára Hübnerová" userId="65b3b5e0-ec35-4e8d-84ee-6847cd4dbfe3" providerId="ADAL" clId="{0FC2EB34-5BCC-42B4-9FE1-BBEDCDB6125C}" dt="2024-10-20T13:36:55.272" v="236" actId="1076"/>
          <ac:spMkLst>
            <pc:docMk/>
            <pc:sldMk cId="1652152112" sldId="256"/>
            <ac:spMk id="4" creationId="{4F30B850-F42B-AED6-69EA-3D707EEF7EA6}"/>
          </ac:spMkLst>
        </pc:spChg>
        <pc:spChg chg="mod">
          <ac:chgData name="Klára Hübnerová" userId="65b3b5e0-ec35-4e8d-84ee-6847cd4dbfe3" providerId="ADAL" clId="{0FC2EB34-5BCC-42B4-9FE1-BBEDCDB6125C}" dt="2024-10-20T13:34:13.160" v="168" actId="1076"/>
          <ac:spMkLst>
            <pc:docMk/>
            <pc:sldMk cId="1652152112" sldId="256"/>
            <ac:spMk id="8" creationId="{83B685DD-B8A9-0A6B-3911-5F8C4BBA9F81}"/>
          </ac:spMkLst>
        </pc:spChg>
        <pc:spChg chg="mod">
          <ac:chgData name="Klára Hübnerová" userId="65b3b5e0-ec35-4e8d-84ee-6847cd4dbfe3" providerId="ADAL" clId="{0FC2EB34-5BCC-42B4-9FE1-BBEDCDB6125C}" dt="2024-10-20T13:38:02.424" v="316" actId="1076"/>
          <ac:spMkLst>
            <pc:docMk/>
            <pc:sldMk cId="1652152112" sldId="256"/>
            <ac:spMk id="9" creationId="{BDC1EE90-373A-B669-904E-1D7DA62AF61F}"/>
          </ac:spMkLst>
        </pc:spChg>
        <pc:picChg chg="add del mod">
          <ac:chgData name="Klára Hübnerová" userId="65b3b5e0-ec35-4e8d-84ee-6847cd4dbfe3" providerId="ADAL" clId="{0FC2EB34-5BCC-42B4-9FE1-BBEDCDB6125C}" dt="2024-10-20T13:31:24.568" v="94" actId="478"/>
          <ac:picMkLst>
            <pc:docMk/>
            <pc:sldMk cId="1652152112" sldId="256"/>
            <ac:picMk id="2" creationId="{9A55FA26-26D5-424B-A16D-93D05C96A532}"/>
          </ac:picMkLst>
        </pc:picChg>
        <pc:picChg chg="del">
          <ac:chgData name="Klára Hübnerová" userId="65b3b5e0-ec35-4e8d-84ee-6847cd4dbfe3" providerId="ADAL" clId="{0FC2EB34-5BCC-42B4-9FE1-BBEDCDB6125C}" dt="2024-10-20T13:27:37.895" v="33" actId="478"/>
          <ac:picMkLst>
            <pc:docMk/>
            <pc:sldMk cId="1652152112" sldId="256"/>
            <ac:picMk id="3" creationId="{47D67928-DBB6-1DCB-E27C-6A03EBA8CE41}"/>
          </ac:picMkLst>
        </pc:picChg>
        <pc:picChg chg="add del mod">
          <ac:chgData name="Klára Hübnerová" userId="65b3b5e0-ec35-4e8d-84ee-6847cd4dbfe3" providerId="ADAL" clId="{0FC2EB34-5BCC-42B4-9FE1-BBEDCDB6125C}" dt="2024-10-20T13:28:36.441" v="37" actId="478"/>
          <ac:picMkLst>
            <pc:docMk/>
            <pc:sldMk cId="1652152112" sldId="256"/>
            <ac:picMk id="6" creationId="{EC791448-8706-4057-B5D0-D38D6A900DBD}"/>
          </ac:picMkLst>
        </pc:picChg>
        <pc:picChg chg="add mod modCrop">
          <ac:chgData name="Klára Hübnerová" userId="65b3b5e0-ec35-4e8d-84ee-6847cd4dbfe3" providerId="ADAL" clId="{0FC2EB34-5BCC-42B4-9FE1-BBEDCDB6125C}" dt="2024-10-20T13:31:56.064" v="101" actId="14100"/>
          <ac:picMkLst>
            <pc:docMk/>
            <pc:sldMk cId="1652152112" sldId="256"/>
            <ac:picMk id="10" creationId="{82C1608A-7F24-4CD6-8CEB-8BF3473592C4}"/>
          </ac:picMkLst>
        </pc:picChg>
        <pc:picChg chg="add del mod">
          <ac:chgData name="Klára Hübnerová" userId="65b3b5e0-ec35-4e8d-84ee-6847cd4dbfe3" providerId="ADAL" clId="{0FC2EB34-5BCC-42B4-9FE1-BBEDCDB6125C}" dt="2024-10-20T13:33:09.352" v="106" actId="478"/>
          <ac:picMkLst>
            <pc:docMk/>
            <pc:sldMk cId="1652152112" sldId="256"/>
            <ac:picMk id="11" creationId="{51523093-84D3-4100-A93E-A55F960AA69B}"/>
          </ac:picMkLst>
        </pc:picChg>
        <pc:picChg chg="del">
          <ac:chgData name="Klára Hübnerová" userId="65b3b5e0-ec35-4e8d-84ee-6847cd4dbfe3" providerId="ADAL" clId="{0FC2EB34-5BCC-42B4-9FE1-BBEDCDB6125C}" dt="2024-10-20T13:26:42.260" v="0" actId="478"/>
          <ac:picMkLst>
            <pc:docMk/>
            <pc:sldMk cId="1652152112" sldId="256"/>
            <ac:picMk id="12" creationId="{7385B0F6-B14A-59A0-8920-70409156FBDE}"/>
          </ac:picMkLst>
        </pc:picChg>
        <pc:picChg chg="add del mod modCrop">
          <ac:chgData name="Klára Hübnerová" userId="65b3b5e0-ec35-4e8d-84ee-6847cd4dbfe3" providerId="ADAL" clId="{0FC2EB34-5BCC-42B4-9FE1-BBEDCDB6125C}" dt="2024-10-20T13:34:22.957" v="170" actId="478"/>
          <ac:picMkLst>
            <pc:docMk/>
            <pc:sldMk cId="1652152112" sldId="256"/>
            <ac:picMk id="14" creationId="{5A72DC43-647B-4276-B4E7-E2D5EF20B217}"/>
          </ac:picMkLst>
        </pc:picChg>
        <pc:picChg chg="add mod modCrop">
          <ac:chgData name="Klára Hübnerová" userId="65b3b5e0-ec35-4e8d-84ee-6847cd4dbfe3" providerId="ADAL" clId="{0FC2EB34-5BCC-42B4-9FE1-BBEDCDB6125C}" dt="2024-10-20T13:36:27.984" v="194" actId="1076"/>
          <ac:picMkLst>
            <pc:docMk/>
            <pc:sldMk cId="1652152112" sldId="256"/>
            <ac:picMk id="15" creationId="{15A53EBD-224F-4349-9643-B444331EDD48}"/>
          </ac:picMkLst>
        </pc:picChg>
      </pc:sldChg>
      <pc:sldChg chg="ord">
        <pc:chgData name="Klára Hübnerová" userId="65b3b5e0-ec35-4e8d-84ee-6847cd4dbfe3" providerId="ADAL" clId="{0FC2EB34-5BCC-42B4-9FE1-BBEDCDB6125C}" dt="2024-10-20T13:38:12.388" v="317"/>
        <pc:sldMkLst>
          <pc:docMk/>
          <pc:sldMk cId="2104336027" sldId="295"/>
        </pc:sldMkLst>
      </pc:sldChg>
      <pc:sldChg chg="modSp add ord">
        <pc:chgData name="Klára Hübnerová" userId="65b3b5e0-ec35-4e8d-84ee-6847cd4dbfe3" providerId="ADAL" clId="{0FC2EB34-5BCC-42B4-9FE1-BBEDCDB6125C}" dt="2024-10-20T19:09:25.291" v="1319"/>
        <pc:sldMkLst>
          <pc:docMk/>
          <pc:sldMk cId="3960182119" sldId="308"/>
        </pc:sldMkLst>
        <pc:spChg chg="mod">
          <ac:chgData name="Klára Hübnerová" userId="65b3b5e0-ec35-4e8d-84ee-6847cd4dbfe3" providerId="ADAL" clId="{0FC2EB34-5BCC-42B4-9FE1-BBEDCDB6125C}" dt="2024-10-20T19:09:16.442" v="1317" actId="207"/>
          <ac:spMkLst>
            <pc:docMk/>
            <pc:sldMk cId="3960182119" sldId="308"/>
            <ac:spMk id="4" creationId="{71C0CD3D-78DD-D1C7-4C3D-55D571DD0FA7}"/>
          </ac:spMkLst>
        </pc:spChg>
        <pc:spChg chg="mod">
          <ac:chgData name="Klára Hübnerová" userId="65b3b5e0-ec35-4e8d-84ee-6847cd4dbfe3" providerId="ADAL" clId="{0FC2EB34-5BCC-42B4-9FE1-BBEDCDB6125C}" dt="2024-10-20T19:09:11.162" v="1315" actId="207"/>
          <ac:spMkLst>
            <pc:docMk/>
            <pc:sldMk cId="3960182119" sldId="308"/>
            <ac:spMk id="6" creationId="{F6963954-FD57-0252-A6F1-D1D5F12EE24F}"/>
          </ac:spMkLst>
        </pc:spChg>
      </pc:sldChg>
      <pc:sldChg chg="addSp delSp modSp add ord">
        <pc:chgData name="Klára Hübnerová" userId="65b3b5e0-ec35-4e8d-84ee-6847cd4dbfe3" providerId="ADAL" clId="{0FC2EB34-5BCC-42B4-9FE1-BBEDCDB6125C}" dt="2024-10-20T19:49:24.248" v="1551" actId="1076"/>
        <pc:sldMkLst>
          <pc:docMk/>
          <pc:sldMk cId="3142197088" sldId="309"/>
        </pc:sldMkLst>
        <pc:spChg chg="del">
          <ac:chgData name="Klára Hübnerová" userId="65b3b5e0-ec35-4e8d-84ee-6847cd4dbfe3" providerId="ADAL" clId="{0FC2EB34-5BCC-42B4-9FE1-BBEDCDB6125C}" dt="2024-10-20T19:11:14.284" v="1320" actId="478"/>
          <ac:spMkLst>
            <pc:docMk/>
            <pc:sldMk cId="3142197088" sldId="309"/>
            <ac:spMk id="2" creationId="{8E27C7C3-0D51-48BE-83CD-EFB68EE81260}"/>
          </ac:spMkLst>
        </pc:spChg>
        <pc:spChg chg="del">
          <ac:chgData name="Klára Hübnerová" userId="65b3b5e0-ec35-4e8d-84ee-6847cd4dbfe3" providerId="ADAL" clId="{0FC2EB34-5BCC-42B4-9FE1-BBEDCDB6125C}" dt="2024-10-20T19:07:43.545" v="1304" actId="478"/>
          <ac:spMkLst>
            <pc:docMk/>
            <pc:sldMk cId="3142197088" sldId="309"/>
            <ac:spMk id="4" creationId="{A3B105EA-0D09-45B7-AB71-A6A15D70E647}"/>
          </ac:spMkLst>
        </pc:spChg>
        <pc:spChg chg="mod">
          <ac:chgData name="Klára Hübnerová" userId="65b3b5e0-ec35-4e8d-84ee-6847cd4dbfe3" providerId="ADAL" clId="{0FC2EB34-5BCC-42B4-9FE1-BBEDCDB6125C}" dt="2024-10-20T19:11:23.936" v="1332" actId="20577"/>
          <ac:spMkLst>
            <pc:docMk/>
            <pc:sldMk cId="3142197088" sldId="309"/>
            <ac:spMk id="5" creationId="{34E65CA5-80A1-029C-4F6D-58CD5E625A95}"/>
          </ac:spMkLst>
        </pc:spChg>
        <pc:spChg chg="mod">
          <ac:chgData name="Klára Hübnerová" userId="65b3b5e0-ec35-4e8d-84ee-6847cd4dbfe3" providerId="ADAL" clId="{0FC2EB34-5BCC-42B4-9FE1-BBEDCDB6125C}" dt="2024-10-20T19:49:09.074" v="1548" actId="14100"/>
          <ac:spMkLst>
            <pc:docMk/>
            <pc:sldMk cId="3142197088" sldId="309"/>
            <ac:spMk id="9" creationId="{61ADB7E6-35AA-4BEB-A5E3-2E76920A5199}"/>
          </ac:spMkLst>
        </pc:spChg>
        <pc:spChg chg="del">
          <ac:chgData name="Klára Hübnerová" userId="65b3b5e0-ec35-4e8d-84ee-6847cd4dbfe3" providerId="ADAL" clId="{0FC2EB34-5BCC-42B4-9FE1-BBEDCDB6125C}" dt="2024-10-20T19:07:47.594" v="1305" actId="478"/>
          <ac:spMkLst>
            <pc:docMk/>
            <pc:sldMk cId="3142197088" sldId="309"/>
            <ac:spMk id="10" creationId="{FE81C8B4-9277-4BE0-A5F5-103698921B2F}"/>
          </ac:spMkLst>
        </pc:spChg>
        <pc:spChg chg="add mod">
          <ac:chgData name="Klára Hübnerová" userId="65b3b5e0-ec35-4e8d-84ee-6847cd4dbfe3" providerId="ADAL" clId="{0FC2EB34-5BCC-42B4-9FE1-BBEDCDB6125C}" dt="2024-10-20T19:49:16.792" v="1550" actId="1076"/>
          <ac:spMkLst>
            <pc:docMk/>
            <pc:sldMk cId="3142197088" sldId="309"/>
            <ac:spMk id="12" creationId="{8D3F316B-6F6C-4FE1-906F-042839411977}"/>
          </ac:spMkLst>
        </pc:spChg>
        <pc:picChg chg="del">
          <ac:chgData name="Klára Hübnerová" userId="65b3b5e0-ec35-4e8d-84ee-6847cd4dbfe3" providerId="ADAL" clId="{0FC2EB34-5BCC-42B4-9FE1-BBEDCDB6125C}" dt="2024-10-20T19:07:49.600" v="1306" actId="478"/>
          <ac:picMkLst>
            <pc:docMk/>
            <pc:sldMk cId="3142197088" sldId="309"/>
            <ac:picMk id="8" creationId="{B37EB27C-469C-400C-B34D-CE1939764A20}"/>
          </ac:picMkLst>
        </pc:picChg>
        <pc:picChg chg="add mod">
          <ac:chgData name="Klára Hübnerová" userId="65b3b5e0-ec35-4e8d-84ee-6847cd4dbfe3" providerId="ADAL" clId="{0FC2EB34-5BCC-42B4-9FE1-BBEDCDB6125C}" dt="2024-10-20T19:49:24.248" v="1551" actId="1076"/>
          <ac:picMkLst>
            <pc:docMk/>
            <pc:sldMk cId="3142197088" sldId="309"/>
            <ac:picMk id="11" creationId="{657BFD51-5B09-45F3-80F7-DB2D9AAF0D21}"/>
          </ac:picMkLst>
        </pc:picChg>
        <pc:picChg chg="del">
          <ac:chgData name="Klára Hübnerová" userId="65b3b5e0-ec35-4e8d-84ee-6847cd4dbfe3" providerId="ADAL" clId="{0FC2EB34-5BCC-42B4-9FE1-BBEDCDB6125C}" dt="2024-10-20T19:07:40.330" v="1303" actId="478"/>
          <ac:picMkLst>
            <pc:docMk/>
            <pc:sldMk cId="3142197088" sldId="309"/>
            <ac:picMk id="24" creationId="{81E6EA6F-988D-4E51-9EC1-C643BEF7203B}"/>
          </ac:picMkLst>
        </pc:picChg>
      </pc:sldChg>
    </pc:docChg>
  </pc:docChgLst>
  <pc:docChgLst>
    <pc:chgData name="Klára Hübnerová" userId="65b3b5e0-ec35-4e8d-84ee-6847cd4dbfe3" providerId="ADAL" clId="{713EA9CA-398A-434C-9EB3-FA71095426B8}"/>
    <pc:docChg chg="custSel modSld">
      <pc:chgData name="Klára Hübnerová" userId="65b3b5e0-ec35-4e8d-84ee-6847cd4dbfe3" providerId="ADAL" clId="{713EA9CA-398A-434C-9EB3-FA71095426B8}" dt="2024-11-05T07:16:03.848" v="98" actId="20577"/>
      <pc:docMkLst>
        <pc:docMk/>
      </pc:docMkLst>
      <pc:sldChg chg="modSp mod">
        <pc:chgData name="Klára Hübnerová" userId="65b3b5e0-ec35-4e8d-84ee-6847cd4dbfe3" providerId="ADAL" clId="{713EA9CA-398A-434C-9EB3-FA71095426B8}" dt="2024-11-05T07:16:03.848" v="98" actId="20577"/>
        <pc:sldMkLst>
          <pc:docMk/>
          <pc:sldMk cId="2104336027" sldId="295"/>
        </pc:sldMkLst>
        <pc:spChg chg="mod">
          <ac:chgData name="Klára Hübnerová" userId="65b3b5e0-ec35-4e8d-84ee-6847cd4dbfe3" providerId="ADAL" clId="{713EA9CA-398A-434C-9EB3-FA71095426B8}" dt="2024-11-05T07:16:03.848" v="98" actId="20577"/>
          <ac:spMkLst>
            <pc:docMk/>
            <pc:sldMk cId="2104336027" sldId="295"/>
            <ac:spMk id="5" creationId="{CD09430A-AE90-DB36-FCA7-969075FE2776}"/>
          </ac:spMkLst>
        </pc:spChg>
        <pc:spChg chg="mod">
          <ac:chgData name="Klára Hübnerová" userId="65b3b5e0-ec35-4e8d-84ee-6847cd4dbfe3" providerId="ADAL" clId="{713EA9CA-398A-434C-9EB3-FA71095426B8}" dt="2024-11-05T07:14:37.929" v="1" actId="20577"/>
          <ac:spMkLst>
            <pc:docMk/>
            <pc:sldMk cId="2104336027" sldId="295"/>
            <ac:spMk id="9" creationId="{ECBA83F5-ADEE-E91E-2A85-5804BFDACD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DA15-1372-7653-43AC-2BFFB8BE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9450AE-6735-6D21-D914-5CF61070C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7E713-48BF-2292-70C3-6EFD49EE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1C83B-E7AC-B48D-7539-2936836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925D-C4ED-C20C-7955-0CF4288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1E721-0B1C-B938-6185-1E6771D7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38912-CCE1-9B38-6178-4AD802BE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BB3A2-BABA-5AC8-87C7-6076FD5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B2944-8A31-BB38-1BEA-99B5E03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B4914-1CA3-F326-3A01-9DBED9C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153D9D-76CB-91B2-050E-C5F74CB1D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19585-13A6-CD04-D35F-1DE36D20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2E995-9FDD-38A5-C500-7D2977FC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F093C-9F50-D5CB-5EC8-842CB421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4D355-4366-F959-1B59-03BB4737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F075-55D2-214E-0F5E-019662F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055D-B672-7028-B482-B87F92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2107C-6FE7-FE60-1AB5-80F4FD9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2F03B-0521-0171-F4D3-EE0EDC86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DB1ED-CEA2-5C90-9A05-550204E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BE66-890E-B930-1B69-7A4067A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9D0B2-75FC-7926-ADD5-2809B24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836C3-DDA0-F7DB-52E7-52FAE66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820D2-BAE0-4F2B-33F6-F0333A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7F88B-93B6-C6A1-CFE9-2B9BCD4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20B0-A0E2-4E9F-F63B-6252093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2C231-3D60-68EC-8DC1-5FCD116C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405164-315C-3AA2-C303-C6C844AF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2EABA8-3DFF-449A-B6EC-C87C0828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ADF98-22ED-D132-FEE7-711631C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FA6A2-DCAA-561C-8180-26984BCB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64016-EDFD-E443-B557-62E8F231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41BE-DF73-3EE2-0563-07B977FD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89136F-E963-19BC-2745-F3BD1A22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AB7E0-527D-11E2-7E86-BE466430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671BA6-2B4F-BE60-43A8-036C92579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B34771-7E21-D32D-9B05-933F730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6169A8-D152-504C-1CDE-392AC3A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E8AA84-00B6-5FEB-E610-4396D376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7C0-638B-9FFD-FC71-DE60CBF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6097C-185E-3000-5C4C-392E1FA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A71D2-C3B0-FFA9-78A5-4A6650E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44C82C-0600-7174-27A8-9885C7A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19AC8-36E8-D72E-E259-9F11AD5E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6F4DF-2712-2931-33CD-711C155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3BB23-9164-B674-05EB-AA18910F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7827-43BB-E431-142F-A878F047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A2F7B-7BF5-12FF-92E1-E74E0C1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3403C-C324-E465-F451-8933A5DC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E0C870-0193-B9F2-A14B-05E34B8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DBFAD-DF14-E069-AA3B-0CD3549E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E4136-6B1C-6895-3EF8-5F86555B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CEF3-0E28-CA75-52BB-915B720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8EC4B7-20F9-D037-0E4B-6B1350DB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426CCC-E5E3-092F-DF79-03E75E8B3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D9726-2A72-C3E0-9BE1-7B2D02F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4C5DF-2C89-A2E3-B82B-7D450148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143-126E-5D7A-D6D0-BF0D7106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D9E9F-1F3B-DB11-6283-9B0E3295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7D557-6660-B258-CD20-5EDA97F2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A348C-8DBF-3F68-A526-0DF94A96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D39-AA71-4ECE-9442-A232E9DBECEB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97FC7-E741-818F-4E69-22F1AD5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FF6-C57C-A7C3-9EDA-730EA15D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30B850-F42B-AED6-69EA-3D707EEF7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35473" y="1330510"/>
            <a:ext cx="3831680" cy="3808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C00000"/>
                </a:solidFill>
                <a:latin typeface="+mn-lt"/>
              </a:rPr>
              <a:t>Metodika XIII.</a:t>
            </a:r>
            <a:br>
              <a:rPr lang="cs-CZ" altLang="cs-CZ" sz="3600" b="1" dirty="0">
                <a:solidFill>
                  <a:srgbClr val="C00000"/>
                </a:solidFill>
                <a:latin typeface="+mn-lt"/>
              </a:rPr>
            </a:br>
            <a:br>
              <a:rPr lang="cs-CZ" altLang="cs-CZ" sz="10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Znepokojivý gender, nebezpečný feminismus,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konstruovaná maskulinita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1600" b="1" i="1" dirty="0">
                <a:solidFill>
                  <a:srgbClr val="C00000"/>
                </a:solidFill>
                <a:latin typeface="+mn-lt"/>
              </a:rPr>
              <a:t>Perspektiva pohlaví, její společenský význam a dopad na vědeckou práci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VI.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Mocenské vztahy -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mocenské typologie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II</a:t>
            </a:r>
            <a:br>
              <a:rPr lang="cs-CZ" altLang="cs-CZ" sz="20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cs-CZ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13">
            <a:extLst>
              <a:ext uri="{FF2B5EF4-FFF2-40B4-BE49-F238E27FC236}">
                <a16:creationId xmlns:a16="http://schemas.microsoft.com/office/drawing/2014/main" id="{83B685DD-B8A9-0A6B-3911-5F8C4BBA9F81}"/>
              </a:ext>
            </a:extLst>
          </p:cNvPr>
          <p:cNvSpPr txBox="1"/>
          <p:nvPr/>
        </p:nvSpPr>
        <p:spPr>
          <a:xfrm>
            <a:off x="3919688" y="5473005"/>
            <a:ext cx="1756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Obrázek hesla „Žena, život, svoboda“ v perštině: reakce na zavraždění </a:t>
            </a:r>
            <a:r>
              <a:rPr lang="cs-CZ" sz="1200" dirty="0" err="1"/>
              <a:t>Mashe</a:t>
            </a:r>
            <a:r>
              <a:rPr lang="cs-CZ" sz="1200" dirty="0"/>
              <a:t> </a:t>
            </a:r>
            <a:r>
              <a:rPr lang="cs-CZ" sz="1200" dirty="0" err="1"/>
              <a:t>Amini</a:t>
            </a:r>
            <a:r>
              <a:rPr lang="cs-CZ" sz="1200" dirty="0"/>
              <a:t> bezpečnostními složkami v Iránu, která vyvolala povstání žen (2022)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C1EE90-373A-B669-904E-1D7DA62AF61F}"/>
              </a:ext>
            </a:extLst>
          </p:cNvPr>
          <p:cNvSpPr txBox="1"/>
          <p:nvPr/>
        </p:nvSpPr>
        <p:spPr>
          <a:xfrm>
            <a:off x="6346694" y="5450732"/>
            <a:ext cx="1756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Lidé na Václavském náměstí nesou 21. srpna 1968 zkrvavenou státní vlajku | Foto: Libuše Kyndrová, Výstava Sovětská invaze - srpen 1968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78C70B-74E8-4610-BC55-31ABB9599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6175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65C3654-8E81-4285-ADDB-52E4950F8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9"/>
          <a:stretch/>
        </p:blipFill>
        <p:spPr>
          <a:xfrm>
            <a:off x="8103510" y="0"/>
            <a:ext cx="4088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5" y="3198818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.11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5" y="3780152"/>
            <a:ext cx="11628997" cy="1354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Vyberte si text z nabídky na </a:t>
            </a:r>
            <a:r>
              <a:rPr lang="cs-CZ" b="1" dirty="0" err="1">
                <a:solidFill>
                  <a:srgbClr val="002060"/>
                </a:solidFill>
              </a:rPr>
              <a:t>ISu</a:t>
            </a:r>
            <a:r>
              <a:rPr lang="cs-CZ" b="1" dirty="0">
                <a:solidFill>
                  <a:srgbClr val="002060"/>
                </a:solidFill>
              </a:rPr>
              <a:t> (napište mi, pro který jste se </a:t>
            </a:r>
            <a:r>
              <a:rPr lang="cs-CZ" b="1" dirty="0" err="1">
                <a:solidFill>
                  <a:srgbClr val="002060"/>
                </a:solidFill>
              </a:rPr>
              <a:t>rozhodl:a</a:t>
            </a:r>
            <a:r>
              <a:rPr lang="cs-CZ" b="1" dirty="0">
                <a:solidFill>
                  <a:srgbClr val="002060"/>
                </a:solidFill>
              </a:rPr>
              <a:t>):</a:t>
            </a:r>
            <a:endParaRPr lang="cs-CZ" b="1" dirty="0">
              <a:solidFill>
                <a:srgbClr val="002060"/>
              </a:solidFill>
              <a:latin typeface="+mn-lt"/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je jeho hlavní téma, které myšlenky se v textu objevují?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je v něm vylíčen tematický komplex: mocenské vztahy/mocenské typologie – gender – společnost?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Zamyslete se nad nim, vyberte si pro vás nejzajímavější aspekt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5" y="5192765"/>
            <a:ext cx="11628997" cy="135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Prezentace: 5-10 min. - najděte k vybranému aspektu ‚ilustrační‘ pramen, když možné: z předmoderní doby (pošlete mi</a:t>
            </a:r>
          </a:p>
          <a:p>
            <a:r>
              <a:rPr lang="cs-CZ" b="1" dirty="0">
                <a:solidFill>
                  <a:srgbClr val="002060"/>
                </a:solidFill>
              </a:rPr>
              <a:t>      ho do 3.11., abych ho mohla nahrát na IS)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Představte článek a jeho hlavní témata v semináři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Představte Váš pramen (společná četba)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Kde vidíte potenciál skloubení vybrané tematiky s tématem vaši disertací/magisterskou prací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1263712" y="95575"/>
            <a:ext cx="32550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Aby bylo možné pořádat bohoslužby, vyučování a poučné a moralizující přednášky, vymyslely některé věznice systém, který umožňuje vězňům shromažďovat se v jednom prostoru a zároveň zabraňuje jakémukoli kontaktu nebo komunikaci mezi nimi (Francie, ‚</a:t>
            </a:r>
            <a:r>
              <a:rPr lang="cs-CZ" sz="1200" b="1" dirty="0" err="1"/>
              <a:t>chapelle</a:t>
            </a:r>
            <a:r>
              <a:rPr lang="cs-CZ" sz="1200" b="1" dirty="0"/>
              <a:t> </a:t>
            </a:r>
            <a:r>
              <a:rPr lang="cs-CZ" sz="1200" b="1" dirty="0" err="1"/>
              <a:t>cellulaire</a:t>
            </a:r>
            <a:r>
              <a:rPr lang="cs-CZ" sz="1200" b="1" dirty="0"/>
              <a:t>‘, cca. 1920)</a:t>
            </a:r>
            <a:r>
              <a:rPr lang="cs-CZ" sz="1200" dirty="0"/>
              <a:t> </a:t>
            </a:r>
          </a:p>
          <a:p>
            <a:endParaRPr lang="cs-CZ" sz="12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AA2EA38-F637-4E8F-95A7-C0CFD096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107077" cy="347594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1D327B5-53EB-4FCC-B5B9-B37CB55D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20" y="88420"/>
            <a:ext cx="2375377" cy="30789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601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II. Umberto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Eco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ADB7E6-35AA-4BEB-A5E3-2E76920A5199}"/>
              </a:ext>
            </a:extLst>
          </p:cNvPr>
          <p:cNvSpPr/>
          <p:nvPr/>
        </p:nvSpPr>
        <p:spPr>
          <a:xfrm>
            <a:off x="2482786" y="485383"/>
            <a:ext cx="9741766" cy="6463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(Ur)</a:t>
            </a:r>
            <a:r>
              <a:rPr lang="cs-CZ" b="1" dirty="0" err="1">
                <a:solidFill>
                  <a:srgbClr val="FF0000"/>
                </a:solidFill>
              </a:rPr>
              <a:t>fascism</a:t>
            </a:r>
            <a:r>
              <a:rPr lang="cs-CZ" b="1" dirty="0">
                <a:solidFill>
                  <a:srgbClr val="FF0000"/>
                </a:solidFill>
              </a:rPr>
              <a:t>, 1995</a:t>
            </a:r>
          </a:p>
          <a:p>
            <a:r>
              <a:rPr lang="cs-CZ" dirty="0" err="1">
                <a:highlight>
                  <a:srgbClr val="FFFF00"/>
                </a:highlight>
              </a:rPr>
              <a:t>Eco</a:t>
            </a:r>
            <a:r>
              <a:rPr lang="cs-CZ" dirty="0">
                <a:highlight>
                  <a:srgbClr val="FFFF00"/>
                </a:highlight>
              </a:rPr>
              <a:t> vyjmenovává čtrnáct obecných charakteristik fašistické ideologie; ačkoli netvoří systém a dokonce si navzájem odporují, každá z nich se může stát „krystalizačním bodem fašismu“</a:t>
            </a:r>
          </a:p>
          <a:p>
            <a:endParaRPr lang="cs-CZ" dirty="0"/>
          </a:p>
          <a:p>
            <a:r>
              <a:rPr lang="cs-CZ" b="1" dirty="0">
                <a:highlight>
                  <a:srgbClr val="FFFF00"/>
                </a:highlight>
              </a:rPr>
              <a:t>1. Kult tradice: </a:t>
            </a:r>
            <a:r>
              <a:rPr lang="cs-CZ" dirty="0"/>
              <a:t>Celá pravda již byla zjevena prostřednictvím tradice, nemůže dojít k žádnému novému poznání, pouze k jejímu dalšímu výkladu a zdokonalení</a:t>
            </a:r>
          </a:p>
          <a:p>
            <a:r>
              <a:rPr lang="cs-CZ" b="1" dirty="0">
                <a:highlight>
                  <a:srgbClr val="FFFF00"/>
                </a:highlight>
              </a:rPr>
              <a:t>2. Odmítání modernosti: </a:t>
            </a:r>
            <a:r>
              <a:rPr lang="cs-CZ" dirty="0"/>
              <a:t>racionalistický vývoj západní kultury je sestupem do záhuby, nikoli povrchním technologickým pokrokem</a:t>
            </a:r>
          </a:p>
          <a:p>
            <a:r>
              <a:rPr lang="cs-CZ" b="1" dirty="0">
                <a:highlight>
                  <a:srgbClr val="FFFF00"/>
                </a:highlight>
              </a:rPr>
              <a:t>3. Kultovní působení: </a:t>
            </a:r>
            <a:r>
              <a:rPr lang="cs-CZ" dirty="0"/>
              <a:t>Činy samy o sobě jsou hodnotou a měly by být prováděny bez intelektuální reflexe (</a:t>
            </a:r>
            <a:r>
              <a:rPr lang="cs-CZ" dirty="0" err="1"/>
              <a:t>antiintelektualismus</a:t>
            </a:r>
            <a:r>
              <a:rPr lang="cs-CZ" dirty="0"/>
              <a:t>)</a:t>
            </a:r>
          </a:p>
          <a:p>
            <a:r>
              <a:rPr lang="cs-CZ" b="1" dirty="0">
                <a:highlight>
                  <a:srgbClr val="FFFF00"/>
                </a:highlight>
              </a:rPr>
              <a:t>4. Nesouhlas je zrada</a:t>
            </a:r>
          </a:p>
          <a:p>
            <a:r>
              <a:rPr lang="cs-CZ" b="1" dirty="0">
                <a:highlight>
                  <a:srgbClr val="FFFF00"/>
                </a:highlight>
              </a:rPr>
              <a:t>5. Strach z odlišnosti: </a:t>
            </a:r>
            <a:r>
              <a:rPr lang="cs-CZ" dirty="0"/>
              <a:t>eskalace proti cizincům, rasismus</a:t>
            </a:r>
          </a:p>
          <a:p>
            <a:r>
              <a:rPr lang="cs-CZ" b="1" dirty="0">
                <a:highlight>
                  <a:srgbClr val="FFFF00"/>
                </a:highlight>
              </a:rPr>
              <a:t>6. Apel na frustrovanou střední třídu</a:t>
            </a:r>
            <a:r>
              <a:rPr lang="cs-CZ" dirty="0">
                <a:highlight>
                  <a:srgbClr val="FFFF00"/>
                </a:highlight>
              </a:rPr>
              <a:t>, </a:t>
            </a:r>
            <a:r>
              <a:rPr lang="cs-CZ" dirty="0"/>
              <a:t>vyvolávání strachu proti ekonomickým požadavkům zdola</a:t>
            </a:r>
          </a:p>
          <a:p>
            <a:r>
              <a:rPr lang="cs-CZ" b="1" dirty="0">
                <a:highlight>
                  <a:srgbClr val="FFFF00"/>
                </a:highlight>
              </a:rPr>
              <a:t>7. Posedlost spiknutím: </a:t>
            </a:r>
            <a:r>
              <a:rPr lang="cs-CZ" dirty="0"/>
              <a:t>a valorizace nepřátelské hrozby</a:t>
            </a:r>
          </a:p>
          <a:p>
            <a:r>
              <a:rPr lang="cs-CZ" b="1" dirty="0">
                <a:highlight>
                  <a:srgbClr val="FFFF00"/>
                </a:highlight>
              </a:rPr>
              <a:t>8. Fašistické společnosti jsou silné a slabé zároveň</a:t>
            </a:r>
            <a:r>
              <a:rPr lang="cs-CZ" dirty="0"/>
              <a:t>: vytváření odporu vůči mocným elitám a zároveň jejich označování za dekadentní</a:t>
            </a:r>
          </a:p>
          <a:p>
            <a:r>
              <a:rPr lang="cs-CZ" b="1" dirty="0">
                <a:highlight>
                  <a:srgbClr val="FFFF00"/>
                </a:highlight>
              </a:rPr>
              <a:t>9. Pacifismus je obchodování s nepřítelem</a:t>
            </a:r>
            <a:r>
              <a:rPr lang="cs-CZ" dirty="0"/>
              <a:t>, protože „život je permanentní boj a válka“</a:t>
            </a:r>
          </a:p>
          <a:p>
            <a:r>
              <a:rPr lang="cs-CZ" b="1" dirty="0">
                <a:highlight>
                  <a:srgbClr val="FFFF00"/>
                </a:highlight>
              </a:rPr>
              <a:t>10. Pohrdání slabými</a:t>
            </a:r>
            <a:r>
              <a:rPr lang="cs-CZ" b="1" dirty="0"/>
              <a:t>: </a:t>
            </a:r>
            <a:r>
              <a:rPr lang="cs-CZ" dirty="0"/>
              <a:t>Obdiv k vůdci (směrem nahoru), pohrdání těmi níže postavenými</a:t>
            </a:r>
          </a:p>
          <a:p>
            <a:r>
              <a:rPr lang="cs-CZ" b="1" dirty="0">
                <a:highlight>
                  <a:srgbClr val="FFFF00"/>
                </a:highlight>
              </a:rPr>
              <a:t>11. Kult smrti: </a:t>
            </a:r>
            <a:r>
              <a:rPr lang="cs-CZ" dirty="0"/>
              <a:t>Každý je vychováván tak, aby se mohl stát hrdinou</a:t>
            </a:r>
          </a:p>
          <a:p>
            <a:r>
              <a:rPr lang="cs-CZ" b="1" dirty="0">
                <a:highlight>
                  <a:srgbClr val="FFFF00"/>
                </a:highlight>
              </a:rPr>
              <a:t>12. Machismus: </a:t>
            </a:r>
            <a:r>
              <a:rPr lang="cs-CZ" dirty="0"/>
              <a:t>pohrdání ženami, netolerance a odsuzování všeho od cudnosti po homosexualitu</a:t>
            </a:r>
          </a:p>
          <a:p>
            <a:r>
              <a:rPr lang="cs-CZ" b="1" dirty="0">
                <a:highlight>
                  <a:srgbClr val="FFFF00"/>
                </a:highlight>
              </a:rPr>
              <a:t>13. Selektivní populismus</a:t>
            </a:r>
            <a:r>
              <a:rPr lang="cs-CZ" b="1" dirty="0"/>
              <a:t>: </a:t>
            </a:r>
            <a:r>
              <a:rPr lang="cs-CZ" dirty="0"/>
              <a:t>monolitní „lid“ má společnou vůli, která je nadřazena pohledu jednotlivce (je pravdivější)</a:t>
            </a:r>
          </a:p>
          <a:p>
            <a:r>
              <a:rPr lang="cs-CZ" b="1" dirty="0">
                <a:highlight>
                  <a:srgbClr val="FFFF00"/>
                </a:highlight>
              </a:rPr>
              <a:t>14. „</a:t>
            </a:r>
            <a:r>
              <a:rPr lang="cs-CZ" b="1" dirty="0" err="1">
                <a:highlight>
                  <a:srgbClr val="FFFF00"/>
                </a:highlight>
              </a:rPr>
              <a:t>Newspeak</a:t>
            </a:r>
            <a:r>
              <a:rPr lang="cs-CZ" b="1" dirty="0">
                <a:highlight>
                  <a:srgbClr val="FFFF00"/>
                </a:highlight>
              </a:rPr>
              <a:t>“ (viz </a:t>
            </a:r>
            <a:r>
              <a:rPr lang="cs-CZ" b="1" dirty="0" err="1">
                <a:highlight>
                  <a:srgbClr val="FFFF00"/>
                </a:highlight>
              </a:rPr>
              <a:t>Orwell</a:t>
            </a:r>
            <a:r>
              <a:rPr lang="cs-CZ" b="1" dirty="0">
                <a:highlight>
                  <a:srgbClr val="FFFF00"/>
                </a:highlight>
              </a:rPr>
              <a:t>): </a:t>
            </a:r>
            <a:r>
              <a:rPr lang="cs-CZ" dirty="0"/>
              <a:t>Fašismus používá omezený slovník, aby omezil kritické myšlení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57BFD51-5B09-45F3-80F7-DB2D9AAF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4" y="485383"/>
            <a:ext cx="2198033" cy="330392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D3F316B-6F6C-4FE1-906F-042839411977}"/>
              </a:ext>
            </a:extLst>
          </p:cNvPr>
          <p:cNvSpPr/>
          <p:nvPr/>
        </p:nvSpPr>
        <p:spPr>
          <a:xfrm>
            <a:off x="172304" y="3789303"/>
            <a:ext cx="11512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/>
              <a:t>Umberto Eco</a:t>
            </a:r>
          </a:p>
          <a:p>
            <a:r>
              <a:rPr lang="de-DE" sz="1200" b="1" dirty="0"/>
              <a:t>1932-2016</a:t>
            </a:r>
          </a:p>
        </p:txBody>
      </p:sp>
    </p:spTree>
    <p:extLst>
      <p:ext uri="{BB962C8B-B14F-4D97-AF65-F5344CB8AC3E}">
        <p14:creationId xmlns:p14="http://schemas.microsoft.com/office/powerpoint/2010/main" val="314219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5" y="3198818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.11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5" y="3780152"/>
            <a:ext cx="11628997" cy="1354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Vyberte si text z nabídky na </a:t>
            </a:r>
            <a:r>
              <a:rPr lang="cs-CZ" b="1" dirty="0" err="1">
                <a:solidFill>
                  <a:srgbClr val="002060"/>
                </a:solidFill>
              </a:rPr>
              <a:t>ISu</a:t>
            </a:r>
            <a:r>
              <a:rPr lang="cs-CZ" b="1" dirty="0">
                <a:solidFill>
                  <a:srgbClr val="002060"/>
                </a:solidFill>
              </a:rPr>
              <a:t> (napište mi, pro který jste se </a:t>
            </a:r>
            <a:r>
              <a:rPr lang="cs-CZ" b="1" dirty="0" err="1">
                <a:solidFill>
                  <a:srgbClr val="002060"/>
                </a:solidFill>
              </a:rPr>
              <a:t>rozhodl:a</a:t>
            </a:r>
            <a:r>
              <a:rPr lang="cs-CZ" b="1" dirty="0">
                <a:solidFill>
                  <a:srgbClr val="002060"/>
                </a:solidFill>
              </a:rPr>
              <a:t>):</a:t>
            </a:r>
            <a:endParaRPr lang="cs-CZ" b="1" dirty="0">
              <a:solidFill>
                <a:srgbClr val="002060"/>
              </a:solidFill>
              <a:latin typeface="+mn-lt"/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je jeho hlavní téma, které myšlenky se v textu objevují?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je v něm vylíčen tematický komplex: mocenské vztahy/mocenské typologie – gender – společnost?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Zamyslete se nad nim, vyberte si pro vás nejzajímavější aspekt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5" y="5192765"/>
            <a:ext cx="11628997" cy="13545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Prezentace: 5-10 min. - najděte k vybranému aspektu ‚ilustrační‘ pramen, když možné: z předmoderní doby (pošlete mi</a:t>
            </a:r>
          </a:p>
          <a:p>
            <a:r>
              <a:rPr lang="cs-CZ" b="1" dirty="0">
                <a:solidFill>
                  <a:srgbClr val="002060"/>
                </a:solidFill>
              </a:rPr>
              <a:t>      ho do 3.11., abych ho mohla nahrát na IS)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Představte článek a jeho hlavní témata v semináři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Představte Váš pramen (společná četba)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Kde vidíte potenciál skloubení vybrané tematiky s tématem vaši disertací/magisterskou prací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1263712" y="95575"/>
            <a:ext cx="32550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Aby bylo možné pořádat bohoslužby, vyučování a poučné a moralizující přednášky, vymyslely některé věznice systém, který umožňuje vězňům shromažďovat se v jednom prostoru a zároveň zabraňuje jakémukoli kontaktu nebo komunikaci mezi nimi (Francie, ‚</a:t>
            </a:r>
            <a:r>
              <a:rPr lang="cs-CZ" sz="1200" b="1" dirty="0" err="1"/>
              <a:t>chapelle</a:t>
            </a:r>
            <a:r>
              <a:rPr lang="cs-CZ" sz="1200" b="1" dirty="0"/>
              <a:t> </a:t>
            </a:r>
            <a:r>
              <a:rPr lang="cs-CZ" sz="1200" b="1" dirty="0" err="1"/>
              <a:t>cellulaire</a:t>
            </a:r>
            <a:r>
              <a:rPr lang="cs-CZ" sz="1200" b="1" dirty="0"/>
              <a:t>‘, cca. 1920)</a:t>
            </a:r>
            <a:r>
              <a:rPr lang="cs-CZ" sz="1200" dirty="0"/>
              <a:t> </a:t>
            </a:r>
          </a:p>
          <a:p>
            <a:endParaRPr lang="cs-CZ" sz="12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AA2EA38-F637-4E8F-95A7-C0CFD096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107077" cy="347594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1D327B5-53EB-4FCC-B5B9-B37CB55D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20" y="88420"/>
            <a:ext cx="2375377" cy="30789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39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99484" y="2406676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II. Prezentace/Prameny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06B5540-B16C-44D2-B5CE-56EA861E6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76355"/>
              </p:ext>
            </p:extLst>
          </p:nvPr>
        </p:nvGraphicFramePr>
        <p:xfrm>
          <a:off x="399484" y="3005914"/>
          <a:ext cx="11393032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975">
                  <a:extLst>
                    <a:ext uri="{9D8B030D-6E8A-4147-A177-3AD203B41FA5}">
                      <a16:colId xmlns:a16="http://schemas.microsoft.com/office/drawing/2014/main" val="2640141031"/>
                    </a:ext>
                  </a:extLst>
                </a:gridCol>
                <a:gridCol w="7534057">
                  <a:extLst>
                    <a:ext uri="{9D8B030D-6E8A-4147-A177-3AD203B41FA5}">
                      <a16:colId xmlns:a16="http://schemas.microsoft.com/office/drawing/2014/main" val="4286387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Článek - Pramen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9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Anna Beňová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- Archivní originál</a:t>
                      </a:r>
                    </a:p>
                    <a:p>
                      <a:r>
                        <a:rPr lang="cs-CZ" sz="1600" dirty="0"/>
                        <a:t>- </a:t>
                      </a:r>
                      <a:r>
                        <a:rPr lang="en-US" sz="1600" dirty="0"/>
                        <a:t>Judith Butler “Performative Acts and Gender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Constitution</a:t>
                      </a:r>
                      <a:r>
                        <a:rPr lang="cs-CZ" sz="1600" dirty="0"/>
                        <a:t>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7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Laura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</a:rPr>
                        <a:t>Maniáková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b="1" dirty="0" err="1"/>
                        <a:t>Hildergarda</a:t>
                      </a:r>
                      <a:r>
                        <a:rPr lang="cs-CZ" b="1" dirty="0"/>
                        <a:t> z </a:t>
                      </a:r>
                      <a:r>
                        <a:rPr lang="cs-CZ" b="1" dirty="0" err="1"/>
                        <a:t>Bingenu</a:t>
                      </a:r>
                      <a:endParaRPr lang="cs-CZ" b="1" dirty="0"/>
                    </a:p>
                    <a:p>
                      <a:r>
                        <a:rPr lang="cs-CZ" dirty="0"/>
                        <a:t>- </a:t>
                      </a:r>
                      <a:r>
                        <a:rPr lang="en-US" sz="1600" dirty="0"/>
                        <a:t>Judith Butler “Performative Acts and Gender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Constitution</a:t>
                      </a:r>
                      <a:r>
                        <a:rPr lang="cs-CZ" sz="1600" dirty="0"/>
                        <a:t>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6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Peter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</a:rPr>
                        <a:t>Sater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b="1" dirty="0" err="1"/>
                        <a:t>Strategic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Analysis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the</a:t>
                      </a:r>
                      <a:r>
                        <a:rPr lang="cs-CZ" b="1" dirty="0"/>
                        <a:t> „</a:t>
                      </a:r>
                      <a:r>
                        <a:rPr lang="cs-CZ" b="1" dirty="0" err="1"/>
                        <a:t>woman</a:t>
                      </a:r>
                      <a:r>
                        <a:rPr lang="cs-CZ" b="1" dirty="0"/>
                        <a:t>, </a:t>
                      </a:r>
                      <a:r>
                        <a:rPr lang="cs-CZ" b="1" dirty="0" err="1"/>
                        <a:t>life</a:t>
                      </a:r>
                      <a:r>
                        <a:rPr lang="cs-CZ" b="1" dirty="0"/>
                        <a:t>, </a:t>
                      </a:r>
                      <a:r>
                        <a:rPr lang="cs-CZ" b="1" dirty="0" err="1"/>
                        <a:t>freedom</a:t>
                      </a:r>
                      <a:r>
                        <a:rPr lang="cs-CZ" b="1" dirty="0"/>
                        <a:t>“ </a:t>
                      </a:r>
                      <a:r>
                        <a:rPr lang="cs-CZ" b="1" dirty="0" err="1"/>
                        <a:t>movement</a:t>
                      </a:r>
                      <a:endParaRPr lang="cs-CZ" b="1" dirty="0"/>
                    </a:p>
                    <a:p>
                      <a:r>
                        <a:rPr lang="cs-CZ" dirty="0"/>
                        <a:t>- </a:t>
                      </a:r>
                      <a:r>
                        <a:rPr lang="cs-CZ" dirty="0" err="1"/>
                        <a:t>Evelin</a:t>
                      </a:r>
                      <a:r>
                        <a:rPr lang="cs-CZ" dirty="0"/>
                        <a:t> </a:t>
                      </a:r>
                      <a:r>
                        <a:rPr lang="cs-CZ" sz="1600" dirty="0" err="1"/>
                        <a:t>Lindner</a:t>
                      </a:r>
                      <a:r>
                        <a:rPr lang="cs-CZ" sz="1600" dirty="0"/>
                        <a:t> (et al.): </a:t>
                      </a:r>
                      <a:r>
                        <a:rPr lang="en-US" sz="1600" dirty="0"/>
                        <a:t>lecture thirteen </a:t>
                      </a:r>
                      <a:r>
                        <a:rPr lang="cs-CZ" sz="1600" dirty="0"/>
                        <a:t>o</a:t>
                      </a:r>
                      <a:r>
                        <a:rPr lang="en-US" sz="1600" dirty="0"/>
                        <a:t>n</a:t>
                      </a:r>
                      <a:r>
                        <a:rPr lang="cs-CZ" sz="1600" dirty="0"/>
                        <a:t> ‚</a:t>
                      </a:r>
                      <a:r>
                        <a:rPr lang="en-US" sz="1600" dirty="0"/>
                        <a:t>Discipline and punish</a:t>
                      </a:r>
                      <a:r>
                        <a:rPr lang="cs-CZ" sz="1600" dirty="0"/>
                        <a:t>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1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Vojtěch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</a:rPr>
                        <a:t>Hami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Zbierka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zakonov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slovenskej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Republiky (Ročník 1948) Zákon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dňa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októbra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1948 o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táboroch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nútenej</a:t>
                      </a:r>
                      <a:r>
                        <a:rPr lang="cs-CZ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práce</a:t>
                      </a:r>
                      <a:endParaRPr lang="cs-CZ" b="1" dirty="0"/>
                    </a:p>
                    <a:p>
                      <a:r>
                        <a:rPr lang="cs-CZ" sz="1600" dirty="0"/>
                        <a:t>- </a:t>
                      </a:r>
                      <a:r>
                        <a:rPr lang="cs-CZ" sz="1600" dirty="0" err="1"/>
                        <a:t>Evelin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Lindner</a:t>
                      </a:r>
                      <a:r>
                        <a:rPr lang="cs-CZ" sz="1600" dirty="0"/>
                        <a:t> (et al.): </a:t>
                      </a:r>
                      <a:r>
                        <a:rPr lang="en-US" sz="1600" dirty="0"/>
                        <a:t>lecture thirteen </a:t>
                      </a:r>
                      <a:r>
                        <a:rPr lang="cs-CZ" sz="1600" dirty="0"/>
                        <a:t>o</a:t>
                      </a:r>
                      <a:r>
                        <a:rPr lang="en-US" sz="1600" dirty="0"/>
                        <a:t>n</a:t>
                      </a:r>
                      <a:r>
                        <a:rPr lang="cs-CZ" sz="1600" dirty="0"/>
                        <a:t> ‚</a:t>
                      </a:r>
                      <a:r>
                        <a:rPr lang="en-US" sz="1600" dirty="0"/>
                        <a:t>Discipline and punish</a:t>
                      </a:r>
                      <a:r>
                        <a:rPr lang="cs-CZ" sz="1600" dirty="0"/>
                        <a:t>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1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Veronika Ondrášková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-</a:t>
                      </a:r>
                      <a:r>
                        <a:rPr lang="en-US" b="1" dirty="0"/>
                        <a:t>“Is it a Crime to Vote?” Susan B. Anthony</a:t>
                      </a:r>
                      <a:r>
                        <a:rPr lang="cs-CZ" b="1" dirty="0"/>
                        <a:t>  (</a:t>
                      </a:r>
                      <a:r>
                        <a:rPr lang="en-US" b="1" dirty="0"/>
                        <a:t>1872-1873</a:t>
                      </a:r>
                      <a:r>
                        <a:rPr lang="cs-CZ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930840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D129C11-2F69-465E-80B3-1D45760F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2" y="325689"/>
            <a:ext cx="2737293" cy="260042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645054B-852A-4F57-AAB3-EDE7E9B46EEF}"/>
              </a:ext>
            </a:extLst>
          </p:cNvPr>
          <p:cNvSpPr txBox="1"/>
          <p:nvPr/>
        </p:nvSpPr>
        <p:spPr>
          <a:xfrm>
            <a:off x="7486823" y="2492952"/>
            <a:ext cx="1793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Povstání pracujících, Berlín 17. Juni 1953</a:t>
            </a:r>
          </a:p>
          <a:p>
            <a:endParaRPr lang="cs-CZ" sz="12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68B760C-C61B-4B34-9851-FEBA37E18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10" y="0"/>
            <a:ext cx="2017906" cy="295348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949E0FE-A1DF-4567-8296-7E085D79E822}"/>
              </a:ext>
            </a:extLst>
          </p:cNvPr>
          <p:cNvSpPr/>
          <p:nvPr/>
        </p:nvSpPr>
        <p:spPr>
          <a:xfrm>
            <a:off x="7809355" y="713"/>
            <a:ext cx="2017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Hildegarda z </a:t>
            </a:r>
            <a:r>
              <a:rPr lang="cs-CZ" sz="1200" dirty="0" err="1"/>
              <a:t>Bingenu</a:t>
            </a:r>
            <a:r>
              <a:rPr lang="cs-CZ" sz="1200" dirty="0"/>
              <a:t> dostává božskou inspiraci a předává ji svému písaři, mnichovi </a:t>
            </a:r>
            <a:r>
              <a:rPr lang="cs-CZ" sz="1200" dirty="0" err="1"/>
              <a:t>Vollmarovi</a:t>
            </a:r>
            <a:r>
              <a:rPr lang="cs-CZ" sz="1200" dirty="0"/>
              <a:t>, frontispis Liber </a:t>
            </a:r>
            <a:r>
              <a:rPr lang="cs-CZ" sz="1200" dirty="0" err="1"/>
              <a:t>Scivias</a:t>
            </a:r>
            <a:r>
              <a:rPr lang="cs-CZ" sz="1200" dirty="0"/>
              <a:t> z </a:t>
            </a:r>
            <a:r>
              <a:rPr lang="cs-CZ" sz="1200" dirty="0" err="1"/>
              <a:t>Rupertsberského</a:t>
            </a:r>
            <a:r>
              <a:rPr lang="cs-CZ" sz="1200" dirty="0"/>
              <a:t> kodexu (kolem roku 1180), deska </a:t>
            </a:r>
          </a:p>
        </p:txBody>
      </p:sp>
    </p:spTree>
    <p:extLst>
      <p:ext uri="{BB962C8B-B14F-4D97-AF65-F5344CB8AC3E}">
        <p14:creationId xmlns:p14="http://schemas.microsoft.com/office/powerpoint/2010/main" val="285172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3" y="3100119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(12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.11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3" y="5937368"/>
            <a:ext cx="11628997" cy="620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Zapřemýšlejte/ připravte si téma na vaší závěrečnou prezentaci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3" y="3694017"/>
            <a:ext cx="11628997" cy="1447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Norman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Fairclough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Discourse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43-76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Kdo je autor? Čím se zabývá? Co je pro něj ‚</a:t>
            </a:r>
            <a:r>
              <a:rPr lang="cs-CZ" sz="1600" b="1" dirty="0" err="1">
                <a:solidFill>
                  <a:srgbClr val="002060"/>
                </a:solidFill>
              </a:rPr>
              <a:t>discourse</a:t>
            </a:r>
            <a:r>
              <a:rPr lang="cs-CZ" sz="1600" b="1" dirty="0">
                <a:solidFill>
                  <a:srgbClr val="002060"/>
                </a:solidFill>
              </a:rPr>
              <a:t>‘?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různé mocenské funkce jazyka/diskurzu popisuje?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sociální funkce má jazyk?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se mocenská soustava projevuje skrze jazyk? Na koho způsobí nejvíce?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3" y="5212115"/>
            <a:ext cx="11628997" cy="654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Připravte si vlastní příklad k problematice jazyku a moci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Představte ho v plénu (3-5 min.)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945975" y="3012347"/>
            <a:ext cx="1666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Moc a jazyk</a:t>
            </a:r>
          </a:p>
          <a:p>
            <a:pPr algn="r"/>
            <a:r>
              <a:rPr lang="cs-CZ" sz="1200" dirty="0"/>
              <a:t>Alice v říši divů</a:t>
            </a:r>
          </a:p>
          <a:p>
            <a:pPr algn="r"/>
            <a:r>
              <a:rPr lang="cs-CZ" sz="1200" dirty="0" err="1"/>
              <a:t>Lewis</a:t>
            </a:r>
            <a:r>
              <a:rPr lang="cs-CZ" sz="1200" dirty="0"/>
              <a:t> </a:t>
            </a:r>
            <a:r>
              <a:rPr lang="cs-CZ" sz="1200" dirty="0" err="1"/>
              <a:t>Caroll</a:t>
            </a:r>
            <a:r>
              <a:rPr lang="cs-CZ" sz="1200" dirty="0"/>
              <a:t>, 1871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430B5C-7F79-4D14-A91C-12227863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590" y="64637"/>
            <a:ext cx="2362624" cy="3558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043360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5" ma:contentTypeDescription="Vytvoří nový dokument" ma:contentTypeScope="" ma:versionID="801bdc548edf74032b2313ba3771f9aa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0b22e21bcc5b69f3533bf47a88a4c150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Props1.xml><?xml version="1.0" encoding="utf-8"?>
<ds:datastoreItem xmlns:ds="http://schemas.openxmlformats.org/officeDocument/2006/customXml" ds:itemID="{F600D1EA-E1D2-4C57-9E43-E06E6B1C1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039949-B03E-443C-B9D6-8CE63CE59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1700E-D996-4EAB-8013-F32C5BE33F87}">
  <ds:schemaRefs>
    <ds:schemaRef ds:uri="45fb4870-e8c9-4f9e-95f4-cc79c406e0f1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2b2ac763-2a82-42d3-894b-8c19e4f57a2a"/>
    <ds:schemaRef ds:uri="http://schemas.microsoft.com/office/infopath/2007/PartnerControl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Širokoúhlá obrazovka</PresentationFormat>
  <Paragraphs>81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Metodika XIII.  Znepokojivý gender, nebezpečný feminismus, konstruovaná maskulinita  Perspektiva pohlaví, její společenský význam a dopad na vědeckou práci   VI.  Mocenské vztahy -  mocenské typologie II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XIII.  Znepokojivý gender, nebezpečný feminismus, konstruovaná maskulinita  Perspektiva pohlaví, její společenský význam a dopad na vědeckou práci</dc:title>
  <dc:creator>Klára Hübnerová</dc:creator>
  <cp:lastModifiedBy>Klára Hübnerová</cp:lastModifiedBy>
  <cp:revision>46</cp:revision>
  <dcterms:created xsi:type="dcterms:W3CDTF">2024-09-23T07:52:11Z</dcterms:created>
  <dcterms:modified xsi:type="dcterms:W3CDTF">2024-11-05T07:16:09Z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