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FA47449-D05A-411A-812F-9345B6421735}" v="1" dt="2024-09-26T18:53:56.1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88" d="100"/>
          <a:sy n="88" d="100"/>
        </p:scale>
        <p:origin x="129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mone Sumelidu" userId="e598280588cbabfe" providerId="LiveId" clId="{FFA47449-D05A-411A-812F-9345B6421735}"/>
    <pc:docChg chg="undo custSel delSld modSld">
      <pc:chgData name="Simone Sumelidu" userId="e598280588cbabfe" providerId="LiveId" clId="{FFA47449-D05A-411A-812F-9345B6421735}" dt="2024-09-26T20:34:41.104" v="1229" actId="20577"/>
      <pc:docMkLst>
        <pc:docMk/>
      </pc:docMkLst>
      <pc:sldChg chg="modSp mod">
        <pc:chgData name="Simone Sumelidu" userId="e598280588cbabfe" providerId="LiveId" clId="{FFA47449-D05A-411A-812F-9345B6421735}" dt="2024-09-26T14:47:19.452" v="120" actId="20577"/>
        <pc:sldMkLst>
          <pc:docMk/>
          <pc:sldMk cId="4013216117" sldId="256"/>
        </pc:sldMkLst>
        <pc:graphicFrameChg chg="modGraphic">
          <ac:chgData name="Simone Sumelidu" userId="e598280588cbabfe" providerId="LiveId" clId="{FFA47449-D05A-411A-812F-9345B6421735}" dt="2024-09-26T14:47:19.452" v="120" actId="20577"/>
          <ac:graphicFrameMkLst>
            <pc:docMk/>
            <pc:sldMk cId="4013216117" sldId="256"/>
            <ac:graphicFrameMk id="4" creationId="{B78B1050-1A65-D443-E55F-352AAA0A640A}"/>
          </ac:graphicFrameMkLst>
        </pc:graphicFrameChg>
      </pc:sldChg>
      <pc:sldChg chg="modSp mod">
        <pc:chgData name="Simone Sumelidu" userId="e598280588cbabfe" providerId="LiveId" clId="{FFA47449-D05A-411A-812F-9345B6421735}" dt="2024-09-26T18:16:54.030" v="601" actId="115"/>
        <pc:sldMkLst>
          <pc:docMk/>
          <pc:sldMk cId="1227488953" sldId="257"/>
        </pc:sldMkLst>
        <pc:spChg chg="mod">
          <ac:chgData name="Simone Sumelidu" userId="e598280588cbabfe" providerId="LiveId" clId="{FFA47449-D05A-411A-812F-9345B6421735}" dt="2024-09-26T18:16:54.030" v="601" actId="115"/>
          <ac:spMkLst>
            <pc:docMk/>
            <pc:sldMk cId="1227488953" sldId="257"/>
            <ac:spMk id="2" creationId="{3F3258E8-4594-8948-66CC-DF831D18E9AC}"/>
          </ac:spMkLst>
        </pc:spChg>
        <pc:spChg chg="mod">
          <ac:chgData name="Simone Sumelidu" userId="e598280588cbabfe" providerId="LiveId" clId="{FFA47449-D05A-411A-812F-9345B6421735}" dt="2024-09-26T14:48:25.517" v="161" actId="20577"/>
          <ac:spMkLst>
            <pc:docMk/>
            <pc:sldMk cId="1227488953" sldId="257"/>
            <ac:spMk id="3" creationId="{AEC65F88-B6F0-79AC-3146-D06FB33B2A10}"/>
          </ac:spMkLst>
        </pc:spChg>
      </pc:sldChg>
      <pc:sldChg chg="modSp mod">
        <pc:chgData name="Simone Sumelidu" userId="e598280588cbabfe" providerId="LiveId" clId="{FFA47449-D05A-411A-812F-9345B6421735}" dt="2024-09-26T18:17:00.828" v="602" actId="115"/>
        <pc:sldMkLst>
          <pc:docMk/>
          <pc:sldMk cId="2078571121" sldId="258"/>
        </pc:sldMkLst>
        <pc:spChg chg="mod">
          <ac:chgData name="Simone Sumelidu" userId="e598280588cbabfe" providerId="LiveId" clId="{FFA47449-D05A-411A-812F-9345B6421735}" dt="2024-09-26T17:53:55.012" v="347" actId="6549"/>
          <ac:spMkLst>
            <pc:docMk/>
            <pc:sldMk cId="2078571121" sldId="258"/>
            <ac:spMk id="2" creationId="{8037E2CA-E550-0160-B18F-EFCB9F614DFF}"/>
          </ac:spMkLst>
        </pc:spChg>
        <pc:spChg chg="mod">
          <ac:chgData name="Simone Sumelidu" userId="e598280588cbabfe" providerId="LiveId" clId="{FFA47449-D05A-411A-812F-9345B6421735}" dt="2024-09-26T17:55:13.709" v="445" actId="20577"/>
          <ac:spMkLst>
            <pc:docMk/>
            <pc:sldMk cId="2078571121" sldId="258"/>
            <ac:spMk id="3" creationId="{F8AAEC07-FC0D-B8CB-9BB7-281E24D169F6}"/>
          </ac:spMkLst>
        </pc:spChg>
        <pc:spChg chg="mod">
          <ac:chgData name="Simone Sumelidu" userId="e598280588cbabfe" providerId="LiveId" clId="{FFA47449-D05A-411A-812F-9345B6421735}" dt="2024-09-26T17:51:27.766" v="282" actId="1076"/>
          <ac:spMkLst>
            <pc:docMk/>
            <pc:sldMk cId="2078571121" sldId="258"/>
            <ac:spMk id="4" creationId="{A88614D2-323A-92AE-A23F-036E3D1695BC}"/>
          </ac:spMkLst>
        </pc:spChg>
        <pc:spChg chg="mod">
          <ac:chgData name="Simone Sumelidu" userId="e598280588cbabfe" providerId="LiveId" clId="{FFA47449-D05A-411A-812F-9345B6421735}" dt="2024-09-26T18:16:43.941" v="600" actId="115"/>
          <ac:spMkLst>
            <pc:docMk/>
            <pc:sldMk cId="2078571121" sldId="258"/>
            <ac:spMk id="6" creationId="{12A2B242-1F21-C6C7-6ABF-FBE7F02A346D}"/>
          </ac:spMkLst>
        </pc:spChg>
        <pc:spChg chg="mod">
          <ac:chgData name="Simone Sumelidu" userId="e598280588cbabfe" providerId="LiveId" clId="{FFA47449-D05A-411A-812F-9345B6421735}" dt="2024-09-26T18:17:00.828" v="602" actId="115"/>
          <ac:spMkLst>
            <pc:docMk/>
            <pc:sldMk cId="2078571121" sldId="258"/>
            <ac:spMk id="7" creationId="{1B3180A1-EA33-749C-B717-CA0BC4C58831}"/>
          </ac:spMkLst>
        </pc:spChg>
        <pc:spChg chg="mod">
          <ac:chgData name="Simone Sumelidu" userId="e598280588cbabfe" providerId="LiveId" clId="{FFA47449-D05A-411A-812F-9345B6421735}" dt="2024-09-26T17:56:54.748" v="508" actId="113"/>
          <ac:spMkLst>
            <pc:docMk/>
            <pc:sldMk cId="2078571121" sldId="258"/>
            <ac:spMk id="8" creationId="{2C518BE8-50B9-4D41-3B31-2FE6D19062C4}"/>
          </ac:spMkLst>
        </pc:spChg>
        <pc:spChg chg="mod">
          <ac:chgData name="Simone Sumelidu" userId="e598280588cbabfe" providerId="LiveId" clId="{FFA47449-D05A-411A-812F-9345B6421735}" dt="2024-09-26T17:57:00.277" v="510" actId="113"/>
          <ac:spMkLst>
            <pc:docMk/>
            <pc:sldMk cId="2078571121" sldId="258"/>
            <ac:spMk id="9" creationId="{9786C9E9-2A11-F886-89E0-04C05B5DED0A}"/>
          </ac:spMkLst>
        </pc:spChg>
      </pc:sldChg>
      <pc:sldChg chg="modSp mod">
        <pc:chgData name="Simone Sumelidu" userId="e598280588cbabfe" providerId="LiveId" clId="{FFA47449-D05A-411A-812F-9345B6421735}" dt="2024-09-26T18:02:18.929" v="597" actId="115"/>
        <pc:sldMkLst>
          <pc:docMk/>
          <pc:sldMk cId="922728689" sldId="259"/>
        </pc:sldMkLst>
        <pc:spChg chg="mod">
          <ac:chgData name="Simone Sumelidu" userId="e598280588cbabfe" providerId="LiveId" clId="{FFA47449-D05A-411A-812F-9345B6421735}" dt="2024-09-26T18:02:18.929" v="597" actId="115"/>
          <ac:spMkLst>
            <pc:docMk/>
            <pc:sldMk cId="922728689" sldId="259"/>
            <ac:spMk id="3" creationId="{0A0E5DDB-EA79-3AF9-65DD-795C12D98FE6}"/>
          </ac:spMkLst>
        </pc:spChg>
        <pc:spChg chg="mod">
          <ac:chgData name="Simone Sumelidu" userId="e598280588cbabfe" providerId="LiveId" clId="{FFA47449-D05A-411A-812F-9345B6421735}" dt="2024-09-26T17:57:11.415" v="511" actId="20577"/>
          <ac:spMkLst>
            <pc:docMk/>
            <pc:sldMk cId="922728689" sldId="259"/>
            <ac:spMk id="4" creationId="{2DDF9A02-8F38-3971-2756-A5C4202B3F48}"/>
          </ac:spMkLst>
        </pc:spChg>
      </pc:sldChg>
      <pc:sldChg chg="delSp modSp mod">
        <pc:chgData name="Simone Sumelidu" userId="e598280588cbabfe" providerId="LiveId" clId="{FFA47449-D05A-411A-812F-9345B6421735}" dt="2024-09-26T18:28:15.358" v="655" actId="1076"/>
        <pc:sldMkLst>
          <pc:docMk/>
          <pc:sldMk cId="3311497926" sldId="260"/>
        </pc:sldMkLst>
        <pc:spChg chg="mod">
          <ac:chgData name="Simone Sumelidu" userId="e598280588cbabfe" providerId="LiveId" clId="{FFA47449-D05A-411A-812F-9345B6421735}" dt="2024-09-26T18:28:15.358" v="655" actId="1076"/>
          <ac:spMkLst>
            <pc:docMk/>
            <pc:sldMk cId="3311497926" sldId="260"/>
            <ac:spMk id="2" creationId="{7B88FBBC-89DB-E58D-8AE4-69F5FC004C75}"/>
          </ac:spMkLst>
        </pc:spChg>
        <pc:spChg chg="mod">
          <ac:chgData name="Simone Sumelidu" userId="e598280588cbabfe" providerId="LiveId" clId="{FFA47449-D05A-411A-812F-9345B6421735}" dt="2024-09-26T18:28:12.371" v="654" actId="1076"/>
          <ac:spMkLst>
            <pc:docMk/>
            <pc:sldMk cId="3311497926" sldId="260"/>
            <ac:spMk id="3" creationId="{524C8D1D-795F-B488-9D28-BDB80DCB5B7C}"/>
          </ac:spMkLst>
        </pc:spChg>
        <pc:spChg chg="mod">
          <ac:chgData name="Simone Sumelidu" userId="e598280588cbabfe" providerId="LiveId" clId="{FFA47449-D05A-411A-812F-9345B6421735}" dt="2024-09-26T18:28:09.270" v="653" actId="1076"/>
          <ac:spMkLst>
            <pc:docMk/>
            <pc:sldMk cId="3311497926" sldId="260"/>
            <ac:spMk id="4" creationId="{61CE6C76-4B9B-A1BA-EE79-694D30B395FC}"/>
          </ac:spMkLst>
        </pc:spChg>
        <pc:spChg chg="del mod">
          <ac:chgData name="Simone Sumelidu" userId="e598280588cbabfe" providerId="LiveId" clId="{FFA47449-D05A-411A-812F-9345B6421735}" dt="2024-09-26T18:28:05.204" v="652"/>
          <ac:spMkLst>
            <pc:docMk/>
            <pc:sldMk cId="3311497926" sldId="260"/>
            <ac:spMk id="5" creationId="{F77CB925-A76A-5CFA-6CC1-D2B0AB8F7219}"/>
          </ac:spMkLst>
        </pc:spChg>
      </pc:sldChg>
      <pc:sldChg chg="addSp modSp mod">
        <pc:chgData name="Simone Sumelidu" userId="e598280588cbabfe" providerId="LiveId" clId="{FFA47449-D05A-411A-812F-9345B6421735}" dt="2024-09-26T18:30:14.015" v="710" actId="20577"/>
        <pc:sldMkLst>
          <pc:docMk/>
          <pc:sldMk cId="2304338960" sldId="261"/>
        </pc:sldMkLst>
        <pc:spChg chg="mod">
          <ac:chgData name="Simone Sumelidu" userId="e598280588cbabfe" providerId="LiveId" clId="{FFA47449-D05A-411A-812F-9345B6421735}" dt="2024-09-26T18:29:42.404" v="683" actId="113"/>
          <ac:spMkLst>
            <pc:docMk/>
            <pc:sldMk cId="2304338960" sldId="261"/>
            <ac:spMk id="2" creationId="{188C583F-7E68-02E9-2F2E-BC5AB075F2CE}"/>
          </ac:spMkLst>
        </pc:spChg>
        <pc:spChg chg="mod">
          <ac:chgData name="Simone Sumelidu" userId="e598280588cbabfe" providerId="LiveId" clId="{FFA47449-D05A-411A-812F-9345B6421735}" dt="2024-09-26T18:30:01.271" v="696" actId="20577"/>
          <ac:spMkLst>
            <pc:docMk/>
            <pc:sldMk cId="2304338960" sldId="261"/>
            <ac:spMk id="3" creationId="{7F43B1E6-EBB9-6962-0D70-F5667D877175}"/>
          </ac:spMkLst>
        </pc:spChg>
        <pc:spChg chg="mod">
          <ac:chgData name="Simone Sumelidu" userId="e598280588cbabfe" providerId="LiveId" clId="{FFA47449-D05A-411A-812F-9345B6421735}" dt="2024-09-26T18:30:14.015" v="710" actId="20577"/>
          <ac:spMkLst>
            <pc:docMk/>
            <pc:sldMk cId="2304338960" sldId="261"/>
            <ac:spMk id="4" creationId="{D1784D23-6900-7F62-A686-609227237066}"/>
          </ac:spMkLst>
        </pc:spChg>
        <pc:spChg chg="add mod">
          <ac:chgData name="Simone Sumelidu" userId="e598280588cbabfe" providerId="LiveId" clId="{FFA47449-D05A-411A-812F-9345B6421735}" dt="2024-09-26T18:29:11.850" v="680" actId="113"/>
          <ac:spMkLst>
            <pc:docMk/>
            <pc:sldMk cId="2304338960" sldId="261"/>
            <ac:spMk id="6" creationId="{C5BED6BA-F60F-3B0C-DA27-1FEA36B3CDEC}"/>
          </ac:spMkLst>
        </pc:spChg>
      </pc:sldChg>
      <pc:sldChg chg="addSp modSp mod">
        <pc:chgData name="Simone Sumelidu" userId="e598280588cbabfe" providerId="LiveId" clId="{FFA47449-D05A-411A-812F-9345B6421735}" dt="2024-09-26T18:41:59.331" v="756" actId="14100"/>
        <pc:sldMkLst>
          <pc:docMk/>
          <pc:sldMk cId="3992169121" sldId="262"/>
        </pc:sldMkLst>
        <pc:spChg chg="mod">
          <ac:chgData name="Simone Sumelidu" userId="e598280588cbabfe" providerId="LiveId" clId="{FFA47449-D05A-411A-812F-9345B6421735}" dt="2024-09-26T18:37:35.935" v="716" actId="255"/>
          <ac:spMkLst>
            <pc:docMk/>
            <pc:sldMk cId="3992169121" sldId="262"/>
            <ac:spMk id="3" creationId="{D6D214D2-9650-E05F-3A44-025412846787}"/>
          </ac:spMkLst>
        </pc:spChg>
        <pc:spChg chg="mod">
          <ac:chgData name="Simone Sumelidu" userId="e598280588cbabfe" providerId="LiveId" clId="{FFA47449-D05A-411A-812F-9345B6421735}" dt="2024-09-26T18:38:33.694" v="727" actId="20577"/>
          <ac:spMkLst>
            <pc:docMk/>
            <pc:sldMk cId="3992169121" sldId="262"/>
            <ac:spMk id="4" creationId="{E0CA82CC-F2A0-9FB9-E0C3-C721D75308ED}"/>
          </ac:spMkLst>
        </pc:spChg>
        <pc:spChg chg="mod">
          <ac:chgData name="Simone Sumelidu" userId="e598280588cbabfe" providerId="LiveId" clId="{FFA47449-D05A-411A-812F-9345B6421735}" dt="2024-09-26T18:37:45.329" v="718" actId="115"/>
          <ac:spMkLst>
            <pc:docMk/>
            <pc:sldMk cId="3992169121" sldId="262"/>
            <ac:spMk id="5" creationId="{431CA900-56A2-F3A8-7361-4D19D45A9A54}"/>
          </ac:spMkLst>
        </pc:spChg>
        <pc:spChg chg="mod">
          <ac:chgData name="Simone Sumelidu" userId="e598280588cbabfe" providerId="LiveId" clId="{FFA47449-D05A-411A-812F-9345B6421735}" dt="2024-09-26T18:37:52.750" v="720" actId="115"/>
          <ac:spMkLst>
            <pc:docMk/>
            <pc:sldMk cId="3992169121" sldId="262"/>
            <ac:spMk id="6" creationId="{FFF44AED-7ACD-AC3F-C508-3B552AFF5E97}"/>
          </ac:spMkLst>
        </pc:spChg>
        <pc:spChg chg="add mod">
          <ac:chgData name="Simone Sumelidu" userId="e598280588cbabfe" providerId="LiveId" clId="{FFA47449-D05A-411A-812F-9345B6421735}" dt="2024-09-26T18:38:44.735" v="733" actId="113"/>
          <ac:spMkLst>
            <pc:docMk/>
            <pc:sldMk cId="3992169121" sldId="262"/>
            <ac:spMk id="7" creationId="{EE62952B-7E81-1299-5C76-C8DAF33A9258}"/>
          </ac:spMkLst>
        </pc:spChg>
        <pc:spChg chg="add mod">
          <ac:chgData name="Simone Sumelidu" userId="e598280588cbabfe" providerId="LiveId" clId="{FFA47449-D05A-411A-812F-9345B6421735}" dt="2024-09-26T18:39:04.434" v="739" actId="14100"/>
          <ac:spMkLst>
            <pc:docMk/>
            <pc:sldMk cId="3992169121" sldId="262"/>
            <ac:spMk id="9" creationId="{47B274D6-4D1D-F8C2-0219-8D986034317E}"/>
          </ac:spMkLst>
        </pc:spChg>
        <pc:spChg chg="add mod">
          <ac:chgData name="Simone Sumelidu" userId="e598280588cbabfe" providerId="LiveId" clId="{FFA47449-D05A-411A-812F-9345B6421735}" dt="2024-09-26T18:41:29.053" v="747" actId="1076"/>
          <ac:spMkLst>
            <pc:docMk/>
            <pc:sldMk cId="3992169121" sldId="262"/>
            <ac:spMk id="11" creationId="{E68B992F-42C9-B492-2029-B840A5DB2088}"/>
          </ac:spMkLst>
        </pc:spChg>
        <pc:spChg chg="add mod">
          <ac:chgData name="Simone Sumelidu" userId="e598280588cbabfe" providerId="LiveId" clId="{FFA47449-D05A-411A-812F-9345B6421735}" dt="2024-09-26T18:41:37.432" v="750" actId="113"/>
          <ac:spMkLst>
            <pc:docMk/>
            <pc:sldMk cId="3992169121" sldId="262"/>
            <ac:spMk id="13" creationId="{B272B5E9-D6D2-ED95-BF75-4BD53EE00F39}"/>
          </ac:spMkLst>
        </pc:spChg>
        <pc:spChg chg="add mod">
          <ac:chgData name="Simone Sumelidu" userId="e598280588cbabfe" providerId="LiveId" clId="{FFA47449-D05A-411A-812F-9345B6421735}" dt="2024-09-26T18:41:59.331" v="756" actId="14100"/>
          <ac:spMkLst>
            <pc:docMk/>
            <pc:sldMk cId="3992169121" sldId="262"/>
            <ac:spMk id="15" creationId="{A04E4E0E-5CEE-23EA-D7F3-5505040A1A90}"/>
          </ac:spMkLst>
        </pc:spChg>
      </pc:sldChg>
      <pc:sldChg chg="delSp modSp del mod">
        <pc:chgData name="Simone Sumelidu" userId="e598280588cbabfe" providerId="LiveId" clId="{FFA47449-D05A-411A-812F-9345B6421735}" dt="2024-09-26T18:42:08.613" v="757" actId="47"/>
        <pc:sldMkLst>
          <pc:docMk/>
          <pc:sldMk cId="2754571884" sldId="263"/>
        </pc:sldMkLst>
        <pc:spChg chg="del mod">
          <ac:chgData name="Simone Sumelidu" userId="e598280588cbabfe" providerId="LiveId" clId="{FFA47449-D05A-411A-812F-9345B6421735}" dt="2024-09-26T18:38:05.664" v="723"/>
          <ac:spMkLst>
            <pc:docMk/>
            <pc:sldMk cId="2754571884" sldId="263"/>
            <ac:spMk id="2" creationId="{4CBA0556-C526-ED32-8736-78BC44029739}"/>
          </ac:spMkLst>
        </pc:spChg>
        <pc:spChg chg="del mod">
          <ac:chgData name="Simone Sumelidu" userId="e598280588cbabfe" providerId="LiveId" clId="{FFA47449-D05A-411A-812F-9345B6421735}" dt="2024-09-26T18:38:52.707" v="736"/>
          <ac:spMkLst>
            <pc:docMk/>
            <pc:sldMk cId="2754571884" sldId="263"/>
            <ac:spMk id="4" creationId="{D9DE2E3A-74A0-5F1D-9F1B-5ED1765CFBEF}"/>
          </ac:spMkLst>
        </pc:spChg>
        <pc:spChg chg="del mod">
          <ac:chgData name="Simone Sumelidu" userId="e598280588cbabfe" providerId="LiveId" clId="{FFA47449-D05A-411A-812F-9345B6421735}" dt="2024-09-26T18:41:22.008" v="746"/>
          <ac:spMkLst>
            <pc:docMk/>
            <pc:sldMk cId="2754571884" sldId="263"/>
            <ac:spMk id="5" creationId="{B006C515-B1CF-77E5-701B-603DBFD1BAF0}"/>
          </ac:spMkLst>
        </pc:spChg>
        <pc:spChg chg="del mod">
          <ac:chgData name="Simone Sumelidu" userId="e598280588cbabfe" providerId="LiveId" clId="{FFA47449-D05A-411A-812F-9345B6421735}" dt="2024-09-26T18:41:50.390" v="753"/>
          <ac:spMkLst>
            <pc:docMk/>
            <pc:sldMk cId="2754571884" sldId="263"/>
            <ac:spMk id="6" creationId="{9BF7288A-4B86-D987-149A-13CE75C3DAC1}"/>
          </ac:spMkLst>
        </pc:spChg>
      </pc:sldChg>
      <pc:sldChg chg="addSp modSp mod">
        <pc:chgData name="Simone Sumelidu" userId="e598280588cbabfe" providerId="LiveId" clId="{FFA47449-D05A-411A-812F-9345B6421735}" dt="2024-09-26T18:52:31.345" v="889" actId="113"/>
        <pc:sldMkLst>
          <pc:docMk/>
          <pc:sldMk cId="941467580" sldId="264"/>
        </pc:sldMkLst>
        <pc:spChg chg="mod">
          <ac:chgData name="Simone Sumelidu" userId="e598280588cbabfe" providerId="LiveId" clId="{FFA47449-D05A-411A-812F-9345B6421735}" dt="2024-09-26T18:44:17.793" v="787" actId="255"/>
          <ac:spMkLst>
            <pc:docMk/>
            <pc:sldMk cId="941467580" sldId="264"/>
            <ac:spMk id="3" creationId="{2B9D001E-C805-7D43-9972-410F214806D5}"/>
          </ac:spMkLst>
        </pc:spChg>
        <pc:spChg chg="mod">
          <ac:chgData name="Simone Sumelidu" userId="e598280588cbabfe" providerId="LiveId" clId="{FFA47449-D05A-411A-812F-9345B6421735}" dt="2024-09-26T18:44:46.472" v="794" actId="113"/>
          <ac:spMkLst>
            <pc:docMk/>
            <pc:sldMk cId="941467580" sldId="264"/>
            <ac:spMk id="4" creationId="{77433B5C-DE7B-52CD-0F01-1F33E8A77C61}"/>
          </ac:spMkLst>
        </pc:spChg>
        <pc:spChg chg="add mod">
          <ac:chgData name="Simone Sumelidu" userId="e598280588cbabfe" providerId="LiveId" clId="{FFA47449-D05A-411A-812F-9345B6421735}" dt="2024-09-26T18:44:42.712" v="793" actId="113"/>
          <ac:spMkLst>
            <pc:docMk/>
            <pc:sldMk cId="941467580" sldId="264"/>
            <ac:spMk id="5" creationId="{CC2AC499-712A-AE56-2076-E2921006CDFE}"/>
          </ac:spMkLst>
        </pc:spChg>
        <pc:spChg chg="add mod">
          <ac:chgData name="Simone Sumelidu" userId="e598280588cbabfe" providerId="LiveId" clId="{FFA47449-D05A-411A-812F-9345B6421735}" dt="2024-09-26T18:52:31.345" v="889" actId="113"/>
          <ac:spMkLst>
            <pc:docMk/>
            <pc:sldMk cId="941467580" sldId="264"/>
            <ac:spMk id="7" creationId="{890FBBB5-1D38-7527-8CEF-CB73D907EC6B}"/>
          </ac:spMkLst>
        </pc:spChg>
      </pc:sldChg>
      <pc:sldChg chg="delSp modSp del mod">
        <pc:chgData name="Simone Sumelidu" userId="e598280588cbabfe" providerId="LiveId" clId="{FFA47449-D05A-411A-812F-9345B6421735}" dt="2024-09-26T18:52:37.789" v="890" actId="47"/>
        <pc:sldMkLst>
          <pc:docMk/>
          <pc:sldMk cId="4027928195" sldId="265"/>
        </pc:sldMkLst>
        <pc:spChg chg="del mod">
          <ac:chgData name="Simone Sumelidu" userId="e598280588cbabfe" providerId="LiveId" clId="{FFA47449-D05A-411A-812F-9345B6421735}" dt="2024-09-26T18:44:35.170" v="790"/>
          <ac:spMkLst>
            <pc:docMk/>
            <pc:sldMk cId="4027928195" sldId="265"/>
            <ac:spMk id="2" creationId="{4D96A601-292D-CAA6-E666-469EC9A4BE64}"/>
          </ac:spMkLst>
        </pc:spChg>
        <pc:spChg chg="mod">
          <ac:chgData name="Simone Sumelidu" userId="e598280588cbabfe" providerId="LiveId" clId="{FFA47449-D05A-411A-812F-9345B6421735}" dt="2024-09-26T18:45:05.635" v="795" actId="21"/>
          <ac:spMkLst>
            <pc:docMk/>
            <pc:sldMk cId="4027928195" sldId="265"/>
            <ac:spMk id="3" creationId="{D42C6E5D-711D-3994-A161-D96F6F9249FF}"/>
          </ac:spMkLst>
        </pc:spChg>
      </pc:sldChg>
      <pc:sldChg chg="modSp mod">
        <pc:chgData name="Simone Sumelidu" userId="e598280588cbabfe" providerId="LiveId" clId="{FFA47449-D05A-411A-812F-9345B6421735}" dt="2024-09-26T19:54:40.478" v="1026" actId="20577"/>
        <pc:sldMkLst>
          <pc:docMk/>
          <pc:sldMk cId="1475345349" sldId="266"/>
        </pc:sldMkLst>
        <pc:spChg chg="mod">
          <ac:chgData name="Simone Sumelidu" userId="e598280588cbabfe" providerId="LiveId" clId="{FFA47449-D05A-411A-812F-9345B6421735}" dt="2024-09-26T18:53:30.095" v="986" actId="113"/>
          <ac:spMkLst>
            <pc:docMk/>
            <pc:sldMk cId="1475345349" sldId="266"/>
            <ac:spMk id="3" creationId="{11B947B3-45E7-CDB7-BC5B-043319985936}"/>
          </ac:spMkLst>
        </pc:spChg>
        <pc:spChg chg="mod">
          <ac:chgData name="Simone Sumelidu" userId="e598280588cbabfe" providerId="LiveId" clId="{FFA47449-D05A-411A-812F-9345B6421735}" dt="2024-09-26T19:54:40.478" v="1026" actId="20577"/>
          <ac:spMkLst>
            <pc:docMk/>
            <pc:sldMk cId="1475345349" sldId="266"/>
            <ac:spMk id="4" creationId="{5E565BAB-403A-4039-9AE7-7AE42093E6DA}"/>
          </ac:spMkLst>
        </pc:spChg>
      </pc:sldChg>
      <pc:sldChg chg="modSp mod">
        <pc:chgData name="Simone Sumelidu" userId="e598280588cbabfe" providerId="LiveId" clId="{FFA47449-D05A-411A-812F-9345B6421735}" dt="2024-09-26T20:01:46.942" v="1092" actId="113"/>
        <pc:sldMkLst>
          <pc:docMk/>
          <pc:sldMk cId="4280742066" sldId="267"/>
        </pc:sldMkLst>
        <pc:spChg chg="mod">
          <ac:chgData name="Simone Sumelidu" userId="e598280588cbabfe" providerId="LiveId" clId="{FFA47449-D05A-411A-812F-9345B6421735}" dt="2024-09-26T19:55:11.554" v="1036" actId="115"/>
          <ac:spMkLst>
            <pc:docMk/>
            <pc:sldMk cId="4280742066" sldId="267"/>
            <ac:spMk id="2" creationId="{57553902-E033-8EF6-459A-6ECD1A1B8146}"/>
          </ac:spMkLst>
        </pc:spChg>
        <pc:spChg chg="mod">
          <ac:chgData name="Simone Sumelidu" userId="e598280588cbabfe" providerId="LiveId" clId="{FFA47449-D05A-411A-812F-9345B6421735}" dt="2024-09-26T19:57:54.443" v="1052" actId="14100"/>
          <ac:spMkLst>
            <pc:docMk/>
            <pc:sldMk cId="4280742066" sldId="267"/>
            <ac:spMk id="6" creationId="{C25E91E2-2A05-E6CA-F0DB-549D17968678}"/>
          </ac:spMkLst>
        </pc:spChg>
        <pc:spChg chg="mod">
          <ac:chgData name="Simone Sumelidu" userId="e598280588cbabfe" providerId="LiveId" clId="{FFA47449-D05A-411A-812F-9345B6421735}" dt="2024-09-26T19:59:35.962" v="1066" actId="113"/>
          <ac:spMkLst>
            <pc:docMk/>
            <pc:sldMk cId="4280742066" sldId="267"/>
            <ac:spMk id="8" creationId="{02C59472-F36F-D31D-59B0-3636F3F3963D}"/>
          </ac:spMkLst>
        </pc:spChg>
        <pc:spChg chg="mod">
          <ac:chgData name="Simone Sumelidu" userId="e598280588cbabfe" providerId="LiveId" clId="{FFA47449-D05A-411A-812F-9345B6421735}" dt="2024-09-26T19:59:48.505" v="1068" actId="14100"/>
          <ac:spMkLst>
            <pc:docMk/>
            <pc:sldMk cId="4280742066" sldId="267"/>
            <ac:spMk id="10" creationId="{FC79A4DA-6CED-81D3-2242-7E7D53C499B9}"/>
          </ac:spMkLst>
        </pc:spChg>
        <pc:spChg chg="mod">
          <ac:chgData name="Simone Sumelidu" userId="e598280588cbabfe" providerId="LiveId" clId="{FFA47449-D05A-411A-812F-9345B6421735}" dt="2024-09-26T19:59:53.879" v="1069" actId="113"/>
          <ac:spMkLst>
            <pc:docMk/>
            <pc:sldMk cId="4280742066" sldId="267"/>
            <ac:spMk id="12" creationId="{69629DE6-A2C0-BB45-D1FD-A8BFEF90E398}"/>
          </ac:spMkLst>
        </pc:spChg>
        <pc:spChg chg="mod">
          <ac:chgData name="Simone Sumelidu" userId="e598280588cbabfe" providerId="LiveId" clId="{FFA47449-D05A-411A-812F-9345B6421735}" dt="2024-09-26T20:00:08.135" v="1071" actId="1076"/>
          <ac:spMkLst>
            <pc:docMk/>
            <pc:sldMk cId="4280742066" sldId="267"/>
            <ac:spMk id="14" creationId="{4E172B68-4FC1-8723-FB2E-AAE604AC02C0}"/>
          </ac:spMkLst>
        </pc:spChg>
        <pc:spChg chg="mod">
          <ac:chgData name="Simone Sumelidu" userId="e598280588cbabfe" providerId="LiveId" clId="{FFA47449-D05A-411A-812F-9345B6421735}" dt="2024-09-26T20:00:21.716" v="1074" actId="14100"/>
          <ac:spMkLst>
            <pc:docMk/>
            <pc:sldMk cId="4280742066" sldId="267"/>
            <ac:spMk id="16" creationId="{F54020AD-5FA9-4044-6D82-D06CF61AAAB5}"/>
          </ac:spMkLst>
        </pc:spChg>
        <pc:spChg chg="mod">
          <ac:chgData name="Simone Sumelidu" userId="e598280588cbabfe" providerId="LiveId" clId="{FFA47449-D05A-411A-812F-9345B6421735}" dt="2024-09-26T20:00:32.112" v="1076" actId="14100"/>
          <ac:spMkLst>
            <pc:docMk/>
            <pc:sldMk cId="4280742066" sldId="267"/>
            <ac:spMk id="18" creationId="{6AF11A7D-E3B1-5797-83E1-AB2044CF37FF}"/>
          </ac:spMkLst>
        </pc:spChg>
        <pc:spChg chg="mod">
          <ac:chgData name="Simone Sumelidu" userId="e598280588cbabfe" providerId="LiveId" clId="{FFA47449-D05A-411A-812F-9345B6421735}" dt="2024-09-26T20:00:35.637" v="1077" actId="113"/>
          <ac:spMkLst>
            <pc:docMk/>
            <pc:sldMk cId="4280742066" sldId="267"/>
            <ac:spMk id="20" creationId="{9B3088AC-012F-DEC5-FFAD-370547104347}"/>
          </ac:spMkLst>
        </pc:spChg>
        <pc:spChg chg="mod">
          <ac:chgData name="Simone Sumelidu" userId="e598280588cbabfe" providerId="LiveId" clId="{FFA47449-D05A-411A-812F-9345B6421735}" dt="2024-09-26T20:00:45.388" v="1079" actId="14100"/>
          <ac:spMkLst>
            <pc:docMk/>
            <pc:sldMk cId="4280742066" sldId="267"/>
            <ac:spMk id="22" creationId="{7BDBD99C-6357-BF2E-6D07-0620E8839D6E}"/>
          </ac:spMkLst>
        </pc:spChg>
        <pc:spChg chg="mod">
          <ac:chgData name="Simone Sumelidu" userId="e598280588cbabfe" providerId="LiveId" clId="{FFA47449-D05A-411A-812F-9345B6421735}" dt="2024-09-26T20:00:52.746" v="1081" actId="14100"/>
          <ac:spMkLst>
            <pc:docMk/>
            <pc:sldMk cId="4280742066" sldId="267"/>
            <ac:spMk id="24" creationId="{88833308-BC61-3676-6EFD-E07959F87CE6}"/>
          </ac:spMkLst>
        </pc:spChg>
        <pc:spChg chg="mod">
          <ac:chgData name="Simone Sumelidu" userId="e598280588cbabfe" providerId="LiveId" clId="{FFA47449-D05A-411A-812F-9345B6421735}" dt="2024-09-26T20:01:00.322" v="1083" actId="113"/>
          <ac:spMkLst>
            <pc:docMk/>
            <pc:sldMk cId="4280742066" sldId="267"/>
            <ac:spMk id="26" creationId="{6A492F08-8AFB-DB3C-D4B4-ACB7F6C0160B}"/>
          </ac:spMkLst>
        </pc:spChg>
        <pc:spChg chg="mod">
          <ac:chgData name="Simone Sumelidu" userId="e598280588cbabfe" providerId="LiveId" clId="{FFA47449-D05A-411A-812F-9345B6421735}" dt="2024-09-26T20:01:05.184" v="1084" actId="113"/>
          <ac:spMkLst>
            <pc:docMk/>
            <pc:sldMk cId="4280742066" sldId="267"/>
            <ac:spMk id="28" creationId="{FDDF2BCE-5B4C-B544-F603-A7DBF2EEFC9F}"/>
          </ac:spMkLst>
        </pc:spChg>
        <pc:spChg chg="mod">
          <ac:chgData name="Simone Sumelidu" userId="e598280588cbabfe" providerId="LiveId" clId="{FFA47449-D05A-411A-812F-9345B6421735}" dt="2024-09-26T20:01:15.161" v="1086" actId="14100"/>
          <ac:spMkLst>
            <pc:docMk/>
            <pc:sldMk cId="4280742066" sldId="267"/>
            <ac:spMk id="30" creationId="{088A415E-C3DA-345A-9E7D-03B0961BC97D}"/>
          </ac:spMkLst>
        </pc:spChg>
        <pc:spChg chg="mod">
          <ac:chgData name="Simone Sumelidu" userId="e598280588cbabfe" providerId="LiveId" clId="{FFA47449-D05A-411A-812F-9345B6421735}" dt="2024-09-26T20:01:32.366" v="1089" actId="1076"/>
          <ac:spMkLst>
            <pc:docMk/>
            <pc:sldMk cId="4280742066" sldId="267"/>
            <ac:spMk id="32" creationId="{454F0979-541F-DAE1-7926-96DA35C15734}"/>
          </ac:spMkLst>
        </pc:spChg>
        <pc:spChg chg="mod">
          <ac:chgData name="Simone Sumelidu" userId="e598280588cbabfe" providerId="LiveId" clId="{FFA47449-D05A-411A-812F-9345B6421735}" dt="2024-09-26T20:01:42" v="1091" actId="14100"/>
          <ac:spMkLst>
            <pc:docMk/>
            <pc:sldMk cId="4280742066" sldId="267"/>
            <ac:spMk id="34" creationId="{5EEB4EC8-5FD3-0D26-D00F-E618C1B705E9}"/>
          </ac:spMkLst>
        </pc:spChg>
        <pc:spChg chg="mod">
          <ac:chgData name="Simone Sumelidu" userId="e598280588cbabfe" providerId="LiveId" clId="{FFA47449-D05A-411A-812F-9345B6421735}" dt="2024-09-26T20:01:46.942" v="1092" actId="113"/>
          <ac:spMkLst>
            <pc:docMk/>
            <pc:sldMk cId="4280742066" sldId="267"/>
            <ac:spMk id="36" creationId="{1314209E-C043-4352-17E2-18AF19094D27}"/>
          </ac:spMkLst>
        </pc:spChg>
      </pc:sldChg>
      <pc:sldChg chg="modSp mod">
        <pc:chgData name="Simone Sumelidu" userId="e598280588cbabfe" providerId="LiveId" clId="{FFA47449-D05A-411A-812F-9345B6421735}" dt="2024-09-26T20:03:20.143" v="1106" actId="14100"/>
        <pc:sldMkLst>
          <pc:docMk/>
          <pc:sldMk cId="3917092062" sldId="268"/>
        </pc:sldMkLst>
        <pc:spChg chg="mod">
          <ac:chgData name="Simone Sumelidu" userId="e598280588cbabfe" providerId="LiveId" clId="{FFA47449-D05A-411A-812F-9345B6421735}" dt="2024-09-26T20:02:15.769" v="1093" actId="113"/>
          <ac:spMkLst>
            <pc:docMk/>
            <pc:sldMk cId="3917092062" sldId="268"/>
            <ac:spMk id="2" creationId="{907FC595-3859-F159-39A0-A860B15B8AB7}"/>
          </ac:spMkLst>
        </pc:spChg>
        <pc:spChg chg="mod">
          <ac:chgData name="Simone Sumelidu" userId="e598280588cbabfe" providerId="LiveId" clId="{FFA47449-D05A-411A-812F-9345B6421735}" dt="2024-09-26T20:03:20.143" v="1106" actId="14100"/>
          <ac:spMkLst>
            <pc:docMk/>
            <pc:sldMk cId="3917092062" sldId="268"/>
            <ac:spMk id="4" creationId="{512A36DE-C5DA-8919-D3B0-BE780CB44BC5}"/>
          </ac:spMkLst>
        </pc:spChg>
        <pc:spChg chg="mod">
          <ac:chgData name="Simone Sumelidu" userId="e598280588cbabfe" providerId="LiveId" clId="{FFA47449-D05A-411A-812F-9345B6421735}" dt="2024-09-26T20:02:36.603" v="1095" actId="6549"/>
          <ac:spMkLst>
            <pc:docMk/>
            <pc:sldMk cId="3917092062" sldId="268"/>
            <ac:spMk id="5" creationId="{1C6F7156-E7FA-7A26-361D-F69991116F9E}"/>
          </ac:spMkLst>
        </pc:spChg>
      </pc:sldChg>
      <pc:sldChg chg="delSp modSp mod">
        <pc:chgData name="Simone Sumelidu" userId="e598280588cbabfe" providerId="LiveId" clId="{FFA47449-D05A-411A-812F-9345B6421735}" dt="2024-09-26T20:04:00.797" v="1113"/>
        <pc:sldMkLst>
          <pc:docMk/>
          <pc:sldMk cId="2229525995" sldId="269"/>
        </pc:sldMkLst>
        <pc:spChg chg="mod">
          <ac:chgData name="Simone Sumelidu" userId="e598280588cbabfe" providerId="LiveId" clId="{FFA47449-D05A-411A-812F-9345B6421735}" dt="2024-09-26T20:03:36.048" v="1110" actId="115"/>
          <ac:spMkLst>
            <pc:docMk/>
            <pc:sldMk cId="2229525995" sldId="269"/>
            <ac:spMk id="2" creationId="{B442DDEA-2CB6-0714-3D67-421EB404E97E}"/>
          </ac:spMkLst>
        </pc:spChg>
        <pc:spChg chg="del mod">
          <ac:chgData name="Simone Sumelidu" userId="e598280588cbabfe" providerId="LiveId" clId="{FFA47449-D05A-411A-812F-9345B6421735}" dt="2024-09-26T20:04:00.797" v="1113"/>
          <ac:spMkLst>
            <pc:docMk/>
            <pc:sldMk cId="2229525995" sldId="269"/>
            <ac:spMk id="3" creationId="{D3AEA996-4D06-4A31-C04D-34EB3150E67F}"/>
          </ac:spMkLst>
        </pc:spChg>
      </pc:sldChg>
      <pc:sldChg chg="addSp modSp mod">
        <pc:chgData name="Simone Sumelidu" userId="e598280588cbabfe" providerId="LiveId" clId="{FFA47449-D05A-411A-812F-9345B6421735}" dt="2024-09-26T20:25:39.487" v="1127" actId="114"/>
        <pc:sldMkLst>
          <pc:docMk/>
          <pc:sldMk cId="1471111112" sldId="270"/>
        </pc:sldMkLst>
        <pc:spChg chg="mod">
          <ac:chgData name="Simone Sumelidu" userId="e598280588cbabfe" providerId="LiveId" clId="{FFA47449-D05A-411A-812F-9345B6421735}" dt="2024-09-26T20:04:22.661" v="1118" actId="1076"/>
          <ac:spMkLst>
            <pc:docMk/>
            <pc:sldMk cId="1471111112" sldId="270"/>
            <ac:spMk id="4" creationId="{D966BEC6-999F-2D00-0BFA-544E9806DD48}"/>
          </ac:spMkLst>
        </pc:spChg>
        <pc:spChg chg="add mod">
          <ac:chgData name="Simone Sumelidu" userId="e598280588cbabfe" providerId="LiveId" clId="{FFA47449-D05A-411A-812F-9345B6421735}" dt="2024-09-26T20:25:39.487" v="1127" actId="114"/>
          <ac:spMkLst>
            <pc:docMk/>
            <pc:sldMk cId="1471111112" sldId="270"/>
            <ac:spMk id="5" creationId="{D5D61136-A1D3-79DA-3F28-D549540C0FD5}"/>
          </ac:spMkLst>
        </pc:spChg>
        <pc:spChg chg="add mod">
          <ac:chgData name="Simone Sumelidu" userId="e598280588cbabfe" providerId="LiveId" clId="{FFA47449-D05A-411A-812F-9345B6421735}" dt="2024-09-26T20:25:30.521" v="1126" actId="255"/>
          <ac:spMkLst>
            <pc:docMk/>
            <pc:sldMk cId="1471111112" sldId="270"/>
            <ac:spMk id="7" creationId="{3CC35C1E-3F1F-FFBD-8382-E349A5574E2A}"/>
          </ac:spMkLst>
        </pc:spChg>
        <pc:picChg chg="mod">
          <ac:chgData name="Simone Sumelidu" userId="e598280588cbabfe" providerId="LiveId" clId="{FFA47449-D05A-411A-812F-9345B6421735}" dt="2024-09-26T20:04:31.264" v="1119" actId="1076"/>
          <ac:picMkLst>
            <pc:docMk/>
            <pc:sldMk cId="1471111112" sldId="270"/>
            <ac:picMk id="3" creationId="{A8C597DF-D51D-067C-1B01-9F0B41CD89B1}"/>
          </ac:picMkLst>
        </pc:picChg>
      </pc:sldChg>
      <pc:sldChg chg="addSp modSp mod">
        <pc:chgData name="Simone Sumelidu" userId="e598280588cbabfe" providerId="LiveId" clId="{FFA47449-D05A-411A-812F-9345B6421735}" dt="2024-09-26T20:28:45.781" v="1137" actId="114"/>
        <pc:sldMkLst>
          <pc:docMk/>
          <pc:sldMk cId="117377137" sldId="271"/>
        </pc:sldMkLst>
        <pc:spChg chg="mod">
          <ac:chgData name="Simone Sumelidu" userId="e598280588cbabfe" providerId="LiveId" clId="{FFA47449-D05A-411A-812F-9345B6421735}" dt="2024-09-26T20:27:47.147" v="1129" actId="1076"/>
          <ac:spMkLst>
            <pc:docMk/>
            <pc:sldMk cId="117377137" sldId="271"/>
            <ac:spMk id="2" creationId="{715232BA-CE4E-967D-1EBA-8AADFCFC0E36}"/>
          </ac:spMkLst>
        </pc:spChg>
        <pc:spChg chg="mod">
          <ac:chgData name="Simone Sumelidu" userId="e598280588cbabfe" providerId="LiveId" clId="{FFA47449-D05A-411A-812F-9345B6421735}" dt="2024-09-26T20:28:45.781" v="1137" actId="114"/>
          <ac:spMkLst>
            <pc:docMk/>
            <pc:sldMk cId="117377137" sldId="271"/>
            <ac:spMk id="3" creationId="{0B0E8247-0190-3244-9A14-C530679044E5}"/>
          </ac:spMkLst>
        </pc:spChg>
        <pc:spChg chg="add mod">
          <ac:chgData name="Simone Sumelidu" userId="e598280588cbabfe" providerId="LiveId" clId="{FFA47449-D05A-411A-812F-9345B6421735}" dt="2024-09-26T20:28:14.801" v="1134" actId="1076"/>
          <ac:spMkLst>
            <pc:docMk/>
            <pc:sldMk cId="117377137" sldId="271"/>
            <ac:spMk id="6" creationId="{CA4C4573-7D4E-DBD0-DBB6-E27356C54B97}"/>
          </ac:spMkLst>
        </pc:spChg>
      </pc:sldChg>
      <pc:sldChg chg="modSp mod">
        <pc:chgData name="Simone Sumelidu" userId="e598280588cbabfe" providerId="LiveId" clId="{FFA47449-D05A-411A-812F-9345B6421735}" dt="2024-09-26T20:28:37.514" v="1136" actId="114"/>
        <pc:sldMkLst>
          <pc:docMk/>
          <pc:sldMk cId="1133774130" sldId="272"/>
        </pc:sldMkLst>
        <pc:spChg chg="mod">
          <ac:chgData name="Simone Sumelidu" userId="e598280588cbabfe" providerId="LiveId" clId="{FFA47449-D05A-411A-812F-9345B6421735}" dt="2024-09-26T20:28:37.514" v="1136" actId="114"/>
          <ac:spMkLst>
            <pc:docMk/>
            <pc:sldMk cId="1133774130" sldId="272"/>
            <ac:spMk id="3" creationId="{FCAC14D8-FEE5-8DC2-14BB-29B247B5C258}"/>
          </ac:spMkLst>
        </pc:spChg>
      </pc:sldChg>
      <pc:sldChg chg="addSp modSp mod">
        <pc:chgData name="Simone Sumelidu" userId="e598280588cbabfe" providerId="LiveId" clId="{FFA47449-D05A-411A-812F-9345B6421735}" dt="2024-09-26T20:30:31.240" v="1143" actId="1076"/>
        <pc:sldMkLst>
          <pc:docMk/>
          <pc:sldMk cId="2281700052" sldId="274"/>
        </pc:sldMkLst>
        <pc:spChg chg="mod">
          <ac:chgData name="Simone Sumelidu" userId="e598280588cbabfe" providerId="LiveId" clId="{FFA47449-D05A-411A-812F-9345B6421735}" dt="2024-09-26T20:30:20.712" v="1140" actId="6549"/>
          <ac:spMkLst>
            <pc:docMk/>
            <pc:sldMk cId="2281700052" sldId="274"/>
            <ac:spMk id="5" creationId="{20955FBF-0554-921A-78B1-B9BAF80C8573}"/>
          </ac:spMkLst>
        </pc:spChg>
        <pc:spChg chg="add mod">
          <ac:chgData name="Simone Sumelidu" userId="e598280588cbabfe" providerId="LiveId" clId="{FFA47449-D05A-411A-812F-9345B6421735}" dt="2024-09-26T20:30:31.240" v="1143" actId="1076"/>
          <ac:spMkLst>
            <pc:docMk/>
            <pc:sldMk cId="2281700052" sldId="274"/>
            <ac:spMk id="6" creationId="{BBAABF5D-8F56-9E6A-025D-233ADCE7FD51}"/>
          </ac:spMkLst>
        </pc:spChg>
      </pc:sldChg>
      <pc:sldChg chg="modSp mod">
        <pc:chgData name="Simone Sumelidu" userId="e598280588cbabfe" providerId="LiveId" clId="{FFA47449-D05A-411A-812F-9345B6421735}" dt="2024-09-26T20:34:41.104" v="1229" actId="20577"/>
        <pc:sldMkLst>
          <pc:docMk/>
          <pc:sldMk cId="2908666606" sldId="275"/>
        </pc:sldMkLst>
        <pc:spChg chg="mod">
          <ac:chgData name="Simone Sumelidu" userId="e598280588cbabfe" providerId="LiveId" clId="{FFA47449-D05A-411A-812F-9345B6421735}" dt="2024-09-26T20:32:39.540" v="1192" actId="20577"/>
          <ac:spMkLst>
            <pc:docMk/>
            <pc:sldMk cId="2908666606" sldId="275"/>
            <ac:spMk id="20" creationId="{84A85CA2-1B7B-D1A8-0965-853A29F91BF0}"/>
          </ac:spMkLst>
        </pc:spChg>
        <pc:spChg chg="mod">
          <ac:chgData name="Simone Sumelidu" userId="e598280588cbabfe" providerId="LiveId" clId="{FFA47449-D05A-411A-812F-9345B6421735}" dt="2024-09-26T20:33:14.938" v="1208" actId="14100"/>
          <ac:spMkLst>
            <pc:docMk/>
            <pc:sldMk cId="2908666606" sldId="275"/>
            <ac:spMk id="26" creationId="{77F17AD7-8D36-768E-CD1C-A276F9A70E32}"/>
          </ac:spMkLst>
        </pc:spChg>
        <pc:spChg chg="mod">
          <ac:chgData name="Simone Sumelidu" userId="e598280588cbabfe" providerId="LiveId" clId="{FFA47449-D05A-411A-812F-9345B6421735}" dt="2024-09-26T20:34:41.104" v="1229" actId="20577"/>
          <ac:spMkLst>
            <pc:docMk/>
            <pc:sldMk cId="2908666606" sldId="275"/>
            <ac:spMk id="34" creationId="{AB077D7A-D94F-BB8F-D16D-80FC82BF436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1B8099-2888-4B67-96D2-B443B57EF4E7}" type="datetimeFigureOut">
              <a:rPr lang="cs-CZ" smtClean="0"/>
              <a:t>26.09.2024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9EFF2D-6BF6-4A8F-A4B0-C4D35E4445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00836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9EFF2D-6BF6-4A8F-A4B0-C4D35E4445DD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69515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9EFF2D-6BF6-4A8F-A4B0-C4D35E4445DD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96268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97A97-7944-4ED6-9002-5E3881AA06BF}" type="datetimeFigureOut">
              <a:rPr lang="cs-CZ" smtClean="0"/>
              <a:t>26.09.2024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34B7F-B54E-47A1-B02D-2D5DB2B525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6318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97A97-7944-4ED6-9002-5E3881AA06BF}" type="datetimeFigureOut">
              <a:rPr lang="cs-CZ" smtClean="0"/>
              <a:t>26.09.2024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34B7F-B54E-47A1-B02D-2D5DB2B525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5677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97A97-7944-4ED6-9002-5E3881AA06BF}" type="datetimeFigureOut">
              <a:rPr lang="cs-CZ" smtClean="0"/>
              <a:t>26.09.2024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34B7F-B54E-47A1-B02D-2D5DB2B525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2399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97A97-7944-4ED6-9002-5E3881AA06BF}" type="datetimeFigureOut">
              <a:rPr lang="cs-CZ" smtClean="0"/>
              <a:t>26.09.2024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34B7F-B54E-47A1-B02D-2D5DB2B525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3738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97A97-7944-4ED6-9002-5E3881AA06BF}" type="datetimeFigureOut">
              <a:rPr lang="cs-CZ" smtClean="0"/>
              <a:t>26.09.2024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34B7F-B54E-47A1-B02D-2D5DB2B525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9461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97A97-7944-4ED6-9002-5E3881AA06BF}" type="datetimeFigureOut">
              <a:rPr lang="cs-CZ" smtClean="0"/>
              <a:t>26.09.2024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34B7F-B54E-47A1-B02D-2D5DB2B525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1674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97A97-7944-4ED6-9002-5E3881AA06BF}" type="datetimeFigureOut">
              <a:rPr lang="cs-CZ" smtClean="0"/>
              <a:t>26.09.2024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34B7F-B54E-47A1-B02D-2D5DB2B525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1615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97A97-7944-4ED6-9002-5E3881AA06BF}" type="datetimeFigureOut">
              <a:rPr lang="cs-CZ" smtClean="0"/>
              <a:t>26.09.2024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34B7F-B54E-47A1-B02D-2D5DB2B525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0922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97A97-7944-4ED6-9002-5E3881AA06BF}" type="datetimeFigureOut">
              <a:rPr lang="cs-CZ" smtClean="0"/>
              <a:t>26.09.2024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34B7F-B54E-47A1-B02D-2D5DB2B525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8918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97A97-7944-4ED6-9002-5E3881AA06BF}" type="datetimeFigureOut">
              <a:rPr lang="cs-CZ" smtClean="0"/>
              <a:t>26.09.2024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34B7F-B54E-47A1-B02D-2D5DB2B525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9591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97A97-7944-4ED6-9002-5E3881AA06BF}" type="datetimeFigureOut">
              <a:rPr lang="cs-CZ" smtClean="0"/>
              <a:t>26.09.2024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34B7F-B54E-47A1-B02D-2D5DB2B525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1255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3197A97-7944-4ED6-9002-5E3881AA06BF}" type="datetimeFigureOut">
              <a:rPr lang="cs-CZ" smtClean="0"/>
              <a:t>26.09.2024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3E34B7F-B54E-47A1-B02D-2D5DB2B525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5892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users.sch.gr/ipap/Ellinikos%20Politismos/Yliko/askisis%20nea/arthro-antonimia-NE-1.htm" TargetMode="External"/><Relationship Id="rId2" Type="http://schemas.openxmlformats.org/officeDocument/2006/relationships/hyperlink" Target="https://cs.wiktionary.org/wiki/%CF%83%CF%84%CE%BF%CF%85_%CE%BA%CE%BF%CF%85%CF%86%CE%BF%CF%8D_%CF%84%CE%B7%CE%BD_%CF%80%CF%8C%CF%81%CF%84%CE%B1,_%CF%8C%CF%83%CE%BF_%CE%B8%CE%AD%CE%BB%CE%B5%CE%B9%CF%82_%CE%B2%CF%81%CF%8C%CE%BD%CF%84%CE%B1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users.sch.gr/ipap/Ellinikos%20Politismos/Yliko/askisis%20nea/arthro-antonimia-NE-2.htm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users.sch.gr/ipap/Ellinikos%20Politismos/Yliko/Theoria%20Nea/epirrima-parathetika.htm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B78B1050-1A65-D443-E55F-352AAA0A64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7093995"/>
              </p:ext>
            </p:extLst>
          </p:nvPr>
        </p:nvGraphicFramePr>
        <p:xfrm>
          <a:off x="548639" y="873298"/>
          <a:ext cx="7306888" cy="5999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6960">
                  <a:extLst>
                    <a:ext uri="{9D8B030D-6E8A-4147-A177-3AD203B41FA5}">
                      <a16:colId xmlns:a16="http://schemas.microsoft.com/office/drawing/2014/main" val="122054266"/>
                    </a:ext>
                  </a:extLst>
                </a:gridCol>
                <a:gridCol w="3449928">
                  <a:extLst>
                    <a:ext uri="{9D8B030D-6E8A-4147-A177-3AD203B41FA5}">
                      <a16:colId xmlns:a16="http://schemas.microsoft.com/office/drawing/2014/main" val="41774737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95600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άρθρα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74144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cs-CZ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podstatná jména (substantiva)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ουσιαστικά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19147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cs-CZ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přídavná jména (adjektiva)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επίθετα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8124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cs-CZ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 zájmena (</a:t>
                      </a:r>
                      <a:r>
                        <a:rPr lang="cs-CZ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pronomina</a:t>
                      </a:r>
                      <a:r>
                        <a:rPr lang="cs-CZ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αντωνυμίες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17164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cs-CZ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 číslovky (numeralia)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(αριθμητικά)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59228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cs-CZ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 slovesa (verba)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ρήματα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2372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cs-CZ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 příslovce (adverbia)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επιρρήματα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63501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cs-CZ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 předložky (prepozice)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προθέσεις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63629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cs-CZ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ptos" panose="02110004020202020204"/>
                          <a:ea typeface="+mn-ea"/>
                          <a:cs typeface="+mn-cs"/>
                        </a:rPr>
                        <a:t>8. spojky (konjunkce)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ptos" panose="02110004020202020204"/>
                          <a:ea typeface="+mn-ea"/>
                          <a:cs typeface="+mn-cs"/>
                        </a:rPr>
                        <a:t>σύνδεσμοι</a:t>
                      </a:r>
                      <a:endParaRPr kumimoji="0" lang="cs-CZ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ptos" panose="02110004020202020204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24454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cs-CZ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ptos" panose="02110004020202020204"/>
                          <a:ea typeface="+mn-ea"/>
                          <a:cs typeface="+mn-cs"/>
                        </a:rPr>
                        <a:t>9. částice (partikule)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ptos" panose="02110004020202020204"/>
                          <a:ea typeface="+mn-ea"/>
                          <a:cs typeface="+mn-cs"/>
                        </a:rPr>
                        <a:t>(μόρια)</a:t>
                      </a:r>
                      <a:endParaRPr kumimoji="0" lang="cs-CZ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ptos" panose="02110004020202020204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4066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l">
                        <a:buFont typeface="+mj-lt"/>
                        <a:buNone/>
                      </a:pPr>
                      <a:r>
                        <a:rPr lang="cs-CZ" b="0" i="0" dirty="0">
                          <a:solidFill>
                            <a:srgbClr val="202122"/>
                          </a:solidFill>
                          <a:effectLst/>
                          <a:latin typeface="Arial" panose="020B0604020202020204" pitchFamily="34" charset="0"/>
                        </a:rPr>
                        <a:t>10. citoslovce (interjekce)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Font typeface="+mj-lt"/>
                        <a:buNone/>
                      </a:pPr>
                      <a:r>
                        <a:rPr lang="el-GR" b="0" i="0" dirty="0">
                          <a:solidFill>
                            <a:srgbClr val="202122"/>
                          </a:solidFill>
                          <a:effectLst/>
                          <a:latin typeface="Arial" panose="020B0604020202020204" pitchFamily="34" charset="0"/>
                        </a:rPr>
                        <a:t>επιφωνήματα</a:t>
                      </a:r>
                      <a:endParaRPr lang="cs-CZ" b="0" i="0" dirty="0">
                        <a:solidFill>
                          <a:srgbClr val="2021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63654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l">
                        <a:buFont typeface="+mj-lt"/>
                        <a:buNone/>
                      </a:pPr>
                      <a:endParaRPr lang="cs-CZ" b="0" i="0" dirty="0">
                        <a:solidFill>
                          <a:srgbClr val="2021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Font typeface="+mj-lt"/>
                        <a:buNone/>
                      </a:pPr>
                      <a:r>
                        <a:rPr lang="el-GR" b="0" i="0" dirty="0">
                          <a:solidFill>
                            <a:srgbClr val="202122"/>
                          </a:solidFill>
                          <a:effectLst/>
                          <a:latin typeface="Arial" panose="020B0604020202020204" pitchFamily="34" charset="0"/>
                        </a:rPr>
                        <a:t>μετοχές</a:t>
                      </a:r>
                      <a:endParaRPr lang="cs-CZ" b="0" i="0" dirty="0">
                        <a:solidFill>
                          <a:srgbClr val="2021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9255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l">
                        <a:buFont typeface="+mj-lt"/>
                        <a:buNone/>
                      </a:pPr>
                      <a:endParaRPr lang="cs-CZ" b="0" i="0" dirty="0">
                        <a:solidFill>
                          <a:srgbClr val="2021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Font typeface="+mj-lt"/>
                        <a:buNone/>
                      </a:pPr>
                      <a:endParaRPr lang="cs-CZ" b="0" i="0" dirty="0">
                        <a:solidFill>
                          <a:srgbClr val="2021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790072"/>
                  </a:ext>
                </a:extLst>
              </a:tr>
            </a:tbl>
          </a:graphicData>
        </a:graphic>
      </p:graphicFrame>
      <p:sp>
        <p:nvSpPr>
          <p:cNvPr id="5" name="TextovéPole 4">
            <a:extLst>
              <a:ext uri="{FF2B5EF4-FFF2-40B4-BE49-F238E27FC236}">
                <a16:creationId xmlns:a16="http://schemas.microsoft.com/office/drawing/2014/main" id="{93AA8BCA-8FC7-AE28-C933-9EDB9344D77F}"/>
              </a:ext>
            </a:extLst>
          </p:cNvPr>
          <p:cNvSpPr txBox="1"/>
          <p:nvPr/>
        </p:nvSpPr>
        <p:spPr>
          <a:xfrm>
            <a:off x="881149" y="340821"/>
            <a:ext cx="14792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/>
              <a:t>Slovní druhy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80E5845C-4F3F-95AC-C9BE-DF5F436C61DC}"/>
              </a:ext>
            </a:extLst>
          </p:cNvPr>
          <p:cNvSpPr txBox="1"/>
          <p:nvPr/>
        </p:nvSpPr>
        <p:spPr>
          <a:xfrm>
            <a:off x="5012574" y="384170"/>
            <a:ext cx="18533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/>
              <a:t>M</a:t>
            </a:r>
            <a:r>
              <a:rPr lang="el-GR" b="1" dirty="0" err="1"/>
              <a:t>έρη</a:t>
            </a:r>
            <a:r>
              <a:rPr lang="el-GR" b="1" dirty="0"/>
              <a:t> του λόγου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0132161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57553902-E033-8EF6-459A-6ECD1A1B8146}"/>
              </a:ext>
            </a:extLst>
          </p:cNvPr>
          <p:cNvSpPr txBox="1"/>
          <p:nvPr/>
        </p:nvSpPr>
        <p:spPr>
          <a:xfrm>
            <a:off x="480111" y="144320"/>
            <a:ext cx="12827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u="sng" dirty="0"/>
              <a:t>Σύνδεσμοι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BC0B5CE3-3D21-ACBD-A53C-3D2988B8F81A}"/>
              </a:ext>
            </a:extLst>
          </p:cNvPr>
          <p:cNvSpPr txBox="1"/>
          <p:nvPr/>
        </p:nvSpPr>
        <p:spPr>
          <a:xfrm>
            <a:off x="581891" y="576088"/>
            <a:ext cx="798021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Σύνδεσμος</a:t>
            </a:r>
            <a:r>
              <a:rPr lang="el-G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είναι το άκλιτο μέρος του λόγου που χρησιμοποιείται για να συνδέσει προτάσεις ή λέξεις της ίδιας πρότασης μεταξύ τους</a:t>
            </a:r>
            <a:endParaRPr lang="cs-CZ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C25E91E2-2A05-E6CA-F0DB-549D17968678}"/>
              </a:ext>
            </a:extLst>
          </p:cNvPr>
          <p:cNvSpPr txBox="1"/>
          <p:nvPr/>
        </p:nvSpPr>
        <p:spPr>
          <a:xfrm>
            <a:off x="2028305" y="1446934"/>
            <a:ext cx="6779028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l-G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(και, κι, ούτε, μήτε, ουδέ, μηδέ)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l-G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(ή, είτε)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l-G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(μα, παρά, αλλά, όμως, ωστόσο, ενώ, αν και, μολονότι, μόνο)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l-G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(λοιπόν, ώστε, άρα, επομένως, που, οπότε)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l-G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(δηλαδή)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l-G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(πως, που, ότι)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l-G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(όταν, σαν, ενώ, καθώς, αφού, αφότου, πριν, πριν να, μόλις, προτού, ώσπου, ωσότου, όσο που, όποτε, άμα)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l-G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(γιατί, επειδή, αφού, διότι)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l-G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(αν, σαν, άμα)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l-G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(να, για να)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l-G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(ώστε, που)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l-G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(αν και, ενώ, μολονότι)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l-G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(μη, μήπως)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l-G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(παρά, πιο)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l-G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(να)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02C59472-F36F-D31D-59B0-3636F3F3963D}"/>
              </a:ext>
            </a:extLst>
          </p:cNvPr>
          <p:cNvSpPr txBox="1"/>
          <p:nvPr/>
        </p:nvSpPr>
        <p:spPr>
          <a:xfrm>
            <a:off x="581891" y="1411221"/>
            <a:ext cx="177892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1800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Συμπλεκτικοί</a:t>
            </a:r>
            <a:endParaRPr lang="cs-CZ" b="1" dirty="0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FC79A4DA-6CED-81D3-2242-7E7D53C499B9}"/>
              </a:ext>
            </a:extLst>
          </p:cNvPr>
          <p:cNvSpPr txBox="1"/>
          <p:nvPr/>
        </p:nvSpPr>
        <p:spPr>
          <a:xfrm>
            <a:off x="336667" y="1720553"/>
            <a:ext cx="182147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1800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Διαχωριστικοί</a:t>
            </a:r>
            <a:endParaRPr lang="cs-CZ" b="1" dirty="0"/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69629DE6-A2C0-BB45-D1FD-A8BFEF90E398}"/>
              </a:ext>
            </a:extLst>
          </p:cNvPr>
          <p:cNvSpPr txBox="1"/>
          <p:nvPr/>
        </p:nvSpPr>
        <p:spPr>
          <a:xfrm>
            <a:off x="686838" y="2020830"/>
            <a:ext cx="134666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1800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Αντιθετικοί</a:t>
            </a:r>
            <a:endParaRPr lang="cs-CZ" b="1" dirty="0"/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4E172B68-4FC1-8723-FB2E-AAE604AC02C0}"/>
              </a:ext>
            </a:extLst>
          </p:cNvPr>
          <p:cNvSpPr txBox="1"/>
          <p:nvPr/>
        </p:nvSpPr>
        <p:spPr>
          <a:xfrm>
            <a:off x="238991" y="2261335"/>
            <a:ext cx="217793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1800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Συμπερασματικοί</a:t>
            </a:r>
            <a:endParaRPr lang="cs-CZ" b="1" dirty="0"/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F54020AD-5FA9-4044-6D82-D06CF61AAAB5}"/>
              </a:ext>
            </a:extLst>
          </p:cNvPr>
          <p:cNvSpPr txBox="1"/>
          <p:nvPr/>
        </p:nvSpPr>
        <p:spPr>
          <a:xfrm>
            <a:off x="141316" y="2529395"/>
            <a:ext cx="202830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1800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Επεξηγηματικοί </a:t>
            </a:r>
            <a:endParaRPr lang="cs-CZ" b="1" dirty="0"/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6AF11A7D-E3B1-5797-83E1-AB2044CF37FF}"/>
              </a:ext>
            </a:extLst>
          </p:cNvPr>
          <p:cNvSpPr txBox="1"/>
          <p:nvPr/>
        </p:nvSpPr>
        <p:spPr>
          <a:xfrm>
            <a:off x="911281" y="2904644"/>
            <a:ext cx="101207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1800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Ειδικοί</a:t>
            </a:r>
            <a:endParaRPr lang="cs-CZ" b="1" dirty="0"/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9B3088AC-012F-DEC5-FFAD-370547104347}"/>
              </a:ext>
            </a:extLst>
          </p:cNvPr>
          <p:cNvSpPr txBox="1"/>
          <p:nvPr/>
        </p:nvSpPr>
        <p:spPr>
          <a:xfrm>
            <a:off x="911281" y="3310249"/>
            <a:ext cx="12240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1800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Χρονικοί</a:t>
            </a:r>
            <a:endParaRPr lang="cs-CZ" b="1" dirty="0"/>
          </a:p>
        </p:txBody>
      </p:sp>
      <p:sp>
        <p:nvSpPr>
          <p:cNvPr id="22" name="TextovéPole 21">
            <a:extLst>
              <a:ext uri="{FF2B5EF4-FFF2-40B4-BE49-F238E27FC236}">
                <a16:creationId xmlns:a16="http://schemas.microsoft.com/office/drawing/2014/main" id="{7BDBD99C-6357-BF2E-6D07-0620E8839D6E}"/>
              </a:ext>
            </a:extLst>
          </p:cNvPr>
          <p:cNvSpPr txBox="1"/>
          <p:nvPr/>
        </p:nvSpPr>
        <p:spPr>
          <a:xfrm>
            <a:off x="480112" y="3687386"/>
            <a:ext cx="166300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1800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Αιτιολογικοί</a:t>
            </a:r>
            <a:r>
              <a:rPr lang="el-GR" sz="18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endParaRPr lang="cs-CZ" dirty="0"/>
          </a:p>
        </p:txBody>
      </p:sp>
      <p:sp>
        <p:nvSpPr>
          <p:cNvPr id="24" name="TextovéPole 23">
            <a:extLst>
              <a:ext uri="{FF2B5EF4-FFF2-40B4-BE49-F238E27FC236}">
                <a16:creationId xmlns:a16="http://schemas.microsoft.com/office/drawing/2014/main" id="{88833308-BC61-3676-6EFD-E07959F87CE6}"/>
              </a:ext>
            </a:extLst>
          </p:cNvPr>
          <p:cNvSpPr txBox="1"/>
          <p:nvPr/>
        </p:nvSpPr>
        <p:spPr>
          <a:xfrm>
            <a:off x="480112" y="3920431"/>
            <a:ext cx="154819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1800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Υποθετικοί</a:t>
            </a:r>
            <a:endParaRPr lang="cs-CZ" b="1" dirty="0"/>
          </a:p>
        </p:txBody>
      </p:sp>
      <p:sp>
        <p:nvSpPr>
          <p:cNvPr id="26" name="TextovéPole 25">
            <a:extLst>
              <a:ext uri="{FF2B5EF4-FFF2-40B4-BE49-F238E27FC236}">
                <a16:creationId xmlns:a16="http://schemas.microsoft.com/office/drawing/2014/main" id="{6A492F08-8AFB-DB3C-D4B4-ACB7F6C0160B}"/>
              </a:ext>
            </a:extLst>
          </p:cNvPr>
          <p:cNvSpPr txBox="1"/>
          <p:nvPr/>
        </p:nvSpPr>
        <p:spPr>
          <a:xfrm>
            <a:off x="1021424" y="4211365"/>
            <a:ext cx="126145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1800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Τελικοί</a:t>
            </a:r>
            <a:endParaRPr lang="cs-CZ" b="1" dirty="0"/>
          </a:p>
        </p:txBody>
      </p:sp>
      <p:sp>
        <p:nvSpPr>
          <p:cNvPr id="28" name="TextovéPole 27">
            <a:extLst>
              <a:ext uri="{FF2B5EF4-FFF2-40B4-BE49-F238E27FC236}">
                <a16:creationId xmlns:a16="http://schemas.microsoft.com/office/drawing/2014/main" id="{FDDF2BCE-5B4C-B544-F603-A7DBF2EEFC9F}"/>
              </a:ext>
            </a:extLst>
          </p:cNvPr>
          <p:cNvSpPr txBox="1"/>
          <p:nvPr/>
        </p:nvSpPr>
        <p:spPr>
          <a:xfrm>
            <a:off x="238991" y="4468377"/>
            <a:ext cx="227561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1800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Αποτελεσματικοί</a:t>
            </a:r>
            <a:endParaRPr lang="cs-CZ" b="1" dirty="0"/>
          </a:p>
        </p:txBody>
      </p:sp>
      <p:sp>
        <p:nvSpPr>
          <p:cNvPr id="30" name="TextovéPole 29">
            <a:extLst>
              <a:ext uri="{FF2B5EF4-FFF2-40B4-BE49-F238E27FC236}">
                <a16:creationId xmlns:a16="http://schemas.microsoft.com/office/drawing/2014/main" id="{088A415E-C3DA-345A-9E7D-03B0961BC97D}"/>
              </a:ext>
            </a:extLst>
          </p:cNvPr>
          <p:cNvSpPr txBox="1"/>
          <p:nvPr/>
        </p:nvSpPr>
        <p:spPr>
          <a:xfrm>
            <a:off x="4572000" y="4793599"/>
            <a:ext cx="382306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1800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Εναντιωματικοί/Παραχωρητικοί </a:t>
            </a:r>
            <a:endParaRPr lang="cs-CZ" b="1" dirty="0"/>
          </a:p>
        </p:txBody>
      </p:sp>
      <p:sp>
        <p:nvSpPr>
          <p:cNvPr id="32" name="TextovéPole 31">
            <a:extLst>
              <a:ext uri="{FF2B5EF4-FFF2-40B4-BE49-F238E27FC236}">
                <a16:creationId xmlns:a16="http://schemas.microsoft.com/office/drawing/2014/main" id="{454F0979-541F-DAE1-7926-96DA35C15734}"/>
              </a:ext>
            </a:extLst>
          </p:cNvPr>
          <p:cNvSpPr txBox="1"/>
          <p:nvPr/>
        </p:nvSpPr>
        <p:spPr>
          <a:xfrm>
            <a:off x="3616035" y="5041734"/>
            <a:ext cx="31853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1800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Ενδοιαστικοί/Διστακτικοί </a:t>
            </a:r>
            <a:endParaRPr lang="cs-CZ" b="1" dirty="0"/>
          </a:p>
        </p:txBody>
      </p:sp>
      <p:sp>
        <p:nvSpPr>
          <p:cNvPr id="34" name="TextovéPole 33">
            <a:extLst>
              <a:ext uri="{FF2B5EF4-FFF2-40B4-BE49-F238E27FC236}">
                <a16:creationId xmlns:a16="http://schemas.microsoft.com/office/drawing/2014/main" id="{5EEB4EC8-5FD3-0D26-D00F-E618C1B705E9}"/>
              </a:ext>
            </a:extLst>
          </p:cNvPr>
          <p:cNvSpPr txBox="1"/>
          <p:nvPr/>
        </p:nvSpPr>
        <p:spPr>
          <a:xfrm>
            <a:off x="581891" y="5348808"/>
            <a:ext cx="158773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1800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Συγκριτικοί</a:t>
            </a:r>
            <a:endParaRPr lang="cs-CZ" b="1" dirty="0"/>
          </a:p>
        </p:txBody>
      </p:sp>
      <p:sp>
        <p:nvSpPr>
          <p:cNvPr id="36" name="TextovéPole 35">
            <a:extLst>
              <a:ext uri="{FF2B5EF4-FFF2-40B4-BE49-F238E27FC236}">
                <a16:creationId xmlns:a16="http://schemas.microsoft.com/office/drawing/2014/main" id="{1314209E-C043-4352-17E2-18AF19094D27}"/>
              </a:ext>
            </a:extLst>
          </p:cNvPr>
          <p:cNvSpPr txBox="1"/>
          <p:nvPr/>
        </p:nvSpPr>
        <p:spPr>
          <a:xfrm>
            <a:off x="833349" y="5605820"/>
            <a:ext cx="163760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1800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Βουλητικός</a:t>
            </a:r>
            <a:r>
              <a:rPr lang="el-GR" sz="18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07420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907FC595-3859-F159-39A0-A860B15B8AB7}"/>
              </a:ext>
            </a:extLst>
          </p:cNvPr>
          <p:cNvSpPr txBox="1"/>
          <p:nvPr/>
        </p:nvSpPr>
        <p:spPr>
          <a:xfrm>
            <a:off x="1080655" y="673331"/>
            <a:ext cx="30700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/>
              <a:t>παρατακτικοί </a:t>
            </a:r>
            <a:r>
              <a:rPr lang="cs-CZ" b="1" dirty="0"/>
              <a:t>x </a:t>
            </a:r>
            <a:r>
              <a:rPr lang="el-GR" b="1" dirty="0"/>
              <a:t>υποτακτικοί</a:t>
            </a:r>
            <a:endParaRPr lang="cs-CZ" b="1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512A36DE-C5DA-8919-D3B0-BE780CB44BC5}"/>
              </a:ext>
            </a:extLst>
          </p:cNvPr>
          <p:cNvSpPr txBox="1"/>
          <p:nvPr/>
        </p:nvSpPr>
        <p:spPr>
          <a:xfrm>
            <a:off x="1163782" y="5584504"/>
            <a:ext cx="757962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l-GR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Οι σύνδεσμοι: </a:t>
            </a:r>
            <a:r>
              <a:rPr lang="el-GR" sz="18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παρά, πριν, σαν, ως, </a:t>
            </a:r>
            <a:r>
              <a:rPr lang="el-GR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χρησιμοποιούνται και ως προθέσεις.</a:t>
            </a:r>
          </a:p>
          <a:p>
            <a:pPr algn="l"/>
            <a:r>
              <a:rPr lang="el-GR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1C6F7156-E7FA-7A26-361D-F69991116F9E}"/>
              </a:ext>
            </a:extLst>
          </p:cNvPr>
          <p:cNvSpPr txBox="1"/>
          <p:nvPr/>
        </p:nvSpPr>
        <p:spPr>
          <a:xfrm>
            <a:off x="872836" y="1255222"/>
            <a:ext cx="773020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Οι </a:t>
            </a:r>
            <a:r>
              <a:rPr lang="el-GR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παρατακτικοί</a:t>
            </a:r>
            <a:r>
              <a:rPr lang="el-G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σύνδεσμοι όταν συνδέουν προτάσεις, συνδέουν όμοιες προτάσεις, δηλαδή ή κύριες με κύριες ή εξαρτημένες με εξαρτημένες, π.χ.</a:t>
            </a:r>
          </a:p>
          <a:p>
            <a:r>
              <a:rPr lang="el-GR" dirty="0">
                <a:solidFill>
                  <a:srgbClr val="000000"/>
                </a:solidFill>
                <a:latin typeface="Calibri" panose="020F0502020204030204" pitchFamily="34" charset="0"/>
              </a:rPr>
              <a:t>Θα φάω και θα φύγω – κύρια, κύρια</a:t>
            </a:r>
          </a:p>
          <a:p>
            <a:r>
              <a:rPr lang="el-GR" dirty="0">
                <a:solidFill>
                  <a:srgbClr val="000000"/>
                </a:solidFill>
                <a:latin typeface="Calibri" panose="020F0502020204030204" pitchFamily="34" charset="0"/>
              </a:rPr>
              <a:t>Θέλω να φάω και να φύγω – εξαρτημένη, εξαρτημένη</a:t>
            </a:r>
          </a:p>
          <a:p>
            <a:endParaRPr lang="el-GR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l-G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Οι </a:t>
            </a:r>
            <a:r>
              <a:rPr lang="el-GR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υποτακτικοί</a:t>
            </a:r>
            <a:r>
              <a:rPr lang="el-G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σύνδεσμοι συνδέουν μια κύρια με μια εξαρτημένη, αλλά και μια εξαρτημένη με μια άλλη εξαρτημένη, π.χ.</a:t>
            </a:r>
          </a:p>
          <a:p>
            <a:r>
              <a:rPr lang="el-GR" dirty="0">
                <a:solidFill>
                  <a:srgbClr val="000000"/>
                </a:solidFill>
                <a:latin typeface="Calibri" panose="020F0502020204030204" pitchFamily="34" charset="0"/>
              </a:rPr>
              <a:t>Δε θα φάω αν το φαγητό δεν είναι έτοιμο.</a:t>
            </a:r>
          </a:p>
          <a:p>
            <a:r>
              <a:rPr lang="el-GR" dirty="0">
                <a:solidFill>
                  <a:srgbClr val="000000"/>
                </a:solidFill>
                <a:latin typeface="Calibri" panose="020F0502020204030204" pitchFamily="34" charset="0"/>
              </a:rPr>
              <a:t>Μου είπε ότι δε θα φάει αν το φαγητό δεν είναι έτοιμο.</a:t>
            </a:r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62CF1A7A-0922-B778-4B89-E927350B70C5}"/>
              </a:ext>
            </a:extLst>
          </p:cNvPr>
          <p:cNvSpPr txBox="1"/>
          <p:nvPr/>
        </p:nvSpPr>
        <p:spPr>
          <a:xfrm>
            <a:off x="1778923" y="4607102"/>
            <a:ext cx="4572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https://users.sch.gr/ipap/Ellinikos%20Politismos/Yliko/Theoria%20Nea/syndesmoi.htm</a:t>
            </a:r>
          </a:p>
        </p:txBody>
      </p:sp>
    </p:spTree>
    <p:extLst>
      <p:ext uri="{BB962C8B-B14F-4D97-AF65-F5344CB8AC3E}">
        <p14:creationId xmlns:p14="http://schemas.microsoft.com/office/powerpoint/2010/main" val="39170920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B442DDEA-2CB6-0714-3D67-421EB404E97E}"/>
              </a:ext>
            </a:extLst>
          </p:cNvPr>
          <p:cNvSpPr txBox="1"/>
          <p:nvPr/>
        </p:nvSpPr>
        <p:spPr>
          <a:xfrm>
            <a:off x="573578" y="523702"/>
            <a:ext cx="848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u="sng" dirty="0"/>
              <a:t>Μόρια</a:t>
            </a:r>
            <a:endParaRPr lang="cs-CZ" b="1" u="sng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CA0A6510-2428-52D3-16F3-15CF65FBAD43}"/>
              </a:ext>
            </a:extLst>
          </p:cNvPr>
          <p:cNvSpPr txBox="1"/>
          <p:nvPr/>
        </p:nvSpPr>
        <p:spPr>
          <a:xfrm>
            <a:off x="2169622" y="4504881"/>
            <a:ext cx="4572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Σύμφωνα με ορισμένες περιγραφές της νέας ελληνικής μόρια είναι και τα παρακάτω: </a:t>
            </a:r>
            <a:r>
              <a:rPr lang="el-GR" b="0" i="1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ναι, όχι, δε(ν), μη(ν).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95259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 descr="Obsah obrázku text, snímek obrazovky, číslo, Písmo&#10;&#10;Popis byl vytvořen automaticky">
            <a:extLst>
              <a:ext uri="{FF2B5EF4-FFF2-40B4-BE49-F238E27FC236}">
                <a16:creationId xmlns:a16="http://schemas.microsoft.com/office/drawing/2014/main" id="{A8C597DF-D51D-067C-1B01-9F0B41CD89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5025" y="1195717"/>
            <a:ext cx="6157494" cy="5395428"/>
          </a:xfrm>
          <a:prstGeom prst="rect">
            <a:avLst/>
          </a:prstGeom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D966BEC6-999F-2D00-0BFA-544E9806DD48}"/>
              </a:ext>
            </a:extLst>
          </p:cNvPr>
          <p:cNvSpPr txBox="1"/>
          <p:nvPr/>
        </p:nvSpPr>
        <p:spPr>
          <a:xfrm>
            <a:off x="2263647" y="6488668"/>
            <a:ext cx="46602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να – μόριο υποτακτικής: Να έρθει και ο Νίκος.</a:t>
            </a:r>
            <a:endParaRPr lang="cs-CZ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D5D61136-A1D3-79DA-3F28-D549540C0FD5}"/>
              </a:ext>
            </a:extLst>
          </p:cNvPr>
          <p:cNvSpPr txBox="1"/>
          <p:nvPr/>
        </p:nvSpPr>
        <p:spPr>
          <a:xfrm>
            <a:off x="139338" y="-74299"/>
            <a:ext cx="890886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1600" b="0" i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Τα </a:t>
            </a:r>
            <a:r>
              <a:rPr lang="el-GR" sz="1600" b="1" i="1" u="sng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Μόρια</a:t>
            </a:r>
            <a:r>
              <a:rPr lang="el-GR" sz="1600" b="0" i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είναι μικρές μονοσύλλαβες άκλιτες λέξεις που συνδέουν άλλες λέξεις ή φράσεις, συνδράμουν στην οργάνωση του λόγου, εκφράζουν τη συναισθηματική κατάσταση του ομιλητή και χρωματίζουν τα λεγόμενα με χαρακτηριστικό ύφος.</a:t>
            </a:r>
            <a:r>
              <a:rPr lang="el-GR" sz="1600" b="0" i="1" baseline="3000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l-GR" sz="1600" b="0" i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Τα μόρια της νεοελληνικής γλώσσας είναι:</a:t>
            </a:r>
            <a:endParaRPr lang="cs-CZ" sz="1600" i="1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3CC35C1E-3F1F-FFBD-8382-E349A5574E2A}"/>
              </a:ext>
            </a:extLst>
          </p:cNvPr>
          <p:cNvSpPr txBox="1"/>
          <p:nvPr/>
        </p:nvSpPr>
        <p:spPr>
          <a:xfrm>
            <a:off x="396240" y="657387"/>
            <a:ext cx="860842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200" dirty="0"/>
              <a:t>http://ebooks.edu.gr/ebooks/v/html/8547/2334/Grammatiki-Neas-Ellinikis-Glossas_A-B-G-Gymnasiou_html-apli/index_C_11.html</a:t>
            </a:r>
          </a:p>
        </p:txBody>
      </p:sp>
    </p:spTree>
    <p:extLst>
      <p:ext uri="{BB962C8B-B14F-4D97-AF65-F5344CB8AC3E}">
        <p14:creationId xmlns:p14="http://schemas.microsoft.com/office/powerpoint/2010/main" val="14711111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715232BA-CE4E-967D-1EBA-8AADFCFC0E36}"/>
              </a:ext>
            </a:extLst>
          </p:cNvPr>
          <p:cNvSpPr txBox="1"/>
          <p:nvPr/>
        </p:nvSpPr>
        <p:spPr>
          <a:xfrm>
            <a:off x="492430" y="245424"/>
            <a:ext cx="16514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/>
              <a:t>Επιφωνήματα</a:t>
            </a:r>
            <a:endParaRPr lang="cs-CZ" b="1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0B0E8247-0190-3244-9A14-C530679044E5}"/>
              </a:ext>
            </a:extLst>
          </p:cNvPr>
          <p:cNvSpPr txBox="1"/>
          <p:nvPr/>
        </p:nvSpPr>
        <p:spPr>
          <a:xfrm>
            <a:off x="756459" y="1471353"/>
            <a:ext cx="313389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i="1" dirty="0"/>
              <a:t>άκλιτες λέξεις</a:t>
            </a:r>
          </a:p>
          <a:p>
            <a:r>
              <a:rPr lang="el-GR" b="0" i="1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Με τα επιφωνήματα θέλουμε να εκφράσουμε διάφορα συναισθήματα, όπως θαυμασμό, ευχαρίστηση, απορία, πόνο, λύπη, ειρωνεία, αηδία κτλ.</a:t>
            </a:r>
          </a:p>
        </p:txBody>
      </p:sp>
      <p:pic>
        <p:nvPicPr>
          <p:cNvPr id="5" name="Obrázek 4" descr="Obsah obrázku text, snímek obrazovky, číslo, Písmo&#10;&#10;Popis byl vytvořen automaticky">
            <a:extLst>
              <a:ext uri="{FF2B5EF4-FFF2-40B4-BE49-F238E27FC236}">
                <a16:creationId xmlns:a16="http://schemas.microsoft.com/office/drawing/2014/main" id="{0230BA72-6060-489A-00A7-EAC2602A72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7192" y="1236969"/>
            <a:ext cx="5166808" cy="5547841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CA4C4573-7D4E-DBD0-DBB6-E27356C54B97}"/>
              </a:ext>
            </a:extLst>
          </p:cNvPr>
          <p:cNvSpPr txBox="1"/>
          <p:nvPr/>
        </p:nvSpPr>
        <p:spPr>
          <a:xfrm>
            <a:off x="492430" y="775304"/>
            <a:ext cx="836418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200" dirty="0"/>
              <a:t>http://ebooks.edu.gr/ebooks/v/html/8547/2334/Grammatiki-Neas-Ellinikis-Glossas_A-B-G-Gymnasiou_html-apli/index_C_10.html</a:t>
            </a:r>
          </a:p>
        </p:txBody>
      </p:sp>
    </p:spTree>
    <p:extLst>
      <p:ext uri="{BB962C8B-B14F-4D97-AF65-F5344CB8AC3E}">
        <p14:creationId xmlns:p14="http://schemas.microsoft.com/office/powerpoint/2010/main" val="1173771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FCAC14D8-FEE5-8DC2-14BB-29B247B5C258}"/>
              </a:ext>
            </a:extLst>
          </p:cNvPr>
          <p:cNvSpPr txBox="1"/>
          <p:nvPr/>
        </p:nvSpPr>
        <p:spPr>
          <a:xfrm>
            <a:off x="694112" y="908936"/>
            <a:ext cx="7755775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l-GR" b="0" i="1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Εκτός από τα επιφωνήματα που αναφέρονται στον παραπάνω πίνακα, χρησιμοποιούνται ως επιφωνήματα και εκφράσεις ακολουθούμενες στον γραπτό λόγο από θαυμαστικό (!) και στον προφορικό λόγο από </a:t>
            </a:r>
            <a:r>
              <a:rPr lang="el-GR" b="0" i="1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επιτόνιση</a:t>
            </a:r>
            <a:r>
              <a:rPr lang="el-GR" b="0" i="1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 κτλ. και διάφορα </a:t>
            </a:r>
            <a:r>
              <a:rPr lang="el-GR" b="0" i="1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εξωγλωσσικά</a:t>
            </a:r>
            <a:r>
              <a:rPr lang="el-GR" b="0" i="1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 στοιχεία </a:t>
            </a:r>
            <a:r>
              <a:rPr lang="el-GR" i="1" dirty="0">
                <a:solidFill>
                  <a:srgbClr val="000000"/>
                </a:solidFill>
                <a:latin typeface="Tahoma" panose="020B0604030504040204" pitchFamily="34" charset="0"/>
              </a:rPr>
              <a:t>(</a:t>
            </a:r>
            <a:r>
              <a:rPr lang="el-GR" b="0" i="1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μορφασμούς κτλ.). Μπορεί να είναι ουσιαστικά, επίθετα, ρήματα, επιρρήματα και σύντομες φράσεις.</a:t>
            </a:r>
          </a:p>
          <a:p>
            <a:pPr algn="just"/>
            <a:endParaRPr lang="el-GR" b="0" i="0" dirty="0">
              <a:solidFill>
                <a:srgbClr val="000000"/>
              </a:solidFill>
              <a:effectLst/>
              <a:latin typeface="Tahoma" panose="020B0604030504040204" pitchFamily="34" charset="0"/>
            </a:endParaRPr>
          </a:p>
          <a:p>
            <a:pPr algn="just"/>
            <a:r>
              <a:rPr lang="el-G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Ουσιαστικά: </a:t>
            </a:r>
            <a:r>
              <a:rPr lang="el-GR" b="0" i="1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Κρίμα! Φρίκη! Θεέ μου! Χριστός! Βοήθεια! Θάρρος! </a:t>
            </a:r>
          </a:p>
          <a:p>
            <a:pPr algn="just"/>
            <a:endParaRPr lang="el-GR" b="0" i="0" dirty="0">
              <a:solidFill>
                <a:srgbClr val="000000"/>
              </a:solidFill>
              <a:effectLst/>
              <a:latin typeface="Tahoma" panose="020B0604030504040204" pitchFamily="34" charset="0"/>
            </a:endParaRPr>
          </a:p>
          <a:p>
            <a:pPr algn="just"/>
            <a:r>
              <a:rPr lang="el-G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Επίθετα: </a:t>
            </a:r>
            <a:r>
              <a:rPr lang="el-GR" b="0" i="1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Καλέ! Μωρέ! Κακομοίρη μου! Τον καημένο!</a:t>
            </a:r>
          </a:p>
          <a:p>
            <a:pPr algn="just"/>
            <a:endParaRPr lang="el-GR" b="0" i="0" dirty="0">
              <a:solidFill>
                <a:srgbClr val="000000"/>
              </a:solidFill>
              <a:effectLst/>
              <a:latin typeface="Tahoma" panose="020B0604030504040204" pitchFamily="34" charset="0"/>
            </a:endParaRPr>
          </a:p>
          <a:p>
            <a:pPr algn="just"/>
            <a:r>
              <a:rPr lang="el-G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Ρήματα: </a:t>
            </a:r>
            <a:r>
              <a:rPr lang="el-GR" b="0" i="1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Έλα δα! Ορίστε! Ζήτω! </a:t>
            </a:r>
            <a:r>
              <a:rPr lang="el-GR" b="0" i="1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Ήμαρτον</a:t>
            </a:r>
            <a:r>
              <a:rPr lang="el-GR" b="0" i="1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! Στάσου!</a:t>
            </a:r>
          </a:p>
          <a:p>
            <a:pPr algn="just"/>
            <a:endParaRPr lang="el-GR" b="0" i="0" dirty="0">
              <a:solidFill>
                <a:srgbClr val="000000"/>
              </a:solidFill>
              <a:effectLst/>
              <a:latin typeface="Tahoma" panose="020B0604030504040204" pitchFamily="34" charset="0"/>
            </a:endParaRPr>
          </a:p>
          <a:p>
            <a:pPr algn="just"/>
            <a:r>
              <a:rPr lang="el-G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Επιρρήματα: </a:t>
            </a:r>
            <a:r>
              <a:rPr lang="el-GR" b="0" i="1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Εμπρός! Έξω! Περαστικά! Καλά! Ωραία! Μάλιστα!</a:t>
            </a:r>
          </a:p>
          <a:p>
            <a:pPr algn="just"/>
            <a:endParaRPr lang="el-GR" b="0" i="0" dirty="0">
              <a:solidFill>
                <a:srgbClr val="000000"/>
              </a:solidFill>
              <a:effectLst/>
              <a:latin typeface="Tahoma" panose="020B0604030504040204" pitchFamily="34" charset="0"/>
            </a:endParaRPr>
          </a:p>
          <a:p>
            <a:pPr algn="just"/>
            <a:r>
              <a:rPr lang="el-G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Φράσεις: </a:t>
            </a:r>
            <a:r>
              <a:rPr lang="el-GR" b="0" i="1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Τέλος πάντων! Να σε χαρώ! Μα την αλήθεια!</a:t>
            </a:r>
            <a:endParaRPr lang="el-GR" b="0" i="0" dirty="0">
              <a:solidFill>
                <a:srgbClr val="000000"/>
              </a:solidFill>
              <a:effectLst/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37741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8C8429D1-C75D-D26A-1138-A3DBE9DCA5ED}"/>
              </a:ext>
            </a:extLst>
          </p:cNvPr>
          <p:cNvSpPr txBox="1"/>
          <p:nvPr/>
        </p:nvSpPr>
        <p:spPr>
          <a:xfrm>
            <a:off x="4039985" y="648222"/>
            <a:ext cx="457200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Στον γραπτό λόγο χρήση επιφωνημάτων γίνεται κυρίως σε κείμενα που είναι πολύ κοντά στον προφορικό λόγο, όπως σε θεατρικά έργα, στη λογοτεχνία, σε εικονογραφημένες ιστορίες κτλ.</a:t>
            </a:r>
            <a:endParaRPr lang="cs-CZ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D586180F-40C8-93C7-4D1C-6D842D009C19}"/>
              </a:ext>
            </a:extLst>
          </p:cNvPr>
          <p:cNvSpPr txBox="1"/>
          <p:nvPr/>
        </p:nvSpPr>
        <p:spPr>
          <a:xfrm>
            <a:off x="249382" y="88315"/>
            <a:ext cx="4572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Χρησιμοποιούνται κυρίως στον </a:t>
            </a:r>
            <a:r>
              <a:rPr lang="el-GR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προφορικό λόγο ή στη λογοτεχνία.</a:t>
            </a:r>
            <a:endParaRPr lang="cs-CZ" b="1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3523048-B934-F72A-935F-2A0078E8E90F}"/>
              </a:ext>
            </a:extLst>
          </p:cNvPr>
          <p:cNvSpPr txBox="1"/>
          <p:nvPr/>
        </p:nvSpPr>
        <p:spPr>
          <a:xfrm>
            <a:off x="1155469" y="2372699"/>
            <a:ext cx="5336772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Το δεύτερο προέρχεται από το εικονογραφημένο </a:t>
            </a:r>
            <a:r>
              <a:rPr lang="el-GR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κόμικ</a:t>
            </a:r>
            <a:r>
              <a:rPr lang="el-GR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 </a:t>
            </a:r>
            <a:r>
              <a:rPr lang="el-GR" i="1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Η μεγάλη τρομάρα</a:t>
            </a:r>
            <a:r>
              <a:rPr lang="el-GR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 του </a:t>
            </a:r>
            <a:r>
              <a:rPr lang="el-GR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Walt</a:t>
            </a:r>
            <a:r>
              <a:rPr lang="el-GR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 </a:t>
            </a:r>
            <a:r>
              <a:rPr lang="el-GR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Disney</a:t>
            </a:r>
            <a:r>
              <a:rPr lang="el-GR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.</a:t>
            </a:r>
            <a:br>
              <a:rPr lang="el-GR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</a:br>
            <a:r>
              <a:rPr lang="el-GR" i="1" dirty="0" err="1">
                <a:solidFill>
                  <a:srgbClr val="EF9F47"/>
                </a:solidFill>
                <a:effectLst/>
                <a:latin typeface="Tahoma" panose="020B0604030504040204" pitchFamily="34" charset="0"/>
              </a:rPr>
              <a:t>Πο</a:t>
            </a:r>
            <a:r>
              <a:rPr lang="el-GR" i="1" dirty="0">
                <a:solidFill>
                  <a:srgbClr val="EF9F47"/>
                </a:solidFill>
                <a:effectLst/>
                <a:latin typeface="Tahoma" panose="020B0604030504040204" pitchFamily="34" charset="0"/>
              </a:rPr>
              <a:t>, </a:t>
            </a:r>
            <a:r>
              <a:rPr lang="el-GR" i="1" dirty="0" err="1">
                <a:solidFill>
                  <a:srgbClr val="EF9F47"/>
                </a:solidFill>
                <a:effectLst/>
                <a:latin typeface="Tahoma" panose="020B0604030504040204" pitchFamily="34" charset="0"/>
              </a:rPr>
              <a:t>πο</a:t>
            </a:r>
            <a:r>
              <a:rPr lang="el-GR" i="1" dirty="0">
                <a:solidFill>
                  <a:srgbClr val="EF9F47"/>
                </a:solidFill>
                <a:effectLst/>
                <a:latin typeface="Tahoma" panose="020B0604030504040204" pitchFamily="34" charset="0"/>
              </a:rPr>
              <a:t>!</a:t>
            </a:r>
            <a:r>
              <a:rPr lang="el-GR" i="1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 Το λένε «φρίκη στο τσιφλίκι».</a:t>
            </a:r>
            <a:br>
              <a:rPr lang="el-GR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</a:br>
            <a:r>
              <a:rPr lang="el-GR" i="1" dirty="0" err="1">
                <a:solidFill>
                  <a:srgbClr val="EF9F47"/>
                </a:solidFill>
                <a:effectLst/>
                <a:latin typeface="Tahoma" panose="020B0604030504040204" pitchFamily="34" charset="0"/>
              </a:rPr>
              <a:t>Χε</a:t>
            </a:r>
            <a:r>
              <a:rPr lang="el-GR" i="1" dirty="0">
                <a:solidFill>
                  <a:srgbClr val="EF9F47"/>
                </a:solidFill>
                <a:effectLst/>
                <a:latin typeface="Tahoma" panose="020B0604030504040204" pitchFamily="34" charset="0"/>
              </a:rPr>
              <a:t>! </a:t>
            </a:r>
            <a:r>
              <a:rPr lang="el-GR" i="1" dirty="0" err="1">
                <a:solidFill>
                  <a:srgbClr val="EF9F47"/>
                </a:solidFill>
                <a:effectLst/>
                <a:latin typeface="Tahoma" panose="020B0604030504040204" pitchFamily="34" charset="0"/>
              </a:rPr>
              <a:t>χε</a:t>
            </a:r>
            <a:r>
              <a:rPr lang="el-GR" i="1" dirty="0">
                <a:solidFill>
                  <a:srgbClr val="EF9F47"/>
                </a:solidFill>
                <a:effectLst/>
                <a:latin typeface="Tahoma" panose="020B0604030504040204" pitchFamily="34" charset="0"/>
              </a:rPr>
              <a:t>!</a:t>
            </a:r>
            <a:r>
              <a:rPr lang="el-GR" i="1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 Υπόσχεται πολλά.</a:t>
            </a:r>
            <a:br>
              <a:rPr lang="el-GR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</a:br>
            <a:r>
              <a:rPr lang="el-GR" i="1" dirty="0" err="1">
                <a:solidFill>
                  <a:srgbClr val="EF9F47"/>
                </a:solidFill>
                <a:effectLst/>
                <a:latin typeface="Tahoma" panose="020B0604030504040204" pitchFamily="34" charset="0"/>
              </a:rPr>
              <a:t>Άουτς</a:t>
            </a:r>
            <a:r>
              <a:rPr lang="el-GR" i="1" dirty="0">
                <a:solidFill>
                  <a:srgbClr val="EF9F47"/>
                </a:solidFill>
                <a:effectLst/>
                <a:latin typeface="Tahoma" panose="020B0604030504040204" pitchFamily="34" charset="0"/>
              </a:rPr>
              <a:t>! </a:t>
            </a:r>
            <a:r>
              <a:rPr lang="el-GR" i="1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Έπεσα σε αγκάθια. Είμαι ξύπνιος.</a:t>
            </a:r>
            <a:br>
              <a:rPr lang="el-GR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</a:br>
            <a:r>
              <a:rPr lang="el-GR" i="1" dirty="0" err="1">
                <a:solidFill>
                  <a:srgbClr val="EF9F47"/>
                </a:solidFill>
                <a:effectLst/>
                <a:latin typeface="Tahoma" panose="020B0604030504040204" pitchFamily="34" charset="0"/>
              </a:rPr>
              <a:t>Κλαψ</a:t>
            </a:r>
            <a:r>
              <a:rPr lang="el-GR" i="1" dirty="0">
                <a:solidFill>
                  <a:srgbClr val="EF9F47"/>
                </a:solidFill>
                <a:effectLst/>
                <a:latin typeface="Tahoma" panose="020B0604030504040204" pitchFamily="34" charset="0"/>
              </a:rPr>
              <a:t>!</a:t>
            </a:r>
            <a:r>
              <a:rPr lang="el-GR" i="1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 Κάτι φρικτό πρέπει να συμβαίνει εδώ!</a:t>
            </a:r>
            <a:endParaRPr lang="el-GR" i="0" dirty="0">
              <a:solidFill>
                <a:srgbClr val="000000"/>
              </a:solidFill>
              <a:effectLst/>
              <a:latin typeface="Tahoma" panose="020B0604030504040204" pitchFamily="34" charset="0"/>
            </a:endParaRPr>
          </a:p>
          <a:p>
            <a:endParaRPr lang="el-GR" i="0" dirty="0">
              <a:solidFill>
                <a:srgbClr val="000000"/>
              </a:solidFill>
              <a:effectLst/>
              <a:latin typeface="Tahoma" panose="020B0604030504040204" pitchFamily="34" charset="0"/>
            </a:endParaRPr>
          </a:p>
          <a:p>
            <a:r>
              <a:rPr lang="el-GR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Το τρίτο προέρχεται από το βιβλίο της Τασούλας </a:t>
            </a:r>
            <a:r>
              <a:rPr lang="el-GR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Τσιλιμένη</a:t>
            </a:r>
            <a:r>
              <a:rPr lang="el-GR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 </a:t>
            </a:r>
            <a:r>
              <a:rPr lang="el-GR" i="1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Δεν είμαι μικρός.</a:t>
            </a:r>
            <a:br>
              <a:rPr lang="el-GR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</a:br>
            <a:r>
              <a:rPr lang="el-GR" i="1" dirty="0">
                <a:solidFill>
                  <a:srgbClr val="EF9F47"/>
                </a:solidFill>
                <a:effectLst/>
                <a:latin typeface="Tahoma" panose="020B0604030504040204" pitchFamily="34" charset="0"/>
              </a:rPr>
              <a:t>Γιούπι!</a:t>
            </a:r>
            <a:r>
              <a:rPr lang="el-GR" i="1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 Θα γίνει χαμός! Φώναξε ο Σάλι κι έτρεξε στην κρεμάστρα.</a:t>
            </a:r>
            <a:br>
              <a:rPr lang="el-GR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</a:br>
            <a:r>
              <a:rPr lang="el-GR" i="1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Τι, βλέπεις, μπαμπά;</a:t>
            </a:r>
            <a:br>
              <a:rPr lang="el-GR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</a:br>
            <a:r>
              <a:rPr lang="el-GR" i="1" dirty="0" err="1">
                <a:solidFill>
                  <a:srgbClr val="EF9F47"/>
                </a:solidFill>
                <a:effectLst/>
                <a:latin typeface="Tahoma" panose="020B0604030504040204" pitchFamily="34" charset="0"/>
              </a:rPr>
              <a:t>Χμ</a:t>
            </a:r>
            <a:r>
              <a:rPr lang="el-GR" i="1" dirty="0">
                <a:solidFill>
                  <a:srgbClr val="EF9F47"/>
                </a:solidFill>
                <a:effectLst/>
                <a:latin typeface="Tahoma" panose="020B0604030504040204" pitchFamily="34" charset="0"/>
              </a:rPr>
              <a:t>!</a:t>
            </a:r>
            <a:r>
              <a:rPr lang="el-GR" i="1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 Βλέπω, αλλά δεν καταλαβαίνω.</a:t>
            </a:r>
            <a:endParaRPr lang="el-GR" i="0" dirty="0">
              <a:solidFill>
                <a:srgbClr val="000000"/>
              </a:solidFill>
              <a:effectLst/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71469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592AAA19-D9D2-A2DE-8A1B-08BD8787E07B}"/>
              </a:ext>
            </a:extLst>
          </p:cNvPr>
          <p:cNvSpPr txBox="1"/>
          <p:nvPr/>
        </p:nvSpPr>
        <p:spPr>
          <a:xfrm>
            <a:off x="457200" y="861951"/>
            <a:ext cx="8362603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l-GR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Η μετοχή είναι ένας τύπος του ρήματος που:</a:t>
            </a:r>
          </a:p>
          <a:p>
            <a:pPr algn="just"/>
            <a:r>
              <a:rPr lang="el-GR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α) μας δείχνει τον τρόπο με τον οποίο γίνεται αυτό που περιγράφει το ρήμα, π.χ.</a:t>
            </a:r>
          </a:p>
          <a:p>
            <a:pPr algn="just"/>
            <a:r>
              <a:rPr lang="el-GR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Η Νίκη ήρθε </a:t>
            </a:r>
            <a:r>
              <a:rPr lang="el-GR" sz="18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κλαίγοντας</a:t>
            </a:r>
            <a:r>
              <a:rPr lang="el-GR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ενώ η Ελένη ήρθε </a:t>
            </a:r>
            <a:r>
              <a:rPr lang="el-GR" sz="18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γελώντας</a:t>
            </a:r>
            <a:r>
              <a:rPr lang="el-GR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(</a:t>
            </a:r>
            <a:r>
              <a:rPr lang="el-GR" sz="18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πώς</a:t>
            </a:r>
            <a:r>
              <a:rPr lang="el-GR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ήρθαν η Νίκη και η Ελένη;)</a:t>
            </a:r>
          </a:p>
          <a:p>
            <a:pPr algn="just"/>
            <a:r>
              <a:rPr lang="el-GR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β) δίνει μια ιδιότητα σε ένα ουσιαστικό (όπως και το επίθετο),</a:t>
            </a:r>
          </a:p>
          <a:p>
            <a:pPr algn="just"/>
            <a:r>
              <a:rPr lang="el-GR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π.χ. είμαι πολύ </a:t>
            </a:r>
            <a:r>
              <a:rPr lang="el-GR" sz="18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χαρούμενος</a:t>
            </a:r>
            <a:r>
              <a:rPr lang="el-GR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γιατί ήρθε η </a:t>
            </a:r>
            <a:r>
              <a:rPr lang="el-GR" sz="18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αγαπημένη</a:t>
            </a:r>
            <a:r>
              <a:rPr lang="el-GR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μου Ελένη.</a:t>
            </a:r>
          </a:p>
          <a:p>
            <a:pPr algn="just"/>
            <a:r>
              <a:rPr lang="el-GR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</a:p>
          <a:p>
            <a:pPr algn="just"/>
            <a:r>
              <a:rPr lang="el-GR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Άρα, η μετοχή είναι και ρήμα και επίθετο· άλλωστε η λέξη </a:t>
            </a:r>
            <a:r>
              <a:rPr lang="el-GR" sz="18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μετοχή</a:t>
            </a:r>
            <a:r>
              <a:rPr lang="el-GR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αυτό σημαίνει, ότι δηλαδή </a:t>
            </a:r>
            <a:r>
              <a:rPr lang="el-GR" sz="18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μετέχει</a:t>
            </a:r>
            <a:r>
              <a:rPr lang="el-GR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και στο ρήμα και στο επίθετο.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3DFF94B2-9390-9593-9E32-17173D3FD869}"/>
              </a:ext>
            </a:extLst>
          </p:cNvPr>
          <p:cNvSpPr txBox="1"/>
          <p:nvPr/>
        </p:nvSpPr>
        <p:spPr>
          <a:xfrm>
            <a:off x="590204" y="374073"/>
            <a:ext cx="1024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Μετοχές</a:t>
            </a:r>
            <a:endParaRPr lang="cs-CZ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20955FBF-0554-921A-78B1-B9BAF80C8573}"/>
              </a:ext>
            </a:extLst>
          </p:cNvPr>
          <p:cNvSpPr txBox="1"/>
          <p:nvPr/>
        </p:nvSpPr>
        <p:spPr>
          <a:xfrm>
            <a:off x="798022" y="4031673"/>
            <a:ext cx="250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:</a:t>
            </a:r>
            <a:endParaRPr lang="cs-CZ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BBAABF5D-8F56-9E6A-025D-233ADCE7FD51}"/>
              </a:ext>
            </a:extLst>
          </p:cNvPr>
          <p:cNvSpPr txBox="1"/>
          <p:nvPr/>
        </p:nvSpPr>
        <p:spPr>
          <a:xfrm>
            <a:off x="389708" y="3893173"/>
            <a:ext cx="849758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https://users.sch.gr/ipap/Ellinikos%20Politismos/Yliko/Theoria%20Nea/mtx-rim-NE.htm</a:t>
            </a:r>
          </a:p>
        </p:txBody>
      </p:sp>
    </p:spTree>
    <p:extLst>
      <p:ext uri="{BB962C8B-B14F-4D97-AF65-F5344CB8AC3E}">
        <p14:creationId xmlns:p14="http://schemas.microsoft.com/office/powerpoint/2010/main" val="22817000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>
            <a:extLst>
              <a:ext uri="{FF2B5EF4-FFF2-40B4-BE49-F238E27FC236}">
                <a16:creationId xmlns:a16="http://schemas.microsoft.com/office/drawing/2014/main" id="{32122ECE-6661-1D6A-F4C2-F62511B4AA88}"/>
              </a:ext>
            </a:extLst>
          </p:cNvPr>
          <p:cNvSpPr txBox="1"/>
          <p:nvPr/>
        </p:nvSpPr>
        <p:spPr>
          <a:xfrm>
            <a:off x="540327" y="276967"/>
            <a:ext cx="834597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l-GR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Στη νέα ελληνική γλώσσα έχουμε τρεις μετοχές:</a:t>
            </a:r>
          </a:p>
          <a:p>
            <a:pPr algn="just"/>
            <a:r>
              <a:rPr lang="el-GR" sz="1800" b="1" i="0" dirty="0">
                <a:solidFill>
                  <a:srgbClr val="2196F3"/>
                </a:solidFill>
                <a:effectLst/>
                <a:latin typeface="Calibri" panose="020F0502020204030204" pitchFamily="34" charset="0"/>
              </a:rPr>
              <a:t>α</a:t>
            </a:r>
            <a:r>
              <a:rPr lang="el-GR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 Η μετοχή του </a:t>
            </a:r>
            <a:r>
              <a:rPr lang="el-GR" sz="18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ενεστώτα</a:t>
            </a:r>
            <a:r>
              <a:rPr lang="el-GR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της </a:t>
            </a:r>
            <a:r>
              <a:rPr lang="el-GR" sz="18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ενεργητικής</a:t>
            </a:r>
            <a:r>
              <a:rPr lang="el-GR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φ. που έχει κατάληξη -</a:t>
            </a:r>
            <a:r>
              <a:rPr lang="el-GR" sz="1800" b="1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οντας</a:t>
            </a:r>
            <a:r>
              <a:rPr lang="el-GR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ή -</a:t>
            </a:r>
            <a:r>
              <a:rPr lang="el-GR" sz="1800" b="1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ώντας</a:t>
            </a:r>
            <a:r>
              <a:rPr lang="el-GR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και είναι άκλιτη, π.χ.</a:t>
            </a:r>
          </a:p>
          <a:p>
            <a:pPr algn="just"/>
            <a:r>
              <a:rPr lang="el-GR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Η Νίκη ήρθε κλαίγ</a:t>
            </a:r>
            <a:r>
              <a:rPr lang="el-GR" sz="18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οντας</a:t>
            </a:r>
            <a:r>
              <a:rPr lang="el-GR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ενώ η Ελένη ήρθε γελ</a:t>
            </a:r>
            <a:r>
              <a:rPr lang="el-GR" sz="18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ώντας</a:t>
            </a:r>
            <a:endParaRPr lang="el-GR" sz="18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6ACE6D00-6279-F1AB-201D-81F00BB620C8}"/>
              </a:ext>
            </a:extLst>
          </p:cNvPr>
          <p:cNvSpPr txBox="1"/>
          <p:nvPr/>
        </p:nvSpPr>
        <p:spPr>
          <a:xfrm>
            <a:off x="540327" y="1767006"/>
            <a:ext cx="852885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b="1" i="0" dirty="0">
                <a:solidFill>
                  <a:srgbClr val="2196F3"/>
                </a:solidFill>
                <a:effectLst/>
                <a:latin typeface="Calibri" panose="020F0502020204030204" pitchFamily="34" charset="0"/>
              </a:rPr>
              <a:t>β</a:t>
            </a:r>
            <a:r>
              <a:rPr lang="el-G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 Η μετοχή του </a:t>
            </a:r>
            <a:r>
              <a:rPr lang="el-GR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ενεστώτα</a:t>
            </a:r>
            <a:r>
              <a:rPr lang="el-G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της </a:t>
            </a:r>
            <a:r>
              <a:rPr lang="el-GR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παθητικής</a:t>
            </a:r>
            <a:r>
              <a:rPr lang="el-G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φ. που κλίνεται ως επίθετο σε όλες τις πτώσεις και στα τρία γένη και έχει τις εξής καταλήξεις:</a:t>
            </a:r>
            <a:endParaRPr lang="cs-CZ" dirty="0"/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56606042-5678-0CBC-10D7-02FC0CF72521}"/>
              </a:ext>
            </a:extLst>
          </p:cNvPr>
          <p:cNvSpPr txBox="1"/>
          <p:nvPr/>
        </p:nvSpPr>
        <p:spPr>
          <a:xfrm>
            <a:off x="482138" y="2413337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r>
              <a:rPr lang="el-GR" b="1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ά</a:t>
            </a:r>
            <a:r>
              <a:rPr lang="el-GR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μενος</a:t>
            </a:r>
            <a:r>
              <a:rPr lang="el-G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-</a:t>
            </a:r>
            <a:r>
              <a:rPr lang="el-GR" b="1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ά</a:t>
            </a:r>
            <a:r>
              <a:rPr lang="el-GR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μενη</a:t>
            </a:r>
            <a:r>
              <a:rPr lang="el-G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-</a:t>
            </a:r>
            <a:r>
              <a:rPr lang="el-GR" b="1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ά</a:t>
            </a:r>
            <a:r>
              <a:rPr lang="el-GR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μενο</a:t>
            </a:r>
            <a:r>
              <a:rPr lang="el-G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π.χ.</a:t>
            </a:r>
            <a:endParaRPr lang="cs-CZ" dirty="0"/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3D7C212A-0A11-2284-F003-3715452B38E8}"/>
              </a:ext>
            </a:extLst>
          </p:cNvPr>
          <p:cNvSpPr txBox="1"/>
          <p:nvPr/>
        </p:nvSpPr>
        <p:spPr>
          <a:xfrm>
            <a:off x="3325090" y="2413337"/>
            <a:ext cx="4572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τρεμ</a:t>
            </a:r>
            <a:r>
              <a:rPr lang="el-GR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ά</a:t>
            </a:r>
            <a:r>
              <a:rPr lang="el-G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μενος, τρεμ</a:t>
            </a:r>
            <a:r>
              <a:rPr lang="el-GR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ά</a:t>
            </a:r>
            <a:r>
              <a:rPr lang="el-G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μενη, τρεμ</a:t>
            </a:r>
            <a:r>
              <a:rPr lang="el-GR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ά</a:t>
            </a:r>
            <a:r>
              <a:rPr lang="el-G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μενο</a:t>
            </a:r>
          </a:p>
          <a:p>
            <a:endParaRPr lang="cs-CZ" dirty="0"/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84A85CA2-1B7B-D1A8-0965-853A29F91BF0}"/>
              </a:ext>
            </a:extLst>
          </p:cNvPr>
          <p:cNvSpPr txBox="1"/>
          <p:nvPr/>
        </p:nvSpPr>
        <p:spPr>
          <a:xfrm>
            <a:off x="482138" y="2782669"/>
            <a:ext cx="58228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r>
              <a:rPr lang="el-GR" b="1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ό</a:t>
            </a:r>
            <a:r>
              <a:rPr lang="el-GR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μενος</a:t>
            </a:r>
            <a:r>
              <a:rPr lang="el-G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-</a:t>
            </a:r>
            <a:r>
              <a:rPr lang="el-GR" b="1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ό</a:t>
            </a:r>
            <a:r>
              <a:rPr lang="el-GR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μενη</a:t>
            </a:r>
            <a:r>
              <a:rPr lang="el-G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-</a:t>
            </a:r>
            <a:r>
              <a:rPr lang="el-GR" b="1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ό</a:t>
            </a:r>
            <a:r>
              <a:rPr lang="el-GR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μενο</a:t>
            </a:r>
            <a:r>
              <a:rPr lang="el-G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π.χ. εργαζόμενος, υποσχόμενος</a:t>
            </a:r>
            <a:endParaRPr lang="cs-CZ" dirty="0"/>
          </a:p>
        </p:txBody>
      </p:sp>
      <p:sp>
        <p:nvSpPr>
          <p:cNvPr id="22" name="TextovéPole 21">
            <a:extLst>
              <a:ext uri="{FF2B5EF4-FFF2-40B4-BE49-F238E27FC236}">
                <a16:creationId xmlns:a16="http://schemas.microsoft.com/office/drawing/2014/main" id="{BFD5ECF3-F312-9801-035D-0C5DD177CA6A}"/>
              </a:ext>
            </a:extLst>
          </p:cNvPr>
          <p:cNvSpPr txBox="1"/>
          <p:nvPr/>
        </p:nvSpPr>
        <p:spPr>
          <a:xfrm>
            <a:off x="1471351" y="3495470"/>
            <a:ext cx="562771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τιμ</a:t>
            </a:r>
            <a:r>
              <a:rPr lang="el-GR" b="1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ώ</a:t>
            </a:r>
            <a:r>
              <a:rPr lang="el-GR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μενος, τιμ</a:t>
            </a:r>
            <a:r>
              <a:rPr lang="el-GR" b="1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ώ</a:t>
            </a:r>
            <a:r>
              <a:rPr lang="el-GR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μενη, τιμ</a:t>
            </a:r>
            <a:r>
              <a:rPr lang="el-GR" b="1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ώ</a:t>
            </a:r>
            <a:r>
              <a:rPr lang="el-GR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μενο</a:t>
            </a:r>
            <a:endParaRPr lang="cs-CZ" dirty="0"/>
          </a:p>
        </p:txBody>
      </p:sp>
      <p:sp>
        <p:nvSpPr>
          <p:cNvPr id="24" name="TextovéPole 23">
            <a:extLst>
              <a:ext uri="{FF2B5EF4-FFF2-40B4-BE49-F238E27FC236}">
                <a16:creationId xmlns:a16="http://schemas.microsoft.com/office/drawing/2014/main" id="{86DD7A16-DADD-187C-8184-F3738BF012E3}"/>
              </a:ext>
            </a:extLst>
          </p:cNvPr>
          <p:cNvSpPr txBox="1"/>
          <p:nvPr/>
        </p:nvSpPr>
        <p:spPr>
          <a:xfrm>
            <a:off x="540327" y="3144273"/>
            <a:ext cx="639248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b="1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el-GR" b="1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ώ</a:t>
            </a:r>
            <a:r>
              <a:rPr lang="el-GR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μενος</a:t>
            </a:r>
            <a:r>
              <a:rPr lang="el-G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-</a:t>
            </a:r>
            <a:r>
              <a:rPr lang="el-GR" b="1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ώ</a:t>
            </a:r>
            <a:r>
              <a:rPr lang="el-GR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μενη</a:t>
            </a:r>
            <a:r>
              <a:rPr lang="el-G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-</a:t>
            </a:r>
            <a:r>
              <a:rPr lang="el-GR" b="1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ώ</a:t>
            </a:r>
            <a:r>
              <a:rPr lang="el-GR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μενο</a:t>
            </a:r>
            <a:r>
              <a:rPr lang="el-GR" b="0" i="0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  <a:r>
              <a:rPr lang="el-G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(</a:t>
            </a:r>
            <a:r>
              <a:rPr lang="el-GR" b="0" i="1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κυρίως από την αρχαία ελληνική</a:t>
            </a:r>
            <a:r>
              <a:rPr lang="el-G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) π.χ.</a:t>
            </a:r>
            <a:endParaRPr lang="cs-CZ" dirty="0"/>
          </a:p>
        </p:txBody>
      </p:sp>
      <p:sp>
        <p:nvSpPr>
          <p:cNvPr id="26" name="TextovéPole 25">
            <a:extLst>
              <a:ext uri="{FF2B5EF4-FFF2-40B4-BE49-F238E27FC236}">
                <a16:creationId xmlns:a16="http://schemas.microsoft.com/office/drawing/2014/main" id="{77F17AD7-8D36-768E-CD1C-A276F9A70E32}"/>
              </a:ext>
            </a:extLst>
          </p:cNvPr>
          <p:cNvSpPr txBox="1"/>
          <p:nvPr/>
        </p:nvSpPr>
        <p:spPr>
          <a:xfrm>
            <a:off x="540326" y="3846667"/>
            <a:ext cx="655874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r>
              <a:rPr lang="el-GR" b="1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ού</a:t>
            </a:r>
            <a:r>
              <a:rPr lang="el-GR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μενος</a:t>
            </a:r>
            <a:r>
              <a:rPr lang="el-G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 </a:t>
            </a:r>
            <a:r>
              <a:rPr lang="el-GR" b="1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ού</a:t>
            </a:r>
            <a:r>
              <a:rPr lang="el-GR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μενη</a:t>
            </a:r>
            <a:r>
              <a:rPr lang="el-G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-</a:t>
            </a:r>
            <a:r>
              <a:rPr lang="el-GR" b="1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ού</a:t>
            </a:r>
            <a:r>
              <a:rPr lang="el-GR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μενο</a:t>
            </a:r>
            <a:r>
              <a:rPr lang="el-G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</a:t>
            </a:r>
            <a:r>
              <a:rPr lang="el-GR" i="1" dirty="0">
                <a:solidFill>
                  <a:srgbClr val="000000"/>
                </a:solidFill>
                <a:latin typeface="Calibri" panose="020F0502020204030204" pitchFamily="34" charset="0"/>
              </a:rPr>
              <a:t>(2η συζυγία) </a:t>
            </a:r>
            <a:r>
              <a:rPr lang="el-G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π.χ. ασχολούμενος</a:t>
            </a:r>
            <a:r>
              <a:rPr lang="el-GR" dirty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endParaRPr lang="cs-CZ" dirty="0"/>
          </a:p>
        </p:txBody>
      </p:sp>
      <p:sp>
        <p:nvSpPr>
          <p:cNvPr id="30" name="TextovéPole 29">
            <a:extLst>
              <a:ext uri="{FF2B5EF4-FFF2-40B4-BE49-F238E27FC236}">
                <a16:creationId xmlns:a16="http://schemas.microsoft.com/office/drawing/2014/main" id="{0172A4D4-F5BC-D7A3-B318-F55ABAA570A8}"/>
              </a:ext>
            </a:extLst>
          </p:cNvPr>
          <p:cNvSpPr txBox="1"/>
          <p:nvPr/>
        </p:nvSpPr>
        <p:spPr>
          <a:xfrm>
            <a:off x="382385" y="4300604"/>
            <a:ext cx="868679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dirty="0">
                <a:solidFill>
                  <a:srgbClr val="000000"/>
                </a:solidFill>
                <a:latin typeface="Calibri" panose="020F0502020204030204" pitchFamily="34" charset="0"/>
              </a:rPr>
              <a:t>Η</a:t>
            </a:r>
            <a:r>
              <a:rPr lang="el-G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μετοχή του παθητικού ενεστώτα σε αρκετές περιπτώσεις έχει μετατραπεί στη νέα ελληνική σε ουσιαστικό, π.χ.</a:t>
            </a:r>
            <a:r>
              <a:rPr lang="cs-CZ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o </a:t>
            </a:r>
            <a:r>
              <a:rPr lang="el-G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κρατούμενος, το περιεχόμενο.</a:t>
            </a:r>
            <a:endParaRPr lang="cs-CZ" dirty="0"/>
          </a:p>
        </p:txBody>
      </p:sp>
      <p:sp>
        <p:nvSpPr>
          <p:cNvPr id="32" name="TextovéPole 31">
            <a:extLst>
              <a:ext uri="{FF2B5EF4-FFF2-40B4-BE49-F238E27FC236}">
                <a16:creationId xmlns:a16="http://schemas.microsoft.com/office/drawing/2014/main" id="{4581F637-1663-08D5-C92B-41CF335057C2}"/>
              </a:ext>
            </a:extLst>
          </p:cNvPr>
          <p:cNvSpPr txBox="1"/>
          <p:nvPr/>
        </p:nvSpPr>
        <p:spPr>
          <a:xfrm>
            <a:off x="382384" y="5027830"/>
            <a:ext cx="807997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dirty="0">
                <a:solidFill>
                  <a:srgbClr val="000000"/>
                </a:solidFill>
                <a:latin typeface="Calibri" panose="020F0502020204030204" pitchFamily="34" charset="0"/>
              </a:rPr>
              <a:t>Η </a:t>
            </a:r>
            <a:r>
              <a:rPr lang="el-G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μετοχή του παθητικού ενεστώτα δεν είναι τόσο συχνή ή εύχρηστη.</a:t>
            </a:r>
            <a:endParaRPr lang="cs-CZ" dirty="0"/>
          </a:p>
        </p:txBody>
      </p:sp>
      <p:sp>
        <p:nvSpPr>
          <p:cNvPr id="34" name="TextovéPole 33">
            <a:extLst>
              <a:ext uri="{FF2B5EF4-FFF2-40B4-BE49-F238E27FC236}">
                <a16:creationId xmlns:a16="http://schemas.microsoft.com/office/drawing/2014/main" id="{AB077D7A-D94F-BB8F-D16D-80FC82BF4365}"/>
              </a:ext>
            </a:extLst>
          </p:cNvPr>
          <p:cNvSpPr txBox="1"/>
          <p:nvPr/>
        </p:nvSpPr>
        <p:spPr>
          <a:xfrm>
            <a:off x="382384" y="5818539"/>
            <a:ext cx="828778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b="1" i="0" dirty="0">
                <a:solidFill>
                  <a:srgbClr val="2196F3"/>
                </a:solidFill>
                <a:effectLst/>
                <a:latin typeface="Calibri" panose="020F0502020204030204" pitchFamily="34" charset="0"/>
              </a:rPr>
              <a:t>γ</a:t>
            </a:r>
            <a:r>
              <a:rPr lang="el-G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 Η μετοχή του </a:t>
            </a:r>
            <a:r>
              <a:rPr lang="el-GR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παρακείμενου</a:t>
            </a:r>
            <a:r>
              <a:rPr lang="el-G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της </a:t>
            </a:r>
            <a:r>
              <a:rPr lang="el-GR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παθητικής</a:t>
            </a:r>
            <a:r>
              <a:rPr lang="el-G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φ. που κλίνεται ως επίθετο σε όλες τις πτώσεις και στα τρία γένη και έχει κατάληξη -μένος, μένη, </a:t>
            </a:r>
            <a:r>
              <a:rPr lang="el-GR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μένο</a:t>
            </a:r>
            <a:r>
              <a:rPr lang="el-G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π.χ. κρυμμένος.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8666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3F3258E8-4594-8948-66CC-DF831D18E9AC}"/>
              </a:ext>
            </a:extLst>
          </p:cNvPr>
          <p:cNvSpPr txBox="1"/>
          <p:nvPr/>
        </p:nvSpPr>
        <p:spPr>
          <a:xfrm>
            <a:off x="382385" y="149629"/>
            <a:ext cx="49648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u="sng" dirty="0"/>
              <a:t>Οριστικό άρθρο </a:t>
            </a:r>
            <a:r>
              <a:rPr lang="el-GR" b="1" dirty="0"/>
              <a:t>– μερικές από τις χρήσεις του </a:t>
            </a:r>
            <a:endParaRPr lang="cs-CZ" b="1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AEC65F88-B6F0-79AC-3146-D06FB33B2A10}"/>
              </a:ext>
            </a:extLst>
          </p:cNvPr>
          <p:cNvSpPr txBox="1"/>
          <p:nvPr/>
        </p:nvSpPr>
        <p:spPr>
          <a:xfrm>
            <a:off x="1264197" y="690095"/>
            <a:ext cx="5617243" cy="59093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l-GR" dirty="0"/>
              <a:t>Συγκεκριμένα πρόσωπα ή πράγματα:</a:t>
            </a:r>
          </a:p>
          <a:p>
            <a:pPr marL="285750" indent="-285750">
              <a:buFontTx/>
              <a:buChar char="-"/>
            </a:pPr>
            <a:r>
              <a:rPr lang="el-GR" dirty="0"/>
              <a:t>Ο Γιάννης είναι φίλος μου.</a:t>
            </a:r>
          </a:p>
          <a:p>
            <a:pPr marL="285750" indent="-285750">
              <a:buFontTx/>
              <a:buChar char="-"/>
            </a:pPr>
            <a:r>
              <a:rPr lang="el-GR" dirty="0"/>
              <a:t>το αυτοκίνητό μου</a:t>
            </a:r>
          </a:p>
          <a:p>
            <a:pPr marL="285750" indent="-285750">
              <a:buFontTx/>
              <a:buChar char="-"/>
            </a:pPr>
            <a:endParaRPr lang="el-GR" dirty="0"/>
          </a:p>
          <a:p>
            <a:r>
              <a:rPr lang="el-GR" dirty="0"/>
              <a:t>2. Ένα είδος – μια κατηγορία / γενικές έννοιες </a:t>
            </a:r>
          </a:p>
          <a:p>
            <a:pPr marL="285750" indent="-285750">
              <a:buFontTx/>
              <a:buChar char="-"/>
            </a:pPr>
            <a:r>
              <a:rPr lang="el-GR" dirty="0"/>
              <a:t>Ο σκύλος (Οι σκύλοι) είναι κοινωνικό ζώο.</a:t>
            </a:r>
          </a:p>
          <a:p>
            <a:pPr marL="285750" indent="-285750">
              <a:buFontTx/>
              <a:buChar char="-"/>
            </a:pPr>
            <a:r>
              <a:rPr lang="el-GR" dirty="0"/>
              <a:t>Τα άλογα (Το άλογο) είναι ωραία και περήφανα ζώα.</a:t>
            </a:r>
          </a:p>
          <a:p>
            <a:pPr marL="285750" indent="-285750">
              <a:buFontTx/>
              <a:buChar char="-"/>
            </a:pPr>
            <a:r>
              <a:rPr lang="el-GR" dirty="0"/>
              <a:t>Το νερό είναι απαραίτητο για τη ζωή.</a:t>
            </a:r>
          </a:p>
          <a:p>
            <a:pPr marL="285750" indent="-285750">
              <a:buFontTx/>
              <a:buChar char="-"/>
            </a:pPr>
            <a:endParaRPr lang="el-GR" dirty="0"/>
          </a:p>
          <a:p>
            <a:r>
              <a:rPr lang="el-GR" dirty="0"/>
              <a:t>3. Κοινωνικές ομάδες ή εθνικότητες</a:t>
            </a:r>
          </a:p>
          <a:p>
            <a:pPr marL="285750" indent="-285750">
              <a:buFontTx/>
              <a:buChar char="-"/>
            </a:pPr>
            <a:r>
              <a:rPr lang="el-GR" dirty="0"/>
              <a:t>Οι Έλληνες είναι φημισμένοι για την ιστορία τους.</a:t>
            </a:r>
          </a:p>
          <a:p>
            <a:pPr marL="285750" indent="-285750">
              <a:buFontTx/>
              <a:buChar char="-"/>
            </a:pPr>
            <a:r>
              <a:rPr lang="el-GR" dirty="0"/>
              <a:t>Οι αθλητές …</a:t>
            </a:r>
          </a:p>
          <a:p>
            <a:pPr marL="285750" indent="-285750">
              <a:buFontTx/>
              <a:buChar char="-"/>
            </a:pPr>
            <a:endParaRPr lang="el-GR" dirty="0"/>
          </a:p>
          <a:p>
            <a:r>
              <a:rPr lang="el-GR" dirty="0"/>
              <a:t>4. Μοναδικά πράγματα:</a:t>
            </a:r>
          </a:p>
          <a:p>
            <a:pPr marL="285750" indent="-285750">
              <a:buFontTx/>
              <a:buChar char="-"/>
            </a:pPr>
            <a:r>
              <a:rPr lang="el-GR" dirty="0"/>
              <a:t>Ο ήλιος είναι το κέντρο του ηλιακού μας συστήματος</a:t>
            </a:r>
          </a:p>
          <a:p>
            <a:pPr marL="285750" indent="-285750">
              <a:buFontTx/>
              <a:buChar char="-"/>
            </a:pPr>
            <a:endParaRPr lang="el-GR" dirty="0"/>
          </a:p>
          <a:p>
            <a:r>
              <a:rPr lang="el-GR" dirty="0"/>
              <a:t>5. έμφαση:</a:t>
            </a:r>
          </a:p>
          <a:p>
            <a:r>
              <a:rPr lang="el-GR" dirty="0"/>
              <a:t>Το ποδόσφαιρο είναι ΤΟ άθλημα.</a:t>
            </a:r>
          </a:p>
          <a:p>
            <a:endParaRPr lang="el-GR" dirty="0"/>
          </a:p>
          <a:p>
            <a:r>
              <a:rPr lang="el-GR" dirty="0"/>
              <a:t>6. ονοματοποίηση:</a:t>
            </a:r>
          </a:p>
          <a:p>
            <a:r>
              <a:rPr lang="el-GR" dirty="0"/>
              <a:t>Το να ξενυχτάς δεν είναι καλό.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74889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8037E2CA-E550-0160-B18F-EFCB9F614DFF}"/>
              </a:ext>
            </a:extLst>
          </p:cNvPr>
          <p:cNvSpPr txBox="1"/>
          <p:nvPr/>
        </p:nvSpPr>
        <p:spPr>
          <a:xfrm>
            <a:off x="474610" y="1215824"/>
            <a:ext cx="409738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/>
              <a:t>αιτιατ. ενικού - τελικό ν:</a:t>
            </a:r>
          </a:p>
          <a:p>
            <a:r>
              <a:rPr lang="el-GR" u="sng" dirty="0"/>
              <a:t>αρσενικά</a:t>
            </a:r>
            <a:r>
              <a:rPr lang="el-GR" dirty="0"/>
              <a:t>: τον</a:t>
            </a:r>
          </a:p>
          <a:p>
            <a:r>
              <a:rPr lang="el-GR" u="sng" dirty="0"/>
              <a:t>θηλυκά</a:t>
            </a:r>
            <a:r>
              <a:rPr lang="el-GR" dirty="0"/>
              <a:t>: την μπροστά από φωνήεν ή </a:t>
            </a:r>
            <a:r>
              <a:rPr lang="el-GR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κ, π, τ, ξ, ψ, </a:t>
            </a:r>
            <a:r>
              <a:rPr lang="el-GR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γκ</a:t>
            </a:r>
            <a:r>
              <a:rPr lang="el-GR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</a:t>
            </a:r>
            <a:r>
              <a:rPr lang="el-GR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μπ</a:t>
            </a:r>
            <a:r>
              <a:rPr lang="el-GR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</a:t>
            </a:r>
            <a:r>
              <a:rPr lang="el-GR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ντ</a:t>
            </a:r>
            <a:r>
              <a:rPr lang="el-GR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</a:t>
            </a:r>
            <a:r>
              <a:rPr lang="el-GR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τσ</a:t>
            </a:r>
            <a:r>
              <a:rPr lang="el-GR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</a:t>
            </a:r>
            <a:r>
              <a:rPr lang="el-GR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τζ</a:t>
            </a:r>
            <a:r>
              <a:rPr lang="el-GR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(στιγμιαία σύμφωνα</a:t>
            </a:r>
            <a:r>
              <a:rPr lang="cs-CZ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-explozivy/ražené hlásky)</a:t>
            </a:r>
            <a:endParaRPr lang="cs-CZ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F8AAEC07-FC0D-B8CB-9BB7-281E24D169F6}"/>
              </a:ext>
            </a:extLst>
          </p:cNvPr>
          <p:cNvSpPr txBox="1"/>
          <p:nvPr/>
        </p:nvSpPr>
        <p:spPr>
          <a:xfrm>
            <a:off x="4572000" y="1296447"/>
            <a:ext cx="449353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σε + άρθρο: στον, στις…</a:t>
            </a:r>
          </a:p>
          <a:p>
            <a:r>
              <a:rPr lang="el-GR" dirty="0"/>
              <a:t>και γενική πτώση (προφορικός λόγος):</a:t>
            </a:r>
          </a:p>
          <a:p>
            <a:r>
              <a:rPr lang="el-GR" dirty="0"/>
              <a:t>στης Ελένης</a:t>
            </a:r>
          </a:p>
          <a:p>
            <a:r>
              <a:rPr lang="el-GR" dirty="0"/>
              <a:t>Στου κουφού την πόρτα όσο θέλεις βρόντα. </a:t>
            </a:r>
          </a:p>
          <a:p>
            <a:r>
              <a:rPr lang="el-GR" dirty="0"/>
              <a:t>*Στο έφερα. / Σ’ το έφερα. (αντωνυμία)</a:t>
            </a:r>
          </a:p>
          <a:p>
            <a:endParaRPr lang="el-GR" dirty="0"/>
          </a:p>
          <a:p>
            <a:endParaRPr lang="el-GR" b="0" i="0" u="none" strike="noStrike" dirty="0">
              <a:effectLst/>
              <a:latin typeface="Arial" panose="020B0604020202020204" pitchFamily="34" charset="0"/>
              <a:hlinkClick r:id="rId2"/>
            </a:endParaRPr>
          </a:p>
          <a:p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A88614D2-323A-92AE-A23F-036E3D1695BC}"/>
              </a:ext>
            </a:extLst>
          </p:cNvPr>
          <p:cNvSpPr txBox="1"/>
          <p:nvPr/>
        </p:nvSpPr>
        <p:spPr>
          <a:xfrm>
            <a:off x="292515" y="2729113"/>
            <a:ext cx="885979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άρθρο / αντωνυμία</a:t>
            </a:r>
          </a:p>
          <a:p>
            <a:r>
              <a:rPr lang="cs-CZ" sz="1600" dirty="0">
                <a:hlinkClick r:id="rId3"/>
              </a:rPr>
              <a:t>https://users.sch.gr/ipap/Ellinikos%20Politismos/Yliko/askisis%20nea/arthro-antonimia-NE-1.htm</a:t>
            </a:r>
            <a:endParaRPr lang="el-GR" sz="1600" dirty="0"/>
          </a:p>
          <a:p>
            <a:r>
              <a:rPr lang="cs-CZ" sz="1600" dirty="0">
                <a:hlinkClick r:id="rId4"/>
              </a:rPr>
              <a:t>https://users.sch.gr/ipap/Ellinikos%20Politismos/Yliko/askisis%20nea/arthro-antonimia-NE-2.htm</a:t>
            </a:r>
            <a:endParaRPr lang="el-GR" sz="1600" dirty="0"/>
          </a:p>
          <a:p>
            <a:endParaRPr lang="cs-CZ" sz="1600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12A2B242-1F21-C6C7-6ABF-FBE7F02A346D}"/>
              </a:ext>
            </a:extLst>
          </p:cNvPr>
          <p:cNvSpPr txBox="1"/>
          <p:nvPr/>
        </p:nvSpPr>
        <p:spPr>
          <a:xfrm>
            <a:off x="423949" y="266007"/>
            <a:ext cx="712086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/>
              <a:t>Οριστικό </a:t>
            </a:r>
            <a:r>
              <a:rPr lang="el-GR" b="1" u="sng" dirty="0"/>
              <a:t>άρθρο</a:t>
            </a:r>
          </a:p>
          <a:p>
            <a:r>
              <a:rPr lang="el-GR" dirty="0"/>
              <a:t>ευρεία χρήση – οριστική </a:t>
            </a:r>
            <a:r>
              <a:rPr lang="el-GR" b="1" dirty="0" err="1"/>
              <a:t>ειδικευτική</a:t>
            </a:r>
            <a:r>
              <a:rPr lang="el-GR" dirty="0"/>
              <a:t> αναφορά / </a:t>
            </a:r>
            <a:r>
              <a:rPr lang="el-GR" b="1" dirty="0"/>
              <a:t>γενικευτική</a:t>
            </a:r>
            <a:r>
              <a:rPr lang="el-GR" dirty="0"/>
              <a:t> αναφορά</a:t>
            </a:r>
            <a:endParaRPr lang="cs-CZ" dirty="0"/>
          </a:p>
          <a:p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1B3180A1-EA33-749C-B717-CA0BC4C58831}"/>
              </a:ext>
            </a:extLst>
          </p:cNvPr>
          <p:cNvSpPr txBox="1"/>
          <p:nvPr/>
        </p:nvSpPr>
        <p:spPr>
          <a:xfrm>
            <a:off x="659111" y="3652443"/>
            <a:ext cx="4831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u="sng" dirty="0"/>
              <a:t>Αόριστο άρθρο </a:t>
            </a:r>
            <a:r>
              <a:rPr lang="el-GR" b="1" dirty="0"/>
              <a:t>– </a:t>
            </a:r>
            <a:r>
              <a:rPr lang="el-GR" dirty="0"/>
              <a:t>μερικές από τις χρήσεις του</a:t>
            </a:r>
            <a:endParaRPr lang="cs-CZ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2C518BE8-50B9-4D41-3B31-2FE6D19062C4}"/>
              </a:ext>
            </a:extLst>
          </p:cNvPr>
          <p:cNvSpPr txBox="1"/>
          <p:nvPr/>
        </p:nvSpPr>
        <p:spPr>
          <a:xfrm>
            <a:off x="292515" y="4051331"/>
            <a:ext cx="871016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κάτι αόριστο / πρώτη φορά</a:t>
            </a:r>
          </a:p>
          <a:p>
            <a:r>
              <a:rPr lang="el-GR" b="1" i="0" dirty="0">
                <a:effectLst/>
                <a:latin typeface="Calibri" panose="020F0502020204030204" pitchFamily="34" charset="0"/>
              </a:rPr>
              <a:t>Μια</a:t>
            </a:r>
            <a:r>
              <a:rPr lang="el-G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φορά κι </a:t>
            </a:r>
            <a:r>
              <a:rPr lang="el-GR" b="1" i="0" dirty="0">
                <a:effectLst/>
                <a:latin typeface="Calibri" panose="020F0502020204030204" pitchFamily="34" charset="0"/>
              </a:rPr>
              <a:t>έναν</a:t>
            </a:r>
            <a:r>
              <a:rPr lang="el-G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καιρό ήταν </a:t>
            </a:r>
            <a:r>
              <a:rPr lang="el-GR" b="1" i="0" dirty="0">
                <a:effectLst/>
                <a:latin typeface="Calibri" panose="020F0502020204030204" pitchFamily="34" charset="0"/>
              </a:rPr>
              <a:t>ένας</a:t>
            </a:r>
            <a:r>
              <a:rPr lang="el-G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μικρός σκύλος που καθώς περπατούσε συνάντησε </a:t>
            </a:r>
            <a:r>
              <a:rPr lang="el-GR" b="1" i="0" dirty="0">
                <a:effectLst/>
                <a:latin typeface="Calibri" panose="020F0502020204030204" pitchFamily="34" charset="0"/>
              </a:rPr>
              <a:t>ένα</a:t>
            </a:r>
            <a:r>
              <a:rPr lang="el-G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γατάκι.</a:t>
            </a:r>
          </a:p>
          <a:p>
            <a:r>
              <a:rPr lang="el-GR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Ο</a:t>
            </a:r>
            <a:r>
              <a:rPr lang="el-G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σκύλος πλησίασε </a:t>
            </a:r>
            <a:r>
              <a:rPr lang="el-GR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το</a:t>
            </a:r>
            <a:r>
              <a:rPr lang="el-G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γατάκι και άρχισε να το μυρίζει.</a:t>
            </a:r>
          </a:p>
          <a:p>
            <a:endParaRPr lang="el-GR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r>
              <a:rPr lang="el-GR" b="1" dirty="0">
                <a:solidFill>
                  <a:srgbClr val="000000"/>
                </a:solidFill>
                <a:latin typeface="Calibri" panose="020F0502020204030204" pitchFamily="34" charset="0"/>
              </a:rPr>
              <a:t>ενικός /πληθυντικός</a:t>
            </a:r>
            <a:r>
              <a:rPr lang="el-GR" dirty="0">
                <a:solidFill>
                  <a:srgbClr val="000000"/>
                </a:solidFill>
                <a:latin typeface="Calibri" panose="020F0502020204030204" pitchFamily="34" charset="0"/>
              </a:rPr>
              <a:t>: Στο πάρκο είδα ένα παιδί να παίζει. / Στο πάρκο είδα παιδιά να…</a:t>
            </a:r>
          </a:p>
          <a:p>
            <a:r>
              <a:rPr lang="el-GR" dirty="0">
                <a:solidFill>
                  <a:srgbClr val="000000"/>
                </a:solidFill>
                <a:latin typeface="Calibri" panose="020F0502020204030204" pitchFamily="34" charset="0"/>
              </a:rPr>
              <a:t>(μερικά παιδιά, κάποια παιδιά…)</a:t>
            </a:r>
            <a:endParaRPr lang="cs-CZ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9786C9E9-2A11-F886-89E0-04C05B5DED0A}"/>
              </a:ext>
            </a:extLst>
          </p:cNvPr>
          <p:cNvSpPr txBox="1"/>
          <p:nvPr/>
        </p:nvSpPr>
        <p:spPr>
          <a:xfrm>
            <a:off x="1873926" y="6222661"/>
            <a:ext cx="63954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/>
              <a:t>αιτιατική</a:t>
            </a:r>
            <a:r>
              <a:rPr lang="el-GR" dirty="0"/>
              <a:t>: έναν, μια (όχι υποχρεωτικά </a:t>
            </a:r>
            <a:r>
              <a:rPr lang="el-GR" dirty="0" err="1"/>
              <a:t>μιαν</a:t>
            </a:r>
            <a:r>
              <a:rPr lang="el-GR" dirty="0"/>
              <a:t> – φωνήεν, ευφωνία)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85711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0A0E5DDB-EA79-3AF9-65DD-795C12D98FE6}"/>
              </a:ext>
            </a:extLst>
          </p:cNvPr>
          <p:cNvSpPr txBox="1"/>
          <p:nvPr/>
        </p:nvSpPr>
        <p:spPr>
          <a:xfrm>
            <a:off x="648392" y="3679414"/>
            <a:ext cx="8038407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dirty="0"/>
              <a:t>Μερικά παραδείγματα απουσίας του άρθρου μπροστά σε όνομα - </a:t>
            </a:r>
            <a:r>
              <a:rPr lang="el-GR" b="1" dirty="0"/>
              <a:t>μηδενικό άρθρο</a:t>
            </a:r>
            <a:r>
              <a:rPr lang="el-GR" dirty="0"/>
              <a:t>:</a:t>
            </a:r>
          </a:p>
          <a:p>
            <a:endParaRPr lang="el-GR" dirty="0"/>
          </a:p>
          <a:p>
            <a:pPr marL="285750" indent="-285750">
              <a:buFontTx/>
              <a:buChar char="-"/>
            </a:pPr>
            <a:r>
              <a:rPr lang="el-GR" u="sng" dirty="0"/>
              <a:t>συντόμευση </a:t>
            </a:r>
            <a:r>
              <a:rPr lang="el-GR" dirty="0"/>
              <a:t>(τίτλοι εφημερίδων: Σκύλος σώζει παιδί από πνιγμό.</a:t>
            </a:r>
          </a:p>
          <a:p>
            <a:pPr marL="285750" indent="-285750">
              <a:buFontTx/>
              <a:buChar char="-"/>
            </a:pPr>
            <a:r>
              <a:rPr lang="el-GR" u="sng" dirty="0"/>
              <a:t>ούτε οριστική ούτε γενικευτική αναφορά</a:t>
            </a:r>
            <a:r>
              <a:rPr lang="el-GR" dirty="0"/>
              <a:t>:</a:t>
            </a:r>
          </a:p>
          <a:p>
            <a:r>
              <a:rPr lang="el-GR" dirty="0"/>
              <a:t>Αύριο θα φτιάξω το ψάρι. Αύριο θα φτιάξω ένα ψάρι. Αύριο θα φτιάξω ψάρι.</a:t>
            </a:r>
          </a:p>
          <a:p>
            <a:pPr marL="285750" indent="-285750">
              <a:buFontTx/>
              <a:buChar char="-"/>
            </a:pPr>
            <a:r>
              <a:rPr lang="el-GR" u="sng" dirty="0"/>
              <a:t>γενικευτική αναφορά</a:t>
            </a:r>
            <a:r>
              <a:rPr lang="el-GR" dirty="0"/>
              <a:t>:</a:t>
            </a:r>
          </a:p>
          <a:p>
            <a:r>
              <a:rPr lang="el-GR" dirty="0"/>
              <a:t>υποκείμενο + υπάρχει/υπάρχουν, ζουν,…: (Τα) Λιοντάρια ζουν μόνο στην Αφρική</a:t>
            </a:r>
          </a:p>
          <a:p>
            <a:r>
              <a:rPr lang="el-GR" dirty="0"/>
              <a:t>αντικείμενο (μεγαλύτερη ελευθερία) Για το όργωμα χρησιμοποιούν ακόμη (τα) άλογα και (τα) βόδια</a:t>
            </a:r>
          </a:p>
          <a:p>
            <a:r>
              <a:rPr lang="el-GR" dirty="0"/>
              <a:t>- </a:t>
            </a:r>
            <a:r>
              <a:rPr lang="el-GR" u="sng" dirty="0"/>
              <a:t>κατηγορούμενο</a:t>
            </a:r>
            <a:r>
              <a:rPr lang="el-GR" dirty="0"/>
              <a:t>: Ο Κώστας είναι γιατρός, Έλληνας, ωραίος…</a:t>
            </a: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2DDF9A02-8F38-3971-2756-A5C4202B3F48}"/>
              </a:ext>
            </a:extLst>
          </p:cNvPr>
          <p:cNvSpPr txBox="1"/>
          <p:nvPr/>
        </p:nvSpPr>
        <p:spPr>
          <a:xfrm>
            <a:off x="199505" y="714895"/>
            <a:ext cx="8944495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αόριστο άρθρο / αριθμητικό</a:t>
            </a:r>
          </a:p>
          <a:p>
            <a:endParaRPr lang="el-GR" dirty="0"/>
          </a:p>
          <a:p>
            <a:r>
              <a:rPr lang="el-GR" b="1" i="0" dirty="0">
                <a:effectLst/>
                <a:latin typeface="Calibri" panose="020F0502020204030204" pitchFamily="34" charset="0"/>
              </a:rPr>
              <a:t>μια</a:t>
            </a:r>
            <a:r>
              <a:rPr lang="el-G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μέρα περπατούσα στον δρόμο / έμεινα </a:t>
            </a:r>
            <a:r>
              <a:rPr lang="el-GR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μια</a:t>
            </a:r>
            <a:r>
              <a:rPr lang="el-G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μέρα στην Αθήνα</a:t>
            </a:r>
            <a:br>
              <a:rPr lang="el-GR" dirty="0"/>
            </a:br>
            <a:r>
              <a:rPr lang="el-G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• ήταν </a:t>
            </a:r>
            <a:r>
              <a:rPr lang="el-GR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ένα</a:t>
            </a:r>
            <a:r>
              <a:rPr lang="el-G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όμορφο πρωινό / αγόρασα </a:t>
            </a:r>
            <a:r>
              <a:rPr lang="el-GR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ένα</a:t>
            </a:r>
            <a:r>
              <a:rPr lang="el-G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βιβλίο</a:t>
            </a:r>
          </a:p>
          <a:p>
            <a:endParaRPr lang="el-GR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l-G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αόριστο άρθρο / αόριστη αντωνυμία</a:t>
            </a:r>
          </a:p>
          <a:p>
            <a:r>
              <a:rPr lang="el-G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Θα αγοράσω </a:t>
            </a:r>
            <a:r>
              <a:rPr lang="el-GR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ένα</a:t>
            </a:r>
            <a:r>
              <a:rPr lang="el-G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παγωτό. / Κι εγώ θα πάρω ένα </a:t>
            </a:r>
            <a:r>
              <a:rPr lang="el-GR" dirty="0">
                <a:solidFill>
                  <a:srgbClr val="000000"/>
                </a:solidFill>
                <a:latin typeface="Calibri" panose="020F0502020204030204" pitchFamily="34" charset="0"/>
              </a:rPr>
              <a:t>(</a:t>
            </a:r>
            <a:r>
              <a:rPr lang="el-G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αντικαθιστά το όνομα)</a:t>
            </a:r>
          </a:p>
          <a:p>
            <a:r>
              <a:rPr lang="cs-CZ" sz="16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https://users.sch.gr/ipap/Ellinikos%20Politismos/Yliko/askisis%20nea/aor-arthro-aor-antonimia-NE-1.htm</a:t>
            </a:r>
            <a:endParaRPr lang="el-GR" sz="16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endParaRPr lang="el-GR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27286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7B88FBBC-89DB-E58D-8AE4-69F5FC004C75}"/>
              </a:ext>
            </a:extLst>
          </p:cNvPr>
          <p:cNvSpPr txBox="1"/>
          <p:nvPr/>
        </p:nvSpPr>
        <p:spPr>
          <a:xfrm>
            <a:off x="857004" y="382013"/>
            <a:ext cx="1399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u="sng" dirty="0"/>
              <a:t>Ουσιαστικό</a:t>
            </a:r>
            <a:endParaRPr lang="cs-CZ" b="1" u="sng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524C8D1D-795F-B488-9D28-BDB80DCB5B7C}"/>
              </a:ext>
            </a:extLst>
          </p:cNvPr>
          <p:cNvSpPr txBox="1"/>
          <p:nvPr/>
        </p:nvSpPr>
        <p:spPr>
          <a:xfrm>
            <a:off x="290947" y="1397675"/>
            <a:ext cx="84789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i="1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Ουσιαστικό</a:t>
            </a:r>
            <a:r>
              <a:rPr lang="el-GR" b="0" i="1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λέγεται η λέξη που αναφέρεται</a:t>
            </a:r>
            <a:r>
              <a:rPr lang="cs-CZ" b="0" i="1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l-GR" b="0" i="1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σε </a:t>
            </a:r>
            <a:r>
              <a:rPr lang="el-GR" b="1" i="1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πρόσωπα</a:t>
            </a:r>
            <a:r>
              <a:rPr lang="el-GR" b="0" i="1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(Γιάννης), </a:t>
            </a:r>
            <a:r>
              <a:rPr lang="el-GR" b="1" i="1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ζώα</a:t>
            </a:r>
            <a:r>
              <a:rPr lang="el-GR" b="0" i="1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(αλεπού), </a:t>
            </a:r>
            <a:r>
              <a:rPr lang="el-GR" b="1" i="1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πράγματα</a:t>
            </a:r>
            <a:r>
              <a:rPr lang="el-GR" b="0" i="1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(τραπέζι), </a:t>
            </a:r>
            <a:r>
              <a:rPr lang="el-GR" b="1" i="1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τόπους</a:t>
            </a:r>
            <a:r>
              <a:rPr lang="el-GR" b="0" i="1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(Τρίκαλα) και σε έννοιες που δηλώνουν </a:t>
            </a:r>
            <a:r>
              <a:rPr lang="el-GR" b="1" i="1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ιδιότητα</a:t>
            </a:r>
            <a:r>
              <a:rPr lang="el-GR" b="0" i="1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(εξυπνάδα, ομορφιά), </a:t>
            </a:r>
            <a:r>
              <a:rPr lang="el-GR" b="1" i="1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ενέργεια</a:t>
            </a:r>
            <a:r>
              <a:rPr lang="el-GR" b="0" i="1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(τρέξιμο, δουλειά) και </a:t>
            </a:r>
            <a:r>
              <a:rPr lang="el-GR" b="1" i="1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κατάσταση</a:t>
            </a:r>
            <a:r>
              <a:rPr lang="el-GR" b="0" i="1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(ησυχία, γαλήνη θύελλα)</a:t>
            </a:r>
            <a:r>
              <a:rPr lang="el-GR" b="0" i="1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.</a:t>
            </a:r>
            <a:endParaRPr lang="cs-CZ" b="0" i="1" dirty="0">
              <a:solidFill>
                <a:srgbClr val="000000"/>
              </a:solidFill>
              <a:effectLst/>
              <a:latin typeface="Tahoma" panose="020B0604030504040204" pitchFamily="34" charset="0"/>
            </a:endParaRPr>
          </a:p>
          <a:p>
            <a:r>
              <a:rPr lang="cs-CZ" sz="1200" i="1" dirty="0"/>
              <a:t>https://users.sch.gr/ipap/Ellinikos%20Politismos/Yliko/Theoria%20Nea/klisi_ousiastiko.htm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61CE6C76-4B9B-A1BA-EE79-694D30B395FC}"/>
              </a:ext>
            </a:extLst>
          </p:cNvPr>
          <p:cNvSpPr txBox="1"/>
          <p:nvPr/>
        </p:nvSpPr>
        <p:spPr>
          <a:xfrm>
            <a:off x="179597" y="3429000"/>
            <a:ext cx="896440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/>
              <a:t>κύρια ουσιαστικά</a:t>
            </a:r>
            <a:r>
              <a:rPr lang="el-GR" dirty="0"/>
              <a:t>: Γιώργος, Τετάρτη, Ιούνιος…</a:t>
            </a:r>
          </a:p>
          <a:p>
            <a:r>
              <a:rPr lang="el-GR" b="1" dirty="0"/>
              <a:t>κοινά ουσιαστικά</a:t>
            </a:r>
            <a:r>
              <a:rPr lang="el-GR" dirty="0"/>
              <a:t>: άνθρωπος, λουλούδι, …</a:t>
            </a:r>
          </a:p>
          <a:p>
            <a:r>
              <a:rPr lang="el-GR" b="1" dirty="0"/>
              <a:t>περιληπτικά ουσ</a:t>
            </a:r>
            <a:r>
              <a:rPr lang="el-GR" dirty="0"/>
              <a:t>.: στρατός, στόλος, λαός…</a:t>
            </a:r>
          </a:p>
          <a:p>
            <a:endParaRPr lang="el-GR" dirty="0"/>
          </a:p>
          <a:p>
            <a:r>
              <a:rPr lang="el-GR" b="1" dirty="0"/>
              <a:t>αφηρημένα</a:t>
            </a:r>
            <a:r>
              <a:rPr lang="el-GR" dirty="0"/>
              <a:t>: καλοσύνη, τρέξιμο… (ιδιότητα, κατάσταση…)</a:t>
            </a:r>
          </a:p>
          <a:p>
            <a:r>
              <a:rPr lang="el-GR" b="1" dirty="0"/>
              <a:t>συγκεκριμένα</a:t>
            </a:r>
            <a:r>
              <a:rPr lang="el-GR" dirty="0"/>
              <a:t>: άνθρωπος </a:t>
            </a:r>
          </a:p>
          <a:p>
            <a:r>
              <a:rPr lang="el-GR" dirty="0"/>
              <a:t>και τα δύο: ζωγράφισε τρεις κύκλους, ανήκει στον κύκλο των διανοούμενων της πόλης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14979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188C583F-7E68-02E9-2F2E-BC5AB075F2CE}"/>
              </a:ext>
            </a:extLst>
          </p:cNvPr>
          <p:cNvSpPr txBox="1"/>
          <p:nvPr/>
        </p:nvSpPr>
        <p:spPr>
          <a:xfrm>
            <a:off x="283028" y="2487485"/>
            <a:ext cx="89611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/>
              <a:t>μόνο πληθυντικός </a:t>
            </a:r>
            <a:r>
              <a:rPr lang="el-GR" dirty="0"/>
              <a:t>(όχι υποχρεωτικά): :</a:t>
            </a:r>
          </a:p>
          <a:p>
            <a:pPr marL="285750" indent="-285750">
              <a:buFontTx/>
              <a:buChar char="-"/>
            </a:pPr>
            <a:r>
              <a:rPr lang="el-GR" dirty="0"/>
              <a:t>γλώσσα: βουλγαρικά, ελληνικά</a:t>
            </a:r>
          </a:p>
          <a:p>
            <a:pPr marL="285750" indent="-285750">
              <a:buFontTx/>
              <a:buChar char="-"/>
            </a:pPr>
            <a:r>
              <a:rPr lang="el-GR" dirty="0"/>
              <a:t>αμοιβή: λεφτά, ρέστα, χρήματα</a:t>
            </a:r>
          </a:p>
          <a:p>
            <a:pPr marL="285750" indent="-285750">
              <a:buFontTx/>
              <a:buChar char="-"/>
            </a:pPr>
            <a:r>
              <a:rPr lang="el-GR" dirty="0"/>
              <a:t>διάφορα κοινά ουσ. (συνήθως λαϊκής προέλευσης): βαφτίσια, χαιρετίσματα, κάλαντα</a:t>
            </a:r>
            <a:endParaRPr lang="cs-CZ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7F43B1E6-EBB9-6962-0D70-F5667D877175}"/>
              </a:ext>
            </a:extLst>
          </p:cNvPr>
          <p:cNvSpPr txBox="1"/>
          <p:nvPr/>
        </p:nvSpPr>
        <p:spPr>
          <a:xfrm>
            <a:off x="364968" y="4370515"/>
            <a:ext cx="50321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/>
              <a:t>γένος</a:t>
            </a:r>
            <a:r>
              <a:rPr lang="el-GR" dirty="0"/>
              <a:t>: φυσικό γένος </a:t>
            </a:r>
            <a:r>
              <a:rPr lang="cs-CZ" dirty="0"/>
              <a:t>x </a:t>
            </a:r>
            <a:r>
              <a:rPr lang="el-GR" dirty="0"/>
              <a:t>γραμματικό γένος (ζώα,…) </a:t>
            </a: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D1784D23-6900-7F62-A686-609227237066}"/>
              </a:ext>
            </a:extLst>
          </p:cNvPr>
          <p:cNvSpPr txBox="1"/>
          <p:nvPr/>
        </p:nvSpPr>
        <p:spPr>
          <a:xfrm>
            <a:off x="632955" y="5347145"/>
            <a:ext cx="30171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/>
              <a:t>μορφολογία</a:t>
            </a:r>
            <a:r>
              <a:rPr lang="el-GR" dirty="0"/>
              <a:t>:</a:t>
            </a:r>
          </a:p>
          <a:p>
            <a:r>
              <a:rPr lang="el-GR" dirty="0"/>
              <a:t>ισοσύλλαβα </a:t>
            </a:r>
            <a:r>
              <a:rPr lang="cs-CZ" dirty="0"/>
              <a:t>x</a:t>
            </a:r>
            <a:r>
              <a:rPr lang="el-GR" dirty="0"/>
              <a:t> ανισοσύλλαβα</a:t>
            </a:r>
            <a:r>
              <a:rPr lang="cs-CZ" dirty="0"/>
              <a:t> 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C5BED6BA-F60F-3B0C-DA27-1FEA36B3CDEC}"/>
              </a:ext>
            </a:extLst>
          </p:cNvPr>
          <p:cNvSpPr txBox="1"/>
          <p:nvPr/>
        </p:nvSpPr>
        <p:spPr>
          <a:xfrm>
            <a:off x="437607" y="391809"/>
            <a:ext cx="713885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b="1" dirty="0"/>
              <a:t>μόνο ενικός </a:t>
            </a:r>
            <a:r>
              <a:rPr lang="el-GR" dirty="0"/>
              <a:t>(όχι υποχρεωτικά): </a:t>
            </a:r>
            <a:endParaRPr lang="cs-CZ" dirty="0"/>
          </a:p>
          <a:p>
            <a:pPr marL="285750" indent="-285750">
              <a:buFontTx/>
              <a:buChar char="-"/>
            </a:pPr>
            <a:r>
              <a:rPr lang="el-GR" dirty="0"/>
              <a:t>έννοιες που δεν μετριούνται (καλοσύνη), </a:t>
            </a:r>
            <a:endParaRPr lang="cs-CZ" dirty="0"/>
          </a:p>
          <a:p>
            <a:pPr marL="285750" indent="-285750">
              <a:buFontTx/>
              <a:buChar char="-"/>
            </a:pPr>
            <a:r>
              <a:rPr lang="el-GR" dirty="0"/>
              <a:t>τέχνες και επιστήμες (γεωγραφία, ζωγραφική (</a:t>
            </a:r>
            <a:r>
              <a:rPr lang="cs-CZ" dirty="0"/>
              <a:t>x</a:t>
            </a:r>
            <a:r>
              <a:rPr lang="el-GR" dirty="0"/>
              <a:t> μαθηματικά</a:t>
            </a:r>
            <a:r>
              <a:rPr lang="cs-CZ" dirty="0"/>
              <a:t>))</a:t>
            </a:r>
          </a:p>
          <a:p>
            <a:r>
              <a:rPr lang="cs-CZ" dirty="0"/>
              <a:t>- </a:t>
            </a:r>
            <a:r>
              <a:rPr lang="el-GR" dirty="0"/>
              <a:t>σύνολο προσώπων ή πραγμάτων (περιληπτικά): όχλος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43389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D6D214D2-9650-E05F-3A44-025412846787}"/>
              </a:ext>
            </a:extLst>
          </p:cNvPr>
          <p:cNvSpPr txBox="1"/>
          <p:nvPr/>
        </p:nvSpPr>
        <p:spPr>
          <a:xfrm>
            <a:off x="399010" y="1044416"/>
            <a:ext cx="8354291" cy="1138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b="0" i="1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Το επίθετο είναι ένα μέρος του λόγου που κατά κανόνα δίνει ένα χαρακτηριστικό, μια ιδιότητα ή μια ποιότητα στο ουσιαστικό που προσδιορίζει, π.χ. Η ξύλινη πόρτα. Η σωστή απάντηση.</a:t>
            </a:r>
          </a:p>
          <a:p>
            <a:r>
              <a:rPr lang="cs-CZ" sz="1400" dirty="0"/>
              <a:t>https://users.sch.gr/ipap/Ellinikos%20Politismos/Yliko/Theoria%20Nea/klisi_epitheto.htm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E0CA82CC-F2A0-9FB9-E0C3-C721D75308ED}"/>
              </a:ext>
            </a:extLst>
          </p:cNvPr>
          <p:cNvSpPr txBox="1"/>
          <p:nvPr/>
        </p:nvSpPr>
        <p:spPr>
          <a:xfrm>
            <a:off x="332509" y="548640"/>
            <a:ext cx="10214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/>
              <a:t>Επίθετα</a:t>
            </a:r>
            <a:endParaRPr lang="cs-CZ" b="1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431CA900-56A2-F3A8-7361-4D19D45A9A54}"/>
              </a:ext>
            </a:extLst>
          </p:cNvPr>
          <p:cNvSpPr txBox="1"/>
          <p:nvPr/>
        </p:nvSpPr>
        <p:spPr>
          <a:xfrm>
            <a:off x="237903" y="2309633"/>
            <a:ext cx="445186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u="sng" dirty="0"/>
              <a:t>ουσιαστικό </a:t>
            </a:r>
            <a:r>
              <a:rPr lang="cs-CZ" u="sng" dirty="0"/>
              <a:t>x </a:t>
            </a:r>
            <a:r>
              <a:rPr lang="el-GR" u="sng" dirty="0"/>
              <a:t>επίθετο</a:t>
            </a:r>
          </a:p>
          <a:p>
            <a:r>
              <a:rPr lang="el-GR" dirty="0"/>
              <a:t>Η </a:t>
            </a:r>
            <a:r>
              <a:rPr lang="el-GR" dirty="0" err="1"/>
              <a:t>Λενιώ</a:t>
            </a:r>
            <a:r>
              <a:rPr lang="el-GR" dirty="0"/>
              <a:t> είναι Αθηναία </a:t>
            </a:r>
            <a:r>
              <a:rPr lang="cs-CZ" dirty="0"/>
              <a:t>x A</a:t>
            </a:r>
            <a:r>
              <a:rPr lang="el-GR" dirty="0" err="1"/>
              <a:t>θηναία</a:t>
            </a:r>
            <a:r>
              <a:rPr lang="el-GR" dirty="0"/>
              <a:t> ζωγράφος</a:t>
            </a:r>
          </a:p>
          <a:p>
            <a:endParaRPr lang="el-GR" dirty="0"/>
          </a:p>
          <a:p>
            <a:endParaRPr lang="cs-CZ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FFF44AED-7ACD-AC3F-C508-3B552AFF5E97}"/>
              </a:ext>
            </a:extLst>
          </p:cNvPr>
          <p:cNvSpPr txBox="1"/>
          <p:nvPr/>
        </p:nvSpPr>
        <p:spPr>
          <a:xfrm>
            <a:off x="4993970" y="2425337"/>
            <a:ext cx="35397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u="sng" dirty="0"/>
              <a:t>επίθετα ποσού:</a:t>
            </a:r>
          </a:p>
          <a:p>
            <a:r>
              <a:rPr lang="el-GR" dirty="0"/>
              <a:t>πολύς, όλος, αρκετός, λίγος, μισός</a:t>
            </a:r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EE62952B-7E81-1299-5C76-C8DAF33A9258}"/>
              </a:ext>
            </a:extLst>
          </p:cNvPr>
          <p:cNvSpPr txBox="1"/>
          <p:nvPr/>
        </p:nvSpPr>
        <p:spPr>
          <a:xfrm>
            <a:off x="269867" y="3451740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b="1" dirty="0"/>
              <a:t>Αντωνυμίες</a:t>
            </a:r>
            <a:endParaRPr lang="cs-CZ" b="1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47B274D6-4D1D-F8C2-0219-8D986034317E}"/>
              </a:ext>
            </a:extLst>
          </p:cNvPr>
          <p:cNvSpPr txBox="1"/>
          <p:nvPr/>
        </p:nvSpPr>
        <p:spPr>
          <a:xfrm>
            <a:off x="237903" y="3889294"/>
            <a:ext cx="874063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Η αντωνυμία είναι ένα μέρος του λόγου που χρησιμοποιείται για να αντικαταστήσει κάποιο ουσιαστικό ή κάποια ονοματική φράση, ώστε να αποφύγουμε την επανάληψη.</a:t>
            </a:r>
            <a:endParaRPr lang="cs-CZ" dirty="0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E68B992F-42C9-B492-2029-B840A5DB2088}"/>
              </a:ext>
            </a:extLst>
          </p:cNvPr>
          <p:cNvSpPr txBox="1"/>
          <p:nvPr/>
        </p:nvSpPr>
        <p:spPr>
          <a:xfrm>
            <a:off x="0" y="5089623"/>
            <a:ext cx="903949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dirty="0">
                <a:solidFill>
                  <a:srgbClr val="000000"/>
                </a:solidFill>
                <a:latin typeface="Calibri" panose="020F0502020204030204" pitchFamily="34" charset="0"/>
              </a:rPr>
              <a:t>προσωπικές, κτητικές, αυτοπαθείς, δεικτικές, αναφορικές, οριστικές, αόριστες, ερωτηματικές, </a:t>
            </a:r>
            <a:endParaRPr lang="cs-CZ" dirty="0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B272B5E9-D6D2-ED95-BF75-4BD53EE00F39}"/>
              </a:ext>
            </a:extLst>
          </p:cNvPr>
          <p:cNvSpPr txBox="1"/>
          <p:nvPr/>
        </p:nvSpPr>
        <p:spPr>
          <a:xfrm>
            <a:off x="164771" y="4652069"/>
            <a:ext cx="45981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Οι αντωνυμίες είναι </a:t>
            </a:r>
            <a:r>
              <a:rPr lang="el-GR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οκτώ ειδών</a:t>
            </a:r>
            <a:r>
              <a:rPr lang="el-G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:</a:t>
            </a:r>
            <a:endParaRPr lang="cs-CZ" dirty="0"/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A04E4E0E-5CEE-23EA-D7F3-5505040A1A90}"/>
              </a:ext>
            </a:extLst>
          </p:cNvPr>
          <p:cNvSpPr txBox="1"/>
          <p:nvPr/>
        </p:nvSpPr>
        <p:spPr>
          <a:xfrm>
            <a:off x="957942" y="5701843"/>
            <a:ext cx="483325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dirty="0"/>
              <a:t>ονοματικές αντωνυμίες: εγώ, εσύ…</a:t>
            </a:r>
          </a:p>
          <a:p>
            <a:r>
              <a:rPr lang="el-GR" dirty="0"/>
              <a:t>επιθετικές αντωνυμίες: κάθε, κάποιος, ποιος…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21691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2B9D001E-C805-7D43-9972-410F214806D5}"/>
              </a:ext>
            </a:extLst>
          </p:cNvPr>
          <p:cNvSpPr txBox="1"/>
          <p:nvPr/>
        </p:nvSpPr>
        <p:spPr>
          <a:xfrm>
            <a:off x="234339" y="989320"/>
            <a:ext cx="7040880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l-GR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Τα αριθμητικά που φανερώνουν ποσότητα λέγονται </a:t>
            </a:r>
            <a:r>
              <a:rPr lang="el-GR" sz="18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απόλυτα</a:t>
            </a:r>
            <a:r>
              <a:rPr lang="el-GR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</a:t>
            </a:r>
          </a:p>
          <a:p>
            <a:pPr algn="just"/>
            <a:r>
              <a:rPr lang="el-GR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Τα αριθμητικά που φανερώνουν ποια σειρά έχει κάτι λέγονται </a:t>
            </a:r>
            <a:r>
              <a:rPr lang="el-GR" sz="18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τακτικά</a:t>
            </a:r>
            <a:r>
              <a:rPr lang="el-GR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</a:t>
            </a:r>
          </a:p>
          <a:p>
            <a:pPr algn="just"/>
            <a:r>
              <a:rPr lang="el-GR" sz="16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Τα αριθμητικά που φανερώνουν από πόσα μέρη αποτελείται κάτι λέγονται </a:t>
            </a:r>
            <a:r>
              <a:rPr lang="el-GR" sz="16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πολλαπλασιαστικά</a:t>
            </a:r>
            <a:r>
              <a:rPr lang="el-GR" sz="1600" dirty="0">
                <a:solidFill>
                  <a:srgbClr val="000000"/>
                </a:solidFill>
                <a:latin typeface="Calibri" panose="020F0502020204030204" pitchFamily="34" charset="0"/>
              </a:rPr>
              <a:t> τριπλός</a:t>
            </a:r>
            <a:endParaRPr lang="el-GR" sz="16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algn="just"/>
            <a:r>
              <a:rPr lang="el-GR" sz="16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Τα αριθμητικά που φανερώνουν πόσες φορές μεγαλύτερο είναι κάτι λέγονται </a:t>
            </a:r>
            <a:r>
              <a:rPr lang="el-GR" sz="16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αναλογικά</a:t>
            </a:r>
            <a:r>
              <a:rPr lang="el-GR" sz="16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 </a:t>
            </a:r>
            <a:r>
              <a:rPr lang="el-GR" sz="1600" dirty="0">
                <a:solidFill>
                  <a:srgbClr val="000000"/>
                </a:solidFill>
                <a:latin typeface="Calibri" panose="020F0502020204030204" pitchFamily="34" charset="0"/>
              </a:rPr>
              <a:t>τριπλάσιος</a:t>
            </a:r>
            <a:endParaRPr lang="el-GR" sz="16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77433B5C-DE7B-52CD-0F01-1F33E8A77C61}"/>
              </a:ext>
            </a:extLst>
          </p:cNvPr>
          <p:cNvSpPr txBox="1"/>
          <p:nvPr/>
        </p:nvSpPr>
        <p:spPr>
          <a:xfrm>
            <a:off x="490451" y="457200"/>
            <a:ext cx="13660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/>
              <a:t>Αριθμητικά</a:t>
            </a:r>
            <a:endParaRPr lang="cs-CZ" b="1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CC2AC499-712A-AE56-2076-E2921006CDFE}"/>
              </a:ext>
            </a:extLst>
          </p:cNvPr>
          <p:cNvSpPr txBox="1"/>
          <p:nvPr/>
        </p:nvSpPr>
        <p:spPr>
          <a:xfrm>
            <a:off x="422366" y="3059668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b="1" dirty="0"/>
              <a:t>Επιρρήματα</a:t>
            </a:r>
            <a:endParaRPr lang="cs-CZ" b="1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890FBBB5-1D38-7527-8CEF-CB73D907EC6B}"/>
              </a:ext>
            </a:extLst>
          </p:cNvPr>
          <p:cNvSpPr txBox="1"/>
          <p:nvPr/>
        </p:nvSpPr>
        <p:spPr>
          <a:xfrm>
            <a:off x="490451" y="3672062"/>
            <a:ext cx="7843651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b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τοπικά:</a:t>
            </a:r>
            <a:r>
              <a:rPr lang="el-GR" b="0" i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(πού)</a:t>
            </a:r>
            <a:r>
              <a:rPr lang="el-G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: εδώ, εκεί, μέσα, έξω, βόρεια, νότια....</a:t>
            </a:r>
            <a:br>
              <a:rPr lang="el-GR" dirty="0"/>
            </a:br>
            <a:r>
              <a:rPr lang="el-GR" b="1" dirty="0">
                <a:solidFill>
                  <a:srgbClr val="202122"/>
                </a:solidFill>
                <a:latin typeface="Arial" panose="020B0604020202020204" pitchFamily="34" charset="0"/>
              </a:rPr>
              <a:t>χρονικά:</a:t>
            </a:r>
            <a:r>
              <a:rPr lang="el-GR" dirty="0">
                <a:solidFill>
                  <a:srgbClr val="202122"/>
                </a:solidFill>
                <a:latin typeface="Arial" panose="020B0604020202020204" pitchFamily="34" charset="0"/>
              </a:rPr>
              <a:t> </a:t>
            </a:r>
            <a:r>
              <a:rPr lang="el-GR" b="0" i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(πότε)</a:t>
            </a:r>
            <a:r>
              <a:rPr lang="el-G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: σήμερα, τώρα, πέρυσι, έπειτα, κάποτε....</a:t>
            </a:r>
            <a:br>
              <a:rPr lang="el-GR" dirty="0"/>
            </a:br>
            <a:r>
              <a:rPr lang="el-GR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τροπικά</a:t>
            </a:r>
            <a:r>
              <a:rPr lang="el-G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: </a:t>
            </a:r>
            <a:r>
              <a:rPr lang="el-GR" b="0" i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(πώς)</a:t>
            </a:r>
            <a:r>
              <a:rPr lang="el-G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: έτσι, μαζί, όπως, αλλιώς, ξαφνικά....</a:t>
            </a:r>
            <a:br>
              <a:rPr lang="el-GR" dirty="0"/>
            </a:br>
            <a:r>
              <a:rPr lang="el-GR" b="1" dirty="0"/>
              <a:t>ποσοτικά</a:t>
            </a:r>
            <a:r>
              <a:rPr lang="el-GR" dirty="0"/>
              <a:t>: </a:t>
            </a:r>
            <a:r>
              <a:rPr lang="el-GR" b="0" i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(πόσο)</a:t>
            </a:r>
            <a:r>
              <a:rPr lang="el-G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: λίγο, πολύ, τόσο, κάμποσο, περισσότερο....</a:t>
            </a:r>
            <a:br>
              <a:rPr lang="el-GR" dirty="0"/>
            </a:br>
            <a:r>
              <a:rPr lang="el-GR" b="1" dirty="0"/>
              <a:t>βεβαιωτικά</a:t>
            </a:r>
            <a:r>
              <a:rPr lang="el-GR" dirty="0"/>
              <a:t>: </a:t>
            </a:r>
            <a:r>
              <a:rPr lang="el-G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ναι, μάλιστα, βέβαια, αλήθεια, σωστά....</a:t>
            </a:r>
            <a:br>
              <a:rPr lang="el-GR" dirty="0"/>
            </a:br>
            <a:r>
              <a:rPr lang="el-GR" b="1" dirty="0"/>
              <a:t>διστακτικά</a:t>
            </a:r>
            <a:r>
              <a:rPr lang="el-G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: ίσως, τάχα, δήθεν, πιθανόν, άραγε....</a:t>
            </a:r>
            <a:br>
              <a:rPr lang="el-GR" dirty="0"/>
            </a:br>
            <a:r>
              <a:rPr lang="el-GR" b="1" dirty="0"/>
              <a:t>αρνητικά</a:t>
            </a:r>
            <a:r>
              <a:rPr lang="el-GR" dirty="0"/>
              <a:t>: </a:t>
            </a:r>
            <a:r>
              <a:rPr lang="el-G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όχι, δεν, μην....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14675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11B947B3-45E7-CDB7-BC5B-043319985936}"/>
              </a:ext>
            </a:extLst>
          </p:cNvPr>
          <p:cNvSpPr txBox="1"/>
          <p:nvPr/>
        </p:nvSpPr>
        <p:spPr>
          <a:xfrm>
            <a:off x="656704" y="817018"/>
            <a:ext cx="779734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επιρρηματική χρήση των ουσιαστικών: </a:t>
            </a:r>
            <a:r>
              <a:rPr lang="el-GR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Πηγαίνω σχολείο. Έφυγε τρεχάλα.</a:t>
            </a:r>
          </a:p>
          <a:p>
            <a:endParaRPr lang="el-GR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r>
              <a:rPr lang="el-GR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επιρρηματική χρήση των προτάσεων: </a:t>
            </a:r>
            <a:r>
              <a:rPr lang="el-GR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δευτερεύουσες προτάσεις επιρρηματικές (</a:t>
            </a:r>
            <a:r>
              <a:rPr lang="cs-CZ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x </a:t>
            </a:r>
            <a:r>
              <a:rPr lang="el-GR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συμπληρωματικές): τελικές, χρονικές, υποθετικές…</a:t>
            </a:r>
          </a:p>
          <a:p>
            <a:endParaRPr lang="el-GR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l-GR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επιρρηματικές εκφράσει</a:t>
            </a:r>
            <a:r>
              <a:rPr lang="el-GR" b="1" dirty="0">
                <a:solidFill>
                  <a:srgbClr val="000000"/>
                </a:solidFill>
                <a:latin typeface="Calibri" panose="020F0502020204030204" pitchFamily="34" charset="0"/>
              </a:rPr>
              <a:t>ς:</a:t>
            </a:r>
          </a:p>
          <a:p>
            <a:r>
              <a:rPr lang="el-G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κάθε μέρα, μέρα με τη μέρα, τις προάλλες, από δω και μπρος</a:t>
            </a:r>
            <a:endParaRPr lang="el-GR" b="1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r>
              <a:rPr lang="el-G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μια χαρά, μια και καλή</a:t>
            </a:r>
            <a:r>
              <a:rPr lang="el-GR" dirty="0">
                <a:solidFill>
                  <a:srgbClr val="000000"/>
                </a:solidFill>
                <a:latin typeface="Calibri" panose="020F0502020204030204" pitchFamily="34" charset="0"/>
              </a:rPr>
              <a:t>, στα πεταχτά, </a:t>
            </a:r>
            <a:r>
              <a:rPr lang="el-G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στα τυφλά</a:t>
            </a: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5E565BAB-403A-4039-9AE7-7AE42093E6DA}"/>
              </a:ext>
            </a:extLst>
          </p:cNvPr>
          <p:cNvSpPr txBox="1"/>
          <p:nvPr/>
        </p:nvSpPr>
        <p:spPr>
          <a:xfrm>
            <a:off x="191192" y="4009658"/>
            <a:ext cx="8762399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ασκήσεις –α, -ως</a:t>
            </a:r>
          </a:p>
          <a:p>
            <a:r>
              <a:rPr lang="cs-CZ" sz="1600" dirty="0">
                <a:hlinkClick r:id="rId2"/>
              </a:rPr>
              <a:t>https://users.sch.gr/ipap/Ellinikos%20Politismos/Yliko/Theoria%20Nea/epirrima-parathetika.htm</a:t>
            </a:r>
            <a:endParaRPr lang="el-GR" sz="1600" dirty="0"/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47534534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Motiv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720</TotalTime>
  <Words>2278</Words>
  <Application>Microsoft Office PowerPoint</Application>
  <PresentationFormat>Předvádění na obrazovce (4:3)</PresentationFormat>
  <Paragraphs>227</Paragraphs>
  <Slides>18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4" baseType="lpstr">
      <vt:lpstr>Aptos</vt:lpstr>
      <vt:lpstr>Aptos Display</vt:lpstr>
      <vt:lpstr>Arial</vt:lpstr>
      <vt:lpstr>Calibri</vt:lpstr>
      <vt:lpstr>Tahoma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Thea</dc:creator>
  <cp:lastModifiedBy>Simone Sumelidu</cp:lastModifiedBy>
  <cp:revision>2</cp:revision>
  <dcterms:created xsi:type="dcterms:W3CDTF">2024-09-22T18:23:57Z</dcterms:created>
  <dcterms:modified xsi:type="dcterms:W3CDTF">2024-09-26T20:34:51Z</dcterms:modified>
</cp:coreProperties>
</file>