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4" r:id="rId6"/>
    <p:sldId id="259" r:id="rId7"/>
    <p:sldId id="265" r:id="rId8"/>
    <p:sldId id="266" r:id="rId9"/>
    <p:sldId id="268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34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el Pilch" userId="ed0f7352-a839-477a-93e2-d7d1c7573239" providerId="ADAL" clId="{538E535F-48BB-4D0C-832D-6A5536BD69FB}"/>
    <pc:docChg chg="modSld">
      <pc:chgData name="Pavel Pilch" userId="ed0f7352-a839-477a-93e2-d7d1c7573239" providerId="ADAL" clId="{538E535F-48BB-4D0C-832D-6A5536BD69FB}" dt="2022-11-23T19:18:04.087" v="56" actId="20577"/>
      <pc:docMkLst>
        <pc:docMk/>
      </pc:docMkLst>
      <pc:sldChg chg="modSp mod">
        <pc:chgData name="Pavel Pilch" userId="ed0f7352-a839-477a-93e2-d7d1c7573239" providerId="ADAL" clId="{538E535F-48BB-4D0C-832D-6A5536BD69FB}" dt="2022-11-23T19:17:21.739" v="0" actId="207"/>
        <pc:sldMkLst>
          <pc:docMk/>
          <pc:sldMk cId="2357355147" sldId="257"/>
        </pc:sldMkLst>
        <pc:spChg chg="mod">
          <ac:chgData name="Pavel Pilch" userId="ed0f7352-a839-477a-93e2-d7d1c7573239" providerId="ADAL" clId="{538E535F-48BB-4D0C-832D-6A5536BD69FB}" dt="2022-11-23T19:17:21.739" v="0" actId="207"/>
          <ac:spMkLst>
            <pc:docMk/>
            <pc:sldMk cId="2357355147" sldId="257"/>
            <ac:spMk id="3" creationId="{00000000-0000-0000-0000-000000000000}"/>
          </ac:spMkLst>
        </pc:spChg>
      </pc:sldChg>
      <pc:sldChg chg="modSp">
        <pc:chgData name="Pavel Pilch" userId="ed0f7352-a839-477a-93e2-d7d1c7573239" providerId="ADAL" clId="{538E535F-48BB-4D0C-832D-6A5536BD69FB}" dt="2022-11-23T19:17:30.820" v="2" actId="207"/>
        <pc:sldMkLst>
          <pc:docMk/>
          <pc:sldMk cId="2631656260" sldId="258"/>
        </pc:sldMkLst>
        <pc:spChg chg="mod">
          <ac:chgData name="Pavel Pilch" userId="ed0f7352-a839-477a-93e2-d7d1c7573239" providerId="ADAL" clId="{538E535F-48BB-4D0C-832D-6A5536BD69FB}" dt="2022-11-23T19:17:28.267" v="1" actId="207"/>
          <ac:spMkLst>
            <pc:docMk/>
            <pc:sldMk cId="2631656260" sldId="258"/>
            <ac:spMk id="3" creationId="{00000000-0000-0000-0000-000000000000}"/>
          </ac:spMkLst>
        </pc:spChg>
        <pc:spChg chg="mod">
          <ac:chgData name="Pavel Pilch" userId="ed0f7352-a839-477a-93e2-d7d1c7573239" providerId="ADAL" clId="{538E535F-48BB-4D0C-832D-6A5536BD69FB}" dt="2022-11-23T19:17:30.820" v="2" actId="207"/>
          <ac:spMkLst>
            <pc:docMk/>
            <pc:sldMk cId="2631656260" sldId="258"/>
            <ac:spMk id="10" creationId="{00000000-0000-0000-0000-000000000000}"/>
          </ac:spMkLst>
        </pc:spChg>
      </pc:sldChg>
      <pc:sldChg chg="modSp">
        <pc:chgData name="Pavel Pilch" userId="ed0f7352-a839-477a-93e2-d7d1c7573239" providerId="ADAL" clId="{538E535F-48BB-4D0C-832D-6A5536BD69FB}" dt="2022-11-23T19:17:38.208" v="3" actId="207"/>
        <pc:sldMkLst>
          <pc:docMk/>
          <pc:sldMk cId="3699295930" sldId="262"/>
        </pc:sldMkLst>
        <pc:spChg chg="mod">
          <ac:chgData name="Pavel Pilch" userId="ed0f7352-a839-477a-93e2-d7d1c7573239" providerId="ADAL" clId="{538E535F-48BB-4D0C-832D-6A5536BD69FB}" dt="2022-11-23T19:17:38.208" v="3" actId="207"/>
          <ac:spMkLst>
            <pc:docMk/>
            <pc:sldMk cId="3699295930" sldId="262"/>
            <ac:spMk id="2" creationId="{00000000-0000-0000-0000-000000000000}"/>
          </ac:spMkLst>
        </pc:spChg>
      </pc:sldChg>
      <pc:sldChg chg="modSp">
        <pc:chgData name="Pavel Pilch" userId="ed0f7352-a839-477a-93e2-d7d1c7573239" providerId="ADAL" clId="{538E535F-48BB-4D0C-832D-6A5536BD69FB}" dt="2022-11-23T19:18:04.087" v="56" actId="20577"/>
        <pc:sldMkLst>
          <pc:docMk/>
          <pc:sldMk cId="3284553936" sldId="266"/>
        </pc:sldMkLst>
        <pc:spChg chg="mod">
          <ac:chgData name="Pavel Pilch" userId="ed0f7352-a839-477a-93e2-d7d1c7573239" providerId="ADAL" clId="{538E535F-48BB-4D0C-832D-6A5536BD69FB}" dt="2022-11-23T19:18:04.087" v="56" actId="20577"/>
          <ac:spMkLst>
            <pc:docMk/>
            <pc:sldMk cId="3284553936" sldId="266"/>
            <ac:spMk id="2" creationId="{00000000-0000-0000-0000-000000000000}"/>
          </ac:spMkLst>
        </pc:spChg>
        <pc:spChg chg="mod">
          <ac:chgData name="Pavel Pilch" userId="ed0f7352-a839-477a-93e2-d7d1c7573239" providerId="ADAL" clId="{538E535F-48BB-4D0C-832D-6A5536BD69FB}" dt="2022-11-23T19:17:45.980" v="4" actId="207"/>
          <ac:spMkLst>
            <pc:docMk/>
            <pc:sldMk cId="3284553936" sldId="266"/>
            <ac:spMk id="3" creationId="{00000000-0000-0000-0000-000000000000}"/>
          </ac:spMkLst>
        </pc:spChg>
      </pc:sldChg>
    </pc:docChg>
  </pc:docChgLst>
  <pc:docChgLst>
    <pc:chgData name="Pavel Pilch" userId="ed0f7352-a839-477a-93e2-d7d1c7573239" providerId="ADAL" clId="{911DFBC0-0F4A-478C-A5C6-6DF805FEF0E0}"/>
    <pc:docChg chg="delSld modSld sldOrd">
      <pc:chgData name="Pavel Pilch" userId="ed0f7352-a839-477a-93e2-d7d1c7573239" providerId="ADAL" clId="{911DFBC0-0F4A-478C-A5C6-6DF805FEF0E0}" dt="2024-12-16T10:08:51.326" v="8"/>
      <pc:docMkLst>
        <pc:docMk/>
      </pc:docMkLst>
      <pc:sldChg chg="ord">
        <pc:chgData name="Pavel Pilch" userId="ed0f7352-a839-477a-93e2-d7d1c7573239" providerId="ADAL" clId="{911DFBC0-0F4A-478C-A5C6-6DF805FEF0E0}" dt="2024-12-16T10:07:18.442" v="2"/>
        <pc:sldMkLst>
          <pc:docMk/>
          <pc:sldMk cId="2357355147" sldId="257"/>
        </pc:sldMkLst>
      </pc:sldChg>
      <pc:sldChg chg="ord">
        <pc:chgData name="Pavel Pilch" userId="ed0f7352-a839-477a-93e2-d7d1c7573239" providerId="ADAL" clId="{911DFBC0-0F4A-478C-A5C6-6DF805FEF0E0}" dt="2024-12-16T10:08:51.326" v="8"/>
        <pc:sldMkLst>
          <pc:docMk/>
          <pc:sldMk cId="4059081111" sldId="259"/>
        </pc:sldMkLst>
      </pc:sldChg>
      <pc:sldChg chg="del">
        <pc:chgData name="Pavel Pilch" userId="ed0f7352-a839-477a-93e2-d7d1c7573239" providerId="ADAL" clId="{911DFBC0-0F4A-478C-A5C6-6DF805FEF0E0}" dt="2024-12-16T10:08:44.248" v="6" actId="47"/>
        <pc:sldMkLst>
          <pc:docMk/>
          <pc:sldMk cId="159158217" sldId="260"/>
        </pc:sldMkLst>
      </pc:sldChg>
      <pc:sldChg chg="del">
        <pc:chgData name="Pavel Pilch" userId="ed0f7352-a839-477a-93e2-d7d1c7573239" providerId="ADAL" clId="{911DFBC0-0F4A-478C-A5C6-6DF805FEF0E0}" dt="2024-12-16T10:08:42.163" v="5" actId="47"/>
        <pc:sldMkLst>
          <pc:docMk/>
          <pc:sldMk cId="3892567596" sldId="261"/>
        </pc:sldMkLst>
      </pc:sldChg>
      <pc:sldChg chg="del">
        <pc:chgData name="Pavel Pilch" userId="ed0f7352-a839-477a-93e2-d7d1c7573239" providerId="ADAL" clId="{911DFBC0-0F4A-478C-A5C6-6DF805FEF0E0}" dt="2024-12-16T10:08:32.777" v="4" actId="47"/>
        <pc:sldMkLst>
          <pc:docMk/>
          <pc:sldMk cId="232600185" sldId="263"/>
        </pc:sldMkLst>
      </pc:sldChg>
      <pc:sldChg chg="del">
        <pc:chgData name="Pavel Pilch" userId="ed0f7352-a839-477a-93e2-d7d1c7573239" providerId="ADAL" clId="{911DFBC0-0F4A-478C-A5C6-6DF805FEF0E0}" dt="2024-12-16T10:08:11.678" v="3" actId="47"/>
        <pc:sldMkLst>
          <pc:docMk/>
          <pc:sldMk cId="2193444959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903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253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414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72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26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27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114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785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201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21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3DFF6-826F-488F-98CA-E188B1A29078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729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3DFF6-826F-488F-98CA-E188B1A29078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7C742-6C4F-4A1E-BC0C-1737C7C70C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026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rezi.com/k4daj4g173yz/?utm_campaign=share&amp;utm_medium=copy&amp;rc=ex0share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vyprávění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Vybrané pojmy </a:t>
            </a:r>
            <a:r>
              <a:rPr lang="cs-CZ" dirty="0" err="1"/>
              <a:t>naratologie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283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34096" y="721217"/>
            <a:ext cx="105091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err="1">
                <a:solidFill>
                  <a:srgbClr val="FF0000"/>
                </a:solidFill>
              </a:rPr>
              <a:t>Naratologie</a:t>
            </a:r>
            <a:r>
              <a:rPr lang="cs-CZ" sz="3200" dirty="0"/>
              <a:t> – nauka o vyprávění (o textu, který je vyprávěním) (</a:t>
            </a:r>
            <a:r>
              <a:rPr lang="cs-CZ" sz="3200" dirty="0" err="1"/>
              <a:t>Todorov</a:t>
            </a:r>
            <a:r>
              <a:rPr lang="cs-CZ" sz="3200" dirty="0"/>
              <a:t>, 1969)</a:t>
            </a:r>
          </a:p>
          <a:p>
            <a:endParaRPr lang="cs-CZ" sz="3200" dirty="0"/>
          </a:p>
          <a:p>
            <a:r>
              <a:rPr lang="cs-CZ" sz="3200" dirty="0"/>
              <a:t>Tradice zkoumání vyprávění:</a:t>
            </a:r>
          </a:p>
          <a:p>
            <a:r>
              <a:rPr lang="cs-CZ" sz="3200" dirty="0"/>
              <a:t>Claude </a:t>
            </a:r>
            <a:r>
              <a:rPr lang="cs-CZ" sz="3200" dirty="0" err="1"/>
              <a:t>Lévi-Strauss</a:t>
            </a:r>
            <a:r>
              <a:rPr lang="cs-CZ" sz="3200" dirty="0"/>
              <a:t>, Roland </a:t>
            </a:r>
            <a:r>
              <a:rPr lang="cs-CZ" sz="3200" dirty="0" err="1"/>
              <a:t>Barthes</a:t>
            </a:r>
            <a:r>
              <a:rPr lang="cs-CZ" sz="3200" dirty="0"/>
              <a:t>, Lubomír Doležel, Vladimir </a:t>
            </a:r>
            <a:r>
              <a:rPr lang="cs-CZ" sz="3200" dirty="0" err="1"/>
              <a:t>Jakovljevič</a:t>
            </a:r>
            <a:r>
              <a:rPr lang="cs-CZ" sz="3200" dirty="0"/>
              <a:t> </a:t>
            </a:r>
            <a:r>
              <a:rPr lang="cs-CZ" sz="3200" dirty="0" err="1"/>
              <a:t>Propp</a:t>
            </a:r>
            <a:r>
              <a:rPr lang="cs-CZ" sz="3200" dirty="0"/>
              <a:t>, Franz </a:t>
            </a:r>
            <a:r>
              <a:rPr lang="cs-CZ" sz="3200" dirty="0" err="1"/>
              <a:t>Stanzel</a:t>
            </a:r>
            <a:r>
              <a:rPr lang="cs-CZ" sz="3200" dirty="0"/>
              <a:t> aj.</a:t>
            </a:r>
          </a:p>
          <a:p>
            <a:endParaRPr lang="cs-CZ" sz="3200" dirty="0"/>
          </a:p>
          <a:p>
            <a:r>
              <a:rPr lang="cs-CZ" sz="3200" dirty="0"/>
              <a:t>Próza =&gt; vyprávění = médium =&gt; struktura (vyprávění filmové, obrazové, taneční apod.)</a:t>
            </a:r>
          </a:p>
        </p:txBody>
      </p:sp>
    </p:spTree>
    <p:extLst>
      <p:ext uri="{BB962C8B-B14F-4D97-AF65-F5344CB8AC3E}">
        <p14:creationId xmlns:p14="http://schemas.microsoft.com/office/powerpoint/2010/main" val="2357355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Šipka doprava 1"/>
          <p:cNvSpPr/>
          <p:nvPr/>
        </p:nvSpPr>
        <p:spPr>
          <a:xfrm>
            <a:off x="940158" y="1609859"/>
            <a:ext cx="10045521" cy="4765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322749" y="270456"/>
            <a:ext cx="47780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>
                <a:solidFill>
                  <a:srgbClr val="FF0000"/>
                </a:solidFill>
              </a:rPr>
              <a:t>FABULE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40158" y="1240527"/>
            <a:ext cx="1906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AKCE 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060619" y="1101453"/>
            <a:ext cx="220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REAKCE 1</a:t>
            </a:r>
          </a:p>
          <a:p>
            <a:r>
              <a:rPr lang="cs-CZ" dirty="0"/>
              <a:t>AKCE 2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187519" y="1101452"/>
            <a:ext cx="220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REAKCE 2</a:t>
            </a:r>
          </a:p>
          <a:p>
            <a:r>
              <a:rPr lang="cs-CZ" dirty="0"/>
              <a:t>AKCE 3	…………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940158" y="2145261"/>
            <a:ext cx="1120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POČÁTEK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174311" y="2145261"/>
            <a:ext cx="1120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KONEC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322749" y="2921357"/>
            <a:ext cx="47780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>
                <a:solidFill>
                  <a:srgbClr val="FF0000"/>
                </a:solidFill>
              </a:rPr>
              <a:t>SYŽET</a:t>
            </a:r>
          </a:p>
        </p:txBody>
      </p:sp>
      <p:sp>
        <p:nvSpPr>
          <p:cNvPr id="11" name="Šipka doprava 10"/>
          <p:cNvSpPr/>
          <p:nvPr/>
        </p:nvSpPr>
        <p:spPr>
          <a:xfrm>
            <a:off x="940158" y="6166833"/>
            <a:ext cx="10045521" cy="4765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1067905" y="3964426"/>
            <a:ext cx="9790026" cy="2202407"/>
          </a:xfrm>
          <a:custGeom>
            <a:avLst/>
            <a:gdLst>
              <a:gd name="connsiteX0" fmla="*/ 0 w 9790026"/>
              <a:gd name="connsiteY0" fmla="*/ 1751647 h 2202407"/>
              <a:gd name="connsiteX1" fmla="*/ 77274 w 9790026"/>
              <a:gd name="connsiteY1" fmla="*/ 1713010 h 2202407"/>
              <a:gd name="connsiteX2" fmla="*/ 167426 w 9790026"/>
              <a:gd name="connsiteY2" fmla="*/ 1648616 h 2202407"/>
              <a:gd name="connsiteX3" fmla="*/ 206062 w 9790026"/>
              <a:gd name="connsiteY3" fmla="*/ 1609979 h 2202407"/>
              <a:gd name="connsiteX4" fmla="*/ 309093 w 9790026"/>
              <a:gd name="connsiteY4" fmla="*/ 1532706 h 2202407"/>
              <a:gd name="connsiteX5" fmla="*/ 386367 w 9790026"/>
              <a:gd name="connsiteY5" fmla="*/ 1455433 h 2202407"/>
              <a:gd name="connsiteX6" fmla="*/ 476519 w 9790026"/>
              <a:gd name="connsiteY6" fmla="*/ 1378160 h 2202407"/>
              <a:gd name="connsiteX7" fmla="*/ 631065 w 9790026"/>
              <a:gd name="connsiteY7" fmla="*/ 1172098 h 2202407"/>
              <a:gd name="connsiteX8" fmla="*/ 785612 w 9790026"/>
              <a:gd name="connsiteY8" fmla="*/ 1043309 h 2202407"/>
              <a:gd name="connsiteX9" fmla="*/ 875764 w 9790026"/>
              <a:gd name="connsiteY9" fmla="*/ 991793 h 2202407"/>
              <a:gd name="connsiteX10" fmla="*/ 965916 w 9790026"/>
              <a:gd name="connsiteY10" fmla="*/ 914520 h 2202407"/>
              <a:gd name="connsiteX11" fmla="*/ 1030310 w 9790026"/>
              <a:gd name="connsiteY11" fmla="*/ 888762 h 2202407"/>
              <a:gd name="connsiteX12" fmla="*/ 1159099 w 9790026"/>
              <a:gd name="connsiteY12" fmla="*/ 811489 h 2202407"/>
              <a:gd name="connsiteX13" fmla="*/ 1262130 w 9790026"/>
              <a:gd name="connsiteY13" fmla="*/ 772852 h 2202407"/>
              <a:gd name="connsiteX14" fmla="*/ 1468192 w 9790026"/>
              <a:gd name="connsiteY14" fmla="*/ 798610 h 2202407"/>
              <a:gd name="connsiteX15" fmla="*/ 1506829 w 9790026"/>
              <a:gd name="connsiteY15" fmla="*/ 837247 h 2202407"/>
              <a:gd name="connsiteX16" fmla="*/ 1622738 w 9790026"/>
              <a:gd name="connsiteY16" fmla="*/ 901641 h 2202407"/>
              <a:gd name="connsiteX17" fmla="*/ 1700012 w 9790026"/>
              <a:gd name="connsiteY17" fmla="*/ 978914 h 2202407"/>
              <a:gd name="connsiteX18" fmla="*/ 1777285 w 9790026"/>
              <a:gd name="connsiteY18" fmla="*/ 1107703 h 2202407"/>
              <a:gd name="connsiteX19" fmla="*/ 1803043 w 9790026"/>
              <a:gd name="connsiteY19" fmla="*/ 1146340 h 2202407"/>
              <a:gd name="connsiteX20" fmla="*/ 1815922 w 9790026"/>
              <a:gd name="connsiteY20" fmla="*/ 1558464 h 2202407"/>
              <a:gd name="connsiteX21" fmla="*/ 1777285 w 9790026"/>
              <a:gd name="connsiteY21" fmla="*/ 1584221 h 2202407"/>
              <a:gd name="connsiteX22" fmla="*/ 1712891 w 9790026"/>
              <a:gd name="connsiteY22" fmla="*/ 1635737 h 2202407"/>
              <a:gd name="connsiteX23" fmla="*/ 1661375 w 9790026"/>
              <a:gd name="connsiteY23" fmla="*/ 1674374 h 2202407"/>
              <a:gd name="connsiteX24" fmla="*/ 1545465 w 9790026"/>
              <a:gd name="connsiteY24" fmla="*/ 1725889 h 2202407"/>
              <a:gd name="connsiteX25" fmla="*/ 1197736 w 9790026"/>
              <a:gd name="connsiteY25" fmla="*/ 1661495 h 2202407"/>
              <a:gd name="connsiteX26" fmla="*/ 1171978 w 9790026"/>
              <a:gd name="connsiteY26" fmla="*/ 1622858 h 2202407"/>
              <a:gd name="connsiteX27" fmla="*/ 1236372 w 9790026"/>
              <a:gd name="connsiteY27" fmla="*/ 1584221 h 2202407"/>
              <a:gd name="connsiteX28" fmla="*/ 1339403 w 9790026"/>
              <a:gd name="connsiteY28" fmla="*/ 1545585 h 2202407"/>
              <a:gd name="connsiteX29" fmla="*/ 1378040 w 9790026"/>
              <a:gd name="connsiteY29" fmla="*/ 1506948 h 2202407"/>
              <a:gd name="connsiteX30" fmla="*/ 1390919 w 9790026"/>
              <a:gd name="connsiteY30" fmla="*/ 1288007 h 2202407"/>
              <a:gd name="connsiteX31" fmla="*/ 1442434 w 9790026"/>
              <a:gd name="connsiteY31" fmla="*/ 1262250 h 2202407"/>
              <a:gd name="connsiteX32" fmla="*/ 3013657 w 9790026"/>
              <a:gd name="connsiteY32" fmla="*/ 1249371 h 2202407"/>
              <a:gd name="connsiteX33" fmla="*/ 2936384 w 9790026"/>
              <a:gd name="connsiteY33" fmla="*/ 1004672 h 2202407"/>
              <a:gd name="connsiteX34" fmla="*/ 2781837 w 9790026"/>
              <a:gd name="connsiteY34" fmla="*/ 824368 h 2202407"/>
              <a:gd name="connsiteX35" fmla="*/ 2717443 w 9790026"/>
              <a:gd name="connsiteY35" fmla="*/ 772852 h 2202407"/>
              <a:gd name="connsiteX36" fmla="*/ 2562896 w 9790026"/>
              <a:gd name="connsiteY36" fmla="*/ 695579 h 2202407"/>
              <a:gd name="connsiteX37" fmla="*/ 2524260 w 9790026"/>
              <a:gd name="connsiteY37" fmla="*/ 669821 h 2202407"/>
              <a:gd name="connsiteX38" fmla="*/ 2369713 w 9790026"/>
              <a:gd name="connsiteY38" fmla="*/ 618306 h 2202407"/>
              <a:gd name="connsiteX39" fmla="*/ 2163651 w 9790026"/>
              <a:gd name="connsiteY39" fmla="*/ 553912 h 2202407"/>
              <a:gd name="connsiteX40" fmla="*/ 2086378 w 9790026"/>
              <a:gd name="connsiteY40" fmla="*/ 541033 h 2202407"/>
              <a:gd name="connsiteX41" fmla="*/ 2034862 w 9790026"/>
              <a:gd name="connsiteY41" fmla="*/ 515275 h 2202407"/>
              <a:gd name="connsiteX42" fmla="*/ 1983347 w 9790026"/>
              <a:gd name="connsiteY42" fmla="*/ 476638 h 2202407"/>
              <a:gd name="connsiteX43" fmla="*/ 1803043 w 9790026"/>
              <a:gd name="connsiteY43" fmla="*/ 412244 h 2202407"/>
              <a:gd name="connsiteX44" fmla="*/ 1751527 w 9790026"/>
              <a:gd name="connsiteY44" fmla="*/ 438002 h 2202407"/>
              <a:gd name="connsiteX45" fmla="*/ 1712891 w 9790026"/>
              <a:gd name="connsiteY45" fmla="*/ 566791 h 2202407"/>
              <a:gd name="connsiteX46" fmla="*/ 1751527 w 9790026"/>
              <a:gd name="connsiteY46" fmla="*/ 759974 h 2202407"/>
              <a:gd name="connsiteX47" fmla="*/ 1867437 w 9790026"/>
              <a:gd name="connsiteY47" fmla="*/ 837247 h 2202407"/>
              <a:gd name="connsiteX48" fmla="*/ 2047741 w 9790026"/>
              <a:gd name="connsiteY48" fmla="*/ 966036 h 2202407"/>
              <a:gd name="connsiteX49" fmla="*/ 2279561 w 9790026"/>
              <a:gd name="connsiteY49" fmla="*/ 1043309 h 2202407"/>
              <a:gd name="connsiteX50" fmla="*/ 2395471 w 9790026"/>
              <a:gd name="connsiteY50" fmla="*/ 1069067 h 2202407"/>
              <a:gd name="connsiteX51" fmla="*/ 2485623 w 9790026"/>
              <a:gd name="connsiteY51" fmla="*/ 1107703 h 2202407"/>
              <a:gd name="connsiteX52" fmla="*/ 2678806 w 9790026"/>
              <a:gd name="connsiteY52" fmla="*/ 1159219 h 2202407"/>
              <a:gd name="connsiteX53" fmla="*/ 2730322 w 9790026"/>
              <a:gd name="connsiteY53" fmla="*/ 1184976 h 2202407"/>
              <a:gd name="connsiteX54" fmla="*/ 3090930 w 9790026"/>
              <a:gd name="connsiteY54" fmla="*/ 1210734 h 2202407"/>
              <a:gd name="connsiteX55" fmla="*/ 3129567 w 9790026"/>
              <a:gd name="connsiteY55" fmla="*/ 1236492 h 2202407"/>
              <a:gd name="connsiteX56" fmla="*/ 3168203 w 9790026"/>
              <a:gd name="connsiteY56" fmla="*/ 1249371 h 2202407"/>
              <a:gd name="connsiteX57" fmla="*/ 3193961 w 9790026"/>
              <a:gd name="connsiteY57" fmla="*/ 1313765 h 2202407"/>
              <a:gd name="connsiteX58" fmla="*/ 3206840 w 9790026"/>
              <a:gd name="connsiteY58" fmla="*/ 1416796 h 2202407"/>
              <a:gd name="connsiteX59" fmla="*/ 3232598 w 9790026"/>
              <a:gd name="connsiteY59" fmla="*/ 1494069 h 2202407"/>
              <a:gd name="connsiteX60" fmla="*/ 3258355 w 9790026"/>
              <a:gd name="connsiteY60" fmla="*/ 1700131 h 2202407"/>
              <a:gd name="connsiteX61" fmla="*/ 3245476 w 9790026"/>
              <a:gd name="connsiteY61" fmla="*/ 1803162 h 2202407"/>
              <a:gd name="connsiteX62" fmla="*/ 3219719 w 9790026"/>
              <a:gd name="connsiteY62" fmla="*/ 1880436 h 2202407"/>
              <a:gd name="connsiteX63" fmla="*/ 3425781 w 9790026"/>
              <a:gd name="connsiteY63" fmla="*/ 1880436 h 2202407"/>
              <a:gd name="connsiteX64" fmla="*/ 3541691 w 9790026"/>
              <a:gd name="connsiteY64" fmla="*/ 1841799 h 2202407"/>
              <a:gd name="connsiteX65" fmla="*/ 4108361 w 9790026"/>
              <a:gd name="connsiteY65" fmla="*/ 1828920 h 2202407"/>
              <a:gd name="connsiteX66" fmla="*/ 4417454 w 9790026"/>
              <a:gd name="connsiteY66" fmla="*/ 1751647 h 2202407"/>
              <a:gd name="connsiteX67" fmla="*/ 4456091 w 9790026"/>
              <a:gd name="connsiteY67" fmla="*/ 1725889 h 2202407"/>
              <a:gd name="connsiteX68" fmla="*/ 4494727 w 9790026"/>
              <a:gd name="connsiteY68" fmla="*/ 1648616 h 2202407"/>
              <a:gd name="connsiteX69" fmla="*/ 4327302 w 9790026"/>
              <a:gd name="connsiteY69" fmla="*/ 875883 h 2202407"/>
              <a:gd name="connsiteX70" fmla="*/ 4211392 w 9790026"/>
              <a:gd name="connsiteY70" fmla="*/ 759974 h 2202407"/>
              <a:gd name="connsiteX71" fmla="*/ 4056845 w 9790026"/>
              <a:gd name="connsiteY71" fmla="*/ 695579 h 2202407"/>
              <a:gd name="connsiteX72" fmla="*/ 3889420 w 9790026"/>
              <a:gd name="connsiteY72" fmla="*/ 708458 h 2202407"/>
              <a:gd name="connsiteX73" fmla="*/ 3876541 w 9790026"/>
              <a:gd name="connsiteY73" fmla="*/ 747095 h 2202407"/>
              <a:gd name="connsiteX74" fmla="*/ 4018209 w 9790026"/>
              <a:gd name="connsiteY74" fmla="*/ 1159219 h 2202407"/>
              <a:gd name="connsiteX75" fmla="*/ 4365938 w 9790026"/>
              <a:gd name="connsiteY75" fmla="*/ 1339523 h 2202407"/>
              <a:gd name="connsiteX76" fmla="*/ 4520485 w 9790026"/>
              <a:gd name="connsiteY76" fmla="*/ 1403917 h 2202407"/>
              <a:gd name="connsiteX77" fmla="*/ 4868214 w 9790026"/>
              <a:gd name="connsiteY77" fmla="*/ 1481191 h 2202407"/>
              <a:gd name="connsiteX78" fmla="*/ 5215944 w 9790026"/>
              <a:gd name="connsiteY78" fmla="*/ 1455433 h 2202407"/>
              <a:gd name="connsiteX79" fmla="*/ 5164429 w 9790026"/>
              <a:gd name="connsiteY79" fmla="*/ 1223613 h 2202407"/>
              <a:gd name="connsiteX80" fmla="*/ 5087155 w 9790026"/>
              <a:gd name="connsiteY80" fmla="*/ 1146340 h 2202407"/>
              <a:gd name="connsiteX81" fmla="*/ 5022761 w 9790026"/>
              <a:gd name="connsiteY81" fmla="*/ 1069067 h 2202407"/>
              <a:gd name="connsiteX82" fmla="*/ 4881093 w 9790026"/>
              <a:gd name="connsiteY82" fmla="*/ 901641 h 2202407"/>
              <a:gd name="connsiteX83" fmla="*/ 4855336 w 9790026"/>
              <a:gd name="connsiteY83" fmla="*/ 824368 h 2202407"/>
              <a:gd name="connsiteX84" fmla="*/ 4945488 w 9790026"/>
              <a:gd name="connsiteY84" fmla="*/ 566791 h 2202407"/>
              <a:gd name="connsiteX85" fmla="*/ 5074276 w 9790026"/>
              <a:gd name="connsiteY85" fmla="*/ 528154 h 2202407"/>
              <a:gd name="connsiteX86" fmla="*/ 5293217 w 9790026"/>
              <a:gd name="connsiteY86" fmla="*/ 515275 h 2202407"/>
              <a:gd name="connsiteX87" fmla="*/ 5576553 w 9790026"/>
              <a:gd name="connsiteY87" fmla="*/ 528154 h 2202407"/>
              <a:gd name="connsiteX88" fmla="*/ 5640947 w 9790026"/>
              <a:gd name="connsiteY88" fmla="*/ 605427 h 2202407"/>
              <a:gd name="connsiteX89" fmla="*/ 5718220 w 9790026"/>
              <a:gd name="connsiteY89" fmla="*/ 644064 h 2202407"/>
              <a:gd name="connsiteX90" fmla="*/ 5795493 w 9790026"/>
              <a:gd name="connsiteY90" fmla="*/ 708458 h 2202407"/>
              <a:gd name="connsiteX91" fmla="*/ 5821251 w 9790026"/>
              <a:gd name="connsiteY91" fmla="*/ 759974 h 2202407"/>
              <a:gd name="connsiteX92" fmla="*/ 5692462 w 9790026"/>
              <a:gd name="connsiteY92" fmla="*/ 1223613 h 2202407"/>
              <a:gd name="connsiteX93" fmla="*/ 5589431 w 9790026"/>
              <a:gd name="connsiteY93" fmla="*/ 1300886 h 2202407"/>
              <a:gd name="connsiteX94" fmla="*/ 5486400 w 9790026"/>
              <a:gd name="connsiteY94" fmla="*/ 1365281 h 2202407"/>
              <a:gd name="connsiteX95" fmla="*/ 5318975 w 9790026"/>
              <a:gd name="connsiteY95" fmla="*/ 1429675 h 2202407"/>
              <a:gd name="connsiteX96" fmla="*/ 5280338 w 9790026"/>
              <a:gd name="connsiteY96" fmla="*/ 1468312 h 2202407"/>
              <a:gd name="connsiteX97" fmla="*/ 5293217 w 9790026"/>
              <a:gd name="connsiteY97" fmla="*/ 1597100 h 2202407"/>
              <a:gd name="connsiteX98" fmla="*/ 5331854 w 9790026"/>
              <a:gd name="connsiteY98" fmla="*/ 1622858 h 2202407"/>
              <a:gd name="connsiteX99" fmla="*/ 5422006 w 9790026"/>
              <a:gd name="connsiteY99" fmla="*/ 1648616 h 2202407"/>
              <a:gd name="connsiteX100" fmla="*/ 6027313 w 9790026"/>
              <a:gd name="connsiteY100" fmla="*/ 1519827 h 2202407"/>
              <a:gd name="connsiteX101" fmla="*/ 6233375 w 9790026"/>
              <a:gd name="connsiteY101" fmla="*/ 1416796 h 2202407"/>
              <a:gd name="connsiteX102" fmla="*/ 6426558 w 9790026"/>
              <a:gd name="connsiteY102" fmla="*/ 1223613 h 2202407"/>
              <a:gd name="connsiteX103" fmla="*/ 6503831 w 9790026"/>
              <a:gd name="connsiteY103" fmla="*/ 1004672 h 2202407"/>
              <a:gd name="connsiteX104" fmla="*/ 6452316 w 9790026"/>
              <a:gd name="connsiteY104" fmla="*/ 631185 h 2202407"/>
              <a:gd name="connsiteX105" fmla="*/ 6349285 w 9790026"/>
              <a:gd name="connsiteY105" fmla="*/ 463760 h 2202407"/>
              <a:gd name="connsiteX106" fmla="*/ 6233375 w 9790026"/>
              <a:gd name="connsiteY106" fmla="*/ 309213 h 2202407"/>
              <a:gd name="connsiteX107" fmla="*/ 5898524 w 9790026"/>
              <a:gd name="connsiteY107" fmla="*/ 77393 h 2202407"/>
              <a:gd name="connsiteX108" fmla="*/ 5782614 w 9790026"/>
              <a:gd name="connsiteY108" fmla="*/ 38757 h 2202407"/>
              <a:gd name="connsiteX109" fmla="*/ 5679584 w 9790026"/>
              <a:gd name="connsiteY109" fmla="*/ 25878 h 2202407"/>
              <a:gd name="connsiteX110" fmla="*/ 5602310 w 9790026"/>
              <a:gd name="connsiteY110" fmla="*/ 120 h 2202407"/>
              <a:gd name="connsiteX111" fmla="*/ 5293217 w 9790026"/>
              <a:gd name="connsiteY111" fmla="*/ 51636 h 2202407"/>
              <a:gd name="connsiteX112" fmla="*/ 5228823 w 9790026"/>
              <a:gd name="connsiteY112" fmla="*/ 64514 h 2202407"/>
              <a:gd name="connsiteX113" fmla="*/ 5061398 w 9790026"/>
              <a:gd name="connsiteY113" fmla="*/ 103151 h 2202407"/>
              <a:gd name="connsiteX114" fmla="*/ 4984124 w 9790026"/>
              <a:gd name="connsiteY114" fmla="*/ 128909 h 2202407"/>
              <a:gd name="connsiteX115" fmla="*/ 4893972 w 9790026"/>
              <a:gd name="connsiteY115" fmla="*/ 141788 h 2202407"/>
              <a:gd name="connsiteX116" fmla="*/ 3580327 w 9790026"/>
              <a:gd name="connsiteY116" fmla="*/ 154667 h 2202407"/>
              <a:gd name="connsiteX117" fmla="*/ 3528812 w 9790026"/>
              <a:gd name="connsiteY117" fmla="*/ 180424 h 2202407"/>
              <a:gd name="connsiteX118" fmla="*/ 3490175 w 9790026"/>
              <a:gd name="connsiteY118" fmla="*/ 206182 h 2202407"/>
              <a:gd name="connsiteX119" fmla="*/ 3335629 w 9790026"/>
              <a:gd name="connsiteY119" fmla="*/ 231940 h 2202407"/>
              <a:gd name="connsiteX120" fmla="*/ 3181082 w 9790026"/>
              <a:gd name="connsiteY120" fmla="*/ 244819 h 2202407"/>
              <a:gd name="connsiteX121" fmla="*/ 1493950 w 9790026"/>
              <a:gd name="connsiteY121" fmla="*/ 270576 h 2202407"/>
              <a:gd name="connsiteX122" fmla="*/ 1442434 w 9790026"/>
              <a:gd name="connsiteY122" fmla="*/ 283455 h 2202407"/>
              <a:gd name="connsiteX123" fmla="*/ 1159099 w 9790026"/>
              <a:gd name="connsiteY123" fmla="*/ 309213 h 2202407"/>
              <a:gd name="connsiteX124" fmla="*/ 1056068 w 9790026"/>
              <a:gd name="connsiteY124" fmla="*/ 360729 h 2202407"/>
              <a:gd name="connsiteX125" fmla="*/ 1017431 w 9790026"/>
              <a:gd name="connsiteY125" fmla="*/ 386486 h 2202407"/>
              <a:gd name="connsiteX126" fmla="*/ 940158 w 9790026"/>
              <a:gd name="connsiteY126" fmla="*/ 412244 h 2202407"/>
              <a:gd name="connsiteX127" fmla="*/ 862885 w 9790026"/>
              <a:gd name="connsiteY127" fmla="*/ 438002 h 2202407"/>
              <a:gd name="connsiteX128" fmla="*/ 772733 w 9790026"/>
              <a:gd name="connsiteY128" fmla="*/ 515275 h 2202407"/>
              <a:gd name="connsiteX129" fmla="*/ 759854 w 9790026"/>
              <a:gd name="connsiteY129" fmla="*/ 592548 h 2202407"/>
              <a:gd name="connsiteX130" fmla="*/ 798491 w 9790026"/>
              <a:gd name="connsiteY130" fmla="*/ 734216 h 2202407"/>
              <a:gd name="connsiteX131" fmla="*/ 850006 w 9790026"/>
              <a:gd name="connsiteY131" fmla="*/ 772852 h 2202407"/>
              <a:gd name="connsiteX132" fmla="*/ 978795 w 9790026"/>
              <a:gd name="connsiteY132" fmla="*/ 824368 h 2202407"/>
              <a:gd name="connsiteX133" fmla="*/ 1056068 w 9790026"/>
              <a:gd name="connsiteY133" fmla="*/ 901641 h 2202407"/>
              <a:gd name="connsiteX134" fmla="*/ 1107584 w 9790026"/>
              <a:gd name="connsiteY134" fmla="*/ 1004672 h 2202407"/>
              <a:gd name="connsiteX135" fmla="*/ 1081826 w 9790026"/>
              <a:gd name="connsiteY135" fmla="*/ 1352402 h 2202407"/>
              <a:gd name="connsiteX136" fmla="*/ 1004553 w 9790026"/>
              <a:gd name="connsiteY136" fmla="*/ 1506948 h 2202407"/>
              <a:gd name="connsiteX137" fmla="*/ 978795 w 9790026"/>
              <a:gd name="connsiteY137" fmla="*/ 1571343 h 2202407"/>
              <a:gd name="connsiteX138" fmla="*/ 940158 w 9790026"/>
              <a:gd name="connsiteY138" fmla="*/ 1622858 h 2202407"/>
              <a:gd name="connsiteX139" fmla="*/ 927279 w 9790026"/>
              <a:gd name="connsiteY139" fmla="*/ 1687252 h 2202407"/>
              <a:gd name="connsiteX140" fmla="*/ 901522 w 9790026"/>
              <a:gd name="connsiteY140" fmla="*/ 1816041 h 2202407"/>
              <a:gd name="connsiteX141" fmla="*/ 875764 w 9790026"/>
              <a:gd name="connsiteY141" fmla="*/ 1880436 h 2202407"/>
              <a:gd name="connsiteX142" fmla="*/ 901522 w 9790026"/>
              <a:gd name="connsiteY142" fmla="*/ 1983467 h 2202407"/>
              <a:gd name="connsiteX143" fmla="*/ 927279 w 9790026"/>
              <a:gd name="connsiteY143" fmla="*/ 2022103 h 2202407"/>
              <a:gd name="connsiteX144" fmla="*/ 978795 w 9790026"/>
              <a:gd name="connsiteY144" fmla="*/ 2073619 h 2202407"/>
              <a:gd name="connsiteX145" fmla="*/ 1197736 w 9790026"/>
              <a:gd name="connsiteY145" fmla="*/ 2150892 h 2202407"/>
              <a:gd name="connsiteX146" fmla="*/ 1867437 w 9790026"/>
              <a:gd name="connsiteY146" fmla="*/ 2138013 h 2202407"/>
              <a:gd name="connsiteX147" fmla="*/ 1931831 w 9790026"/>
              <a:gd name="connsiteY147" fmla="*/ 2125134 h 2202407"/>
              <a:gd name="connsiteX148" fmla="*/ 2073499 w 9790026"/>
              <a:gd name="connsiteY148" fmla="*/ 2112255 h 2202407"/>
              <a:gd name="connsiteX149" fmla="*/ 3052293 w 9790026"/>
              <a:gd name="connsiteY149" fmla="*/ 2112255 h 2202407"/>
              <a:gd name="connsiteX150" fmla="*/ 3142445 w 9790026"/>
              <a:gd name="connsiteY150" fmla="*/ 2125134 h 2202407"/>
              <a:gd name="connsiteX151" fmla="*/ 4340181 w 9790026"/>
              <a:gd name="connsiteY151" fmla="*/ 2138013 h 2202407"/>
              <a:gd name="connsiteX152" fmla="*/ 5164429 w 9790026"/>
              <a:gd name="connsiteY152" fmla="*/ 2163771 h 2202407"/>
              <a:gd name="connsiteX153" fmla="*/ 5937161 w 9790026"/>
              <a:gd name="connsiteY153" fmla="*/ 2202407 h 2202407"/>
              <a:gd name="connsiteX154" fmla="*/ 6490953 w 9790026"/>
              <a:gd name="connsiteY154" fmla="*/ 2176650 h 2202407"/>
              <a:gd name="connsiteX155" fmla="*/ 6568226 w 9790026"/>
              <a:gd name="connsiteY155" fmla="*/ 2163771 h 2202407"/>
              <a:gd name="connsiteX156" fmla="*/ 6800045 w 9790026"/>
              <a:gd name="connsiteY156" fmla="*/ 2138013 h 2202407"/>
              <a:gd name="connsiteX157" fmla="*/ 6915955 w 9790026"/>
              <a:gd name="connsiteY157" fmla="*/ 2099376 h 2202407"/>
              <a:gd name="connsiteX158" fmla="*/ 7031865 w 9790026"/>
              <a:gd name="connsiteY158" fmla="*/ 2034982 h 2202407"/>
              <a:gd name="connsiteX159" fmla="*/ 7109138 w 9790026"/>
              <a:gd name="connsiteY159" fmla="*/ 2009224 h 2202407"/>
              <a:gd name="connsiteX160" fmla="*/ 7418231 w 9790026"/>
              <a:gd name="connsiteY160" fmla="*/ 1944830 h 2202407"/>
              <a:gd name="connsiteX161" fmla="*/ 7508384 w 9790026"/>
              <a:gd name="connsiteY161" fmla="*/ 1906193 h 2202407"/>
              <a:gd name="connsiteX162" fmla="*/ 7624293 w 9790026"/>
              <a:gd name="connsiteY162" fmla="*/ 1828920 h 2202407"/>
              <a:gd name="connsiteX163" fmla="*/ 7598536 w 9790026"/>
              <a:gd name="connsiteY163" fmla="*/ 1584221 h 2202407"/>
              <a:gd name="connsiteX164" fmla="*/ 7572778 w 9790026"/>
              <a:gd name="connsiteY164" fmla="*/ 1455433 h 2202407"/>
              <a:gd name="connsiteX165" fmla="*/ 7547020 w 9790026"/>
              <a:gd name="connsiteY165" fmla="*/ 1403917 h 2202407"/>
              <a:gd name="connsiteX166" fmla="*/ 7495505 w 9790026"/>
              <a:gd name="connsiteY166" fmla="*/ 1288007 h 2202407"/>
              <a:gd name="connsiteX167" fmla="*/ 7456868 w 9790026"/>
              <a:gd name="connsiteY167" fmla="*/ 1236492 h 2202407"/>
              <a:gd name="connsiteX168" fmla="*/ 7418231 w 9790026"/>
              <a:gd name="connsiteY168" fmla="*/ 1172098 h 2202407"/>
              <a:gd name="connsiteX169" fmla="*/ 7379595 w 9790026"/>
              <a:gd name="connsiteY169" fmla="*/ 1120582 h 2202407"/>
              <a:gd name="connsiteX170" fmla="*/ 7302322 w 9790026"/>
              <a:gd name="connsiteY170" fmla="*/ 953157 h 2202407"/>
              <a:gd name="connsiteX171" fmla="*/ 7276564 w 9790026"/>
              <a:gd name="connsiteY171" fmla="*/ 901641 h 2202407"/>
              <a:gd name="connsiteX172" fmla="*/ 7263685 w 9790026"/>
              <a:gd name="connsiteY172" fmla="*/ 863005 h 2202407"/>
              <a:gd name="connsiteX173" fmla="*/ 7237927 w 9790026"/>
              <a:gd name="connsiteY173" fmla="*/ 824368 h 2202407"/>
              <a:gd name="connsiteX174" fmla="*/ 7109138 w 9790026"/>
              <a:gd name="connsiteY174" fmla="*/ 644064 h 2202407"/>
              <a:gd name="connsiteX175" fmla="*/ 7083381 w 9790026"/>
              <a:gd name="connsiteY175" fmla="*/ 579669 h 2202407"/>
              <a:gd name="connsiteX176" fmla="*/ 7044744 w 9790026"/>
              <a:gd name="connsiteY176" fmla="*/ 502396 h 2202407"/>
              <a:gd name="connsiteX177" fmla="*/ 7018986 w 9790026"/>
              <a:gd name="connsiteY177" fmla="*/ 412244 h 2202407"/>
              <a:gd name="connsiteX178" fmla="*/ 7006107 w 9790026"/>
              <a:gd name="connsiteY178" fmla="*/ 450881 h 2202407"/>
              <a:gd name="connsiteX179" fmla="*/ 6993229 w 9790026"/>
              <a:gd name="connsiteY179" fmla="*/ 541033 h 2202407"/>
              <a:gd name="connsiteX180" fmla="*/ 6967471 w 9790026"/>
              <a:gd name="connsiteY180" fmla="*/ 605427 h 2202407"/>
              <a:gd name="connsiteX181" fmla="*/ 6980350 w 9790026"/>
              <a:gd name="connsiteY181" fmla="*/ 875883 h 2202407"/>
              <a:gd name="connsiteX182" fmla="*/ 6993229 w 9790026"/>
              <a:gd name="connsiteY182" fmla="*/ 927399 h 2202407"/>
              <a:gd name="connsiteX183" fmla="*/ 7031865 w 9790026"/>
              <a:gd name="connsiteY183" fmla="*/ 991793 h 2202407"/>
              <a:gd name="connsiteX184" fmla="*/ 7070502 w 9790026"/>
              <a:gd name="connsiteY184" fmla="*/ 1069067 h 2202407"/>
              <a:gd name="connsiteX185" fmla="*/ 7160654 w 9790026"/>
              <a:gd name="connsiteY185" fmla="*/ 1159219 h 2202407"/>
              <a:gd name="connsiteX186" fmla="*/ 7250806 w 9790026"/>
              <a:gd name="connsiteY186" fmla="*/ 1184976 h 2202407"/>
              <a:gd name="connsiteX187" fmla="*/ 7469747 w 9790026"/>
              <a:gd name="connsiteY187" fmla="*/ 1172098 h 2202407"/>
              <a:gd name="connsiteX188" fmla="*/ 7534141 w 9790026"/>
              <a:gd name="connsiteY188" fmla="*/ 1120582 h 2202407"/>
              <a:gd name="connsiteX189" fmla="*/ 7598536 w 9790026"/>
              <a:gd name="connsiteY189" fmla="*/ 1004672 h 2202407"/>
              <a:gd name="connsiteX190" fmla="*/ 7637172 w 9790026"/>
              <a:gd name="connsiteY190" fmla="*/ 966036 h 2202407"/>
              <a:gd name="connsiteX191" fmla="*/ 7650051 w 9790026"/>
              <a:gd name="connsiteY191" fmla="*/ 901641 h 2202407"/>
              <a:gd name="connsiteX192" fmla="*/ 8268237 w 9790026"/>
              <a:gd name="connsiteY192" fmla="*/ 824368 h 2202407"/>
              <a:gd name="connsiteX193" fmla="*/ 8422784 w 9790026"/>
              <a:gd name="connsiteY193" fmla="*/ 927399 h 2202407"/>
              <a:gd name="connsiteX194" fmla="*/ 8448541 w 9790026"/>
              <a:gd name="connsiteY194" fmla="*/ 1004672 h 2202407"/>
              <a:gd name="connsiteX195" fmla="*/ 8435662 w 9790026"/>
              <a:gd name="connsiteY195" fmla="*/ 1609979 h 2202407"/>
              <a:gd name="connsiteX196" fmla="*/ 8384147 w 9790026"/>
              <a:gd name="connsiteY196" fmla="*/ 1635737 h 2202407"/>
              <a:gd name="connsiteX197" fmla="*/ 8152327 w 9790026"/>
              <a:gd name="connsiteY197" fmla="*/ 1648616 h 2202407"/>
              <a:gd name="connsiteX198" fmla="*/ 8100812 w 9790026"/>
              <a:gd name="connsiteY198" fmla="*/ 1661495 h 2202407"/>
              <a:gd name="connsiteX199" fmla="*/ 7984902 w 9790026"/>
              <a:gd name="connsiteY199" fmla="*/ 1700131 h 2202407"/>
              <a:gd name="connsiteX200" fmla="*/ 7881871 w 9790026"/>
              <a:gd name="connsiteY200" fmla="*/ 1725889 h 2202407"/>
              <a:gd name="connsiteX201" fmla="*/ 7868992 w 9790026"/>
              <a:gd name="connsiteY201" fmla="*/ 1996345 h 2202407"/>
              <a:gd name="connsiteX202" fmla="*/ 7959144 w 9790026"/>
              <a:gd name="connsiteY202" fmla="*/ 2034982 h 2202407"/>
              <a:gd name="connsiteX203" fmla="*/ 8384147 w 9790026"/>
              <a:gd name="connsiteY203" fmla="*/ 2022103 h 2202407"/>
              <a:gd name="connsiteX204" fmla="*/ 8525814 w 9790026"/>
              <a:gd name="connsiteY204" fmla="*/ 1957709 h 2202407"/>
              <a:gd name="connsiteX205" fmla="*/ 8693240 w 9790026"/>
              <a:gd name="connsiteY205" fmla="*/ 1906193 h 2202407"/>
              <a:gd name="connsiteX206" fmla="*/ 8796271 w 9790026"/>
              <a:gd name="connsiteY206" fmla="*/ 1867557 h 2202407"/>
              <a:gd name="connsiteX207" fmla="*/ 8834907 w 9790026"/>
              <a:gd name="connsiteY207" fmla="*/ 1816041 h 2202407"/>
              <a:gd name="connsiteX208" fmla="*/ 8822029 w 9790026"/>
              <a:gd name="connsiteY208" fmla="*/ 1571343 h 2202407"/>
              <a:gd name="connsiteX209" fmla="*/ 8809150 w 9790026"/>
              <a:gd name="connsiteY209" fmla="*/ 1506948 h 2202407"/>
              <a:gd name="connsiteX210" fmla="*/ 8783392 w 9790026"/>
              <a:gd name="connsiteY210" fmla="*/ 1172098 h 2202407"/>
              <a:gd name="connsiteX211" fmla="*/ 9530367 w 9790026"/>
              <a:gd name="connsiteY211" fmla="*/ 875883 h 2202407"/>
              <a:gd name="connsiteX212" fmla="*/ 9504609 w 9790026"/>
              <a:gd name="connsiteY212" fmla="*/ 1120582 h 2202407"/>
              <a:gd name="connsiteX213" fmla="*/ 9427336 w 9790026"/>
              <a:gd name="connsiteY213" fmla="*/ 1236492 h 2202407"/>
              <a:gd name="connsiteX214" fmla="*/ 9401578 w 9790026"/>
              <a:gd name="connsiteY214" fmla="*/ 1275129 h 2202407"/>
              <a:gd name="connsiteX215" fmla="*/ 9362941 w 9790026"/>
              <a:gd name="connsiteY215" fmla="*/ 1313765 h 2202407"/>
              <a:gd name="connsiteX216" fmla="*/ 9131122 w 9790026"/>
              <a:gd name="connsiteY216" fmla="*/ 1738768 h 2202407"/>
              <a:gd name="connsiteX217" fmla="*/ 9079606 w 9790026"/>
              <a:gd name="connsiteY217" fmla="*/ 1828920 h 2202407"/>
              <a:gd name="connsiteX218" fmla="*/ 9324305 w 9790026"/>
              <a:gd name="connsiteY218" fmla="*/ 1919072 h 2202407"/>
              <a:gd name="connsiteX219" fmla="*/ 9440214 w 9790026"/>
              <a:gd name="connsiteY219" fmla="*/ 1828920 h 2202407"/>
              <a:gd name="connsiteX220" fmla="*/ 9556124 w 9790026"/>
              <a:gd name="connsiteY220" fmla="*/ 1661495 h 2202407"/>
              <a:gd name="connsiteX221" fmla="*/ 9594761 w 9790026"/>
              <a:gd name="connsiteY221" fmla="*/ 1597100 h 2202407"/>
              <a:gd name="connsiteX222" fmla="*/ 9672034 w 9790026"/>
              <a:gd name="connsiteY222" fmla="*/ 1416796 h 2202407"/>
              <a:gd name="connsiteX223" fmla="*/ 9697792 w 9790026"/>
              <a:gd name="connsiteY223" fmla="*/ 1365281 h 2202407"/>
              <a:gd name="connsiteX224" fmla="*/ 9736429 w 9790026"/>
              <a:gd name="connsiteY224" fmla="*/ 1056188 h 2202407"/>
              <a:gd name="connsiteX225" fmla="*/ 9775065 w 9790026"/>
              <a:gd name="connsiteY225" fmla="*/ 850126 h 2202407"/>
              <a:gd name="connsiteX226" fmla="*/ 9787944 w 9790026"/>
              <a:gd name="connsiteY226" fmla="*/ 759974 h 2202407"/>
              <a:gd name="connsiteX227" fmla="*/ 9775065 w 9790026"/>
              <a:gd name="connsiteY227" fmla="*/ 373607 h 2202407"/>
              <a:gd name="connsiteX228" fmla="*/ 9697792 w 9790026"/>
              <a:gd name="connsiteY228" fmla="*/ 334971 h 2202407"/>
              <a:gd name="connsiteX229" fmla="*/ 9620519 w 9790026"/>
              <a:gd name="connsiteY229" fmla="*/ 283455 h 2202407"/>
              <a:gd name="connsiteX230" fmla="*/ 9401578 w 9790026"/>
              <a:gd name="connsiteY230" fmla="*/ 206182 h 2202407"/>
              <a:gd name="connsiteX231" fmla="*/ 8809150 w 9790026"/>
              <a:gd name="connsiteY231" fmla="*/ 244819 h 2202407"/>
              <a:gd name="connsiteX232" fmla="*/ 8358389 w 9790026"/>
              <a:gd name="connsiteY232" fmla="*/ 450881 h 2202407"/>
              <a:gd name="connsiteX233" fmla="*/ 8268237 w 9790026"/>
              <a:gd name="connsiteY233" fmla="*/ 489517 h 2202407"/>
              <a:gd name="connsiteX234" fmla="*/ 7972023 w 9790026"/>
              <a:gd name="connsiteY234" fmla="*/ 656943 h 2202407"/>
              <a:gd name="connsiteX235" fmla="*/ 7920507 w 9790026"/>
              <a:gd name="connsiteY235" fmla="*/ 669821 h 2202407"/>
              <a:gd name="connsiteX236" fmla="*/ 7843234 w 9790026"/>
              <a:gd name="connsiteY236" fmla="*/ 708458 h 2202407"/>
              <a:gd name="connsiteX237" fmla="*/ 7740203 w 9790026"/>
              <a:gd name="connsiteY237" fmla="*/ 811489 h 2202407"/>
              <a:gd name="connsiteX238" fmla="*/ 7688688 w 9790026"/>
              <a:gd name="connsiteY238" fmla="*/ 863005 h 2202407"/>
              <a:gd name="connsiteX239" fmla="*/ 7508384 w 9790026"/>
              <a:gd name="connsiteY239" fmla="*/ 991793 h 2202407"/>
              <a:gd name="connsiteX240" fmla="*/ 7289443 w 9790026"/>
              <a:gd name="connsiteY240" fmla="*/ 1159219 h 2202407"/>
              <a:gd name="connsiteX241" fmla="*/ 7199291 w 9790026"/>
              <a:gd name="connsiteY241" fmla="*/ 1197855 h 2202407"/>
              <a:gd name="connsiteX242" fmla="*/ 7109138 w 9790026"/>
              <a:gd name="connsiteY242" fmla="*/ 1288007 h 2202407"/>
              <a:gd name="connsiteX243" fmla="*/ 6761409 w 9790026"/>
              <a:gd name="connsiteY243" fmla="*/ 1674374 h 2202407"/>
              <a:gd name="connsiteX244" fmla="*/ 6709893 w 9790026"/>
              <a:gd name="connsiteY244" fmla="*/ 1713010 h 2202407"/>
              <a:gd name="connsiteX245" fmla="*/ 6568226 w 9790026"/>
              <a:gd name="connsiteY245" fmla="*/ 1803162 h 2202407"/>
              <a:gd name="connsiteX246" fmla="*/ 6503831 w 9790026"/>
              <a:gd name="connsiteY246" fmla="*/ 1777405 h 2202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9790026" h="2202407">
                <a:moveTo>
                  <a:pt x="0" y="1751647"/>
                </a:moveTo>
                <a:cubicBezTo>
                  <a:pt x="25758" y="1738768"/>
                  <a:pt x="52100" y="1726996"/>
                  <a:pt x="77274" y="1713010"/>
                </a:cubicBezTo>
                <a:cubicBezTo>
                  <a:pt x="96580" y="1702284"/>
                  <a:pt x="155101" y="1659181"/>
                  <a:pt x="167426" y="1648616"/>
                </a:cubicBezTo>
                <a:cubicBezTo>
                  <a:pt x="181255" y="1636763"/>
                  <a:pt x="191966" y="1621512"/>
                  <a:pt x="206062" y="1609979"/>
                </a:cubicBezTo>
                <a:cubicBezTo>
                  <a:pt x="239288" y="1582794"/>
                  <a:pt x="276498" y="1560644"/>
                  <a:pt x="309093" y="1532706"/>
                </a:cubicBezTo>
                <a:cubicBezTo>
                  <a:pt x="336751" y="1509000"/>
                  <a:pt x="359600" y="1480141"/>
                  <a:pt x="386367" y="1455433"/>
                </a:cubicBezTo>
                <a:cubicBezTo>
                  <a:pt x="415450" y="1428587"/>
                  <a:pt x="450649" y="1408114"/>
                  <a:pt x="476519" y="1378160"/>
                </a:cubicBezTo>
                <a:cubicBezTo>
                  <a:pt x="532638" y="1313180"/>
                  <a:pt x="565106" y="1227064"/>
                  <a:pt x="631065" y="1172098"/>
                </a:cubicBezTo>
                <a:cubicBezTo>
                  <a:pt x="682581" y="1129168"/>
                  <a:pt x="727389" y="1076580"/>
                  <a:pt x="785612" y="1043309"/>
                </a:cubicBezTo>
                <a:cubicBezTo>
                  <a:pt x="815663" y="1026137"/>
                  <a:pt x="847600" y="1011910"/>
                  <a:pt x="875764" y="991793"/>
                </a:cubicBezTo>
                <a:cubicBezTo>
                  <a:pt x="907971" y="968788"/>
                  <a:pt x="932984" y="936475"/>
                  <a:pt x="965916" y="914520"/>
                </a:cubicBezTo>
                <a:cubicBezTo>
                  <a:pt x="985151" y="901696"/>
                  <a:pt x="1010101" y="899989"/>
                  <a:pt x="1030310" y="888762"/>
                </a:cubicBezTo>
                <a:cubicBezTo>
                  <a:pt x="1151828" y="821252"/>
                  <a:pt x="999619" y="875282"/>
                  <a:pt x="1159099" y="811489"/>
                </a:cubicBezTo>
                <a:cubicBezTo>
                  <a:pt x="1334458" y="741344"/>
                  <a:pt x="1080655" y="863590"/>
                  <a:pt x="1262130" y="772852"/>
                </a:cubicBezTo>
                <a:cubicBezTo>
                  <a:pt x="1330817" y="781438"/>
                  <a:pt x="1401249" y="780993"/>
                  <a:pt x="1468192" y="798610"/>
                </a:cubicBezTo>
                <a:cubicBezTo>
                  <a:pt x="1485806" y="803245"/>
                  <a:pt x="1492258" y="826319"/>
                  <a:pt x="1506829" y="837247"/>
                </a:cubicBezTo>
                <a:cubicBezTo>
                  <a:pt x="1539168" y="861501"/>
                  <a:pt x="1586045" y="883294"/>
                  <a:pt x="1622738" y="901641"/>
                </a:cubicBezTo>
                <a:cubicBezTo>
                  <a:pt x="1683444" y="992699"/>
                  <a:pt x="1604161" y="883063"/>
                  <a:pt x="1700012" y="978914"/>
                </a:cubicBezTo>
                <a:cubicBezTo>
                  <a:pt x="1741614" y="1020516"/>
                  <a:pt x="1748251" y="1055442"/>
                  <a:pt x="1777285" y="1107703"/>
                </a:cubicBezTo>
                <a:cubicBezTo>
                  <a:pt x="1784802" y="1121234"/>
                  <a:pt x="1794457" y="1133461"/>
                  <a:pt x="1803043" y="1146340"/>
                </a:cubicBezTo>
                <a:cubicBezTo>
                  <a:pt x="1857692" y="1310291"/>
                  <a:pt x="1856296" y="1275842"/>
                  <a:pt x="1815922" y="1558464"/>
                </a:cubicBezTo>
                <a:cubicBezTo>
                  <a:pt x="1813733" y="1573787"/>
                  <a:pt x="1790164" y="1575635"/>
                  <a:pt x="1777285" y="1584221"/>
                </a:cubicBezTo>
                <a:cubicBezTo>
                  <a:pt x="1728408" y="1657536"/>
                  <a:pt x="1779883" y="1597455"/>
                  <a:pt x="1712891" y="1635737"/>
                </a:cubicBezTo>
                <a:cubicBezTo>
                  <a:pt x="1694254" y="1646387"/>
                  <a:pt x="1679781" y="1663330"/>
                  <a:pt x="1661375" y="1674374"/>
                </a:cubicBezTo>
                <a:cubicBezTo>
                  <a:pt x="1605492" y="1707904"/>
                  <a:pt x="1595615" y="1709172"/>
                  <a:pt x="1545465" y="1725889"/>
                </a:cubicBezTo>
                <a:cubicBezTo>
                  <a:pt x="990037" y="1683163"/>
                  <a:pt x="1271120" y="1808265"/>
                  <a:pt x="1197736" y="1661495"/>
                </a:cubicBezTo>
                <a:cubicBezTo>
                  <a:pt x="1190814" y="1647650"/>
                  <a:pt x="1180564" y="1635737"/>
                  <a:pt x="1171978" y="1622858"/>
                </a:cubicBezTo>
                <a:cubicBezTo>
                  <a:pt x="1193443" y="1609979"/>
                  <a:pt x="1213497" y="1594387"/>
                  <a:pt x="1236372" y="1584221"/>
                </a:cubicBezTo>
                <a:cubicBezTo>
                  <a:pt x="1307753" y="1552496"/>
                  <a:pt x="1270712" y="1594651"/>
                  <a:pt x="1339403" y="1545585"/>
                </a:cubicBezTo>
                <a:cubicBezTo>
                  <a:pt x="1354224" y="1534998"/>
                  <a:pt x="1365161" y="1519827"/>
                  <a:pt x="1378040" y="1506948"/>
                </a:cubicBezTo>
                <a:cubicBezTo>
                  <a:pt x="1382333" y="1433968"/>
                  <a:pt x="1372314" y="1358706"/>
                  <a:pt x="1390919" y="1288007"/>
                </a:cubicBezTo>
                <a:cubicBezTo>
                  <a:pt x="1395805" y="1269441"/>
                  <a:pt x="1423241" y="1262707"/>
                  <a:pt x="1442434" y="1262250"/>
                </a:cubicBezTo>
                <a:cubicBezTo>
                  <a:pt x="1966044" y="1249783"/>
                  <a:pt x="2489916" y="1253664"/>
                  <a:pt x="3013657" y="1249371"/>
                </a:cubicBezTo>
                <a:cubicBezTo>
                  <a:pt x="3003675" y="1211940"/>
                  <a:pt x="2978554" y="1065585"/>
                  <a:pt x="2936384" y="1004672"/>
                </a:cubicBezTo>
                <a:cubicBezTo>
                  <a:pt x="2888635" y="935701"/>
                  <a:pt x="2842987" y="879403"/>
                  <a:pt x="2781837" y="824368"/>
                </a:cubicBezTo>
                <a:cubicBezTo>
                  <a:pt x="2761405" y="805979"/>
                  <a:pt x="2741136" y="786789"/>
                  <a:pt x="2717443" y="772852"/>
                </a:cubicBezTo>
                <a:cubicBezTo>
                  <a:pt x="2667799" y="743650"/>
                  <a:pt x="2610819" y="727528"/>
                  <a:pt x="2562896" y="695579"/>
                </a:cubicBezTo>
                <a:cubicBezTo>
                  <a:pt x="2550017" y="686993"/>
                  <a:pt x="2538351" y="676226"/>
                  <a:pt x="2524260" y="669821"/>
                </a:cubicBezTo>
                <a:cubicBezTo>
                  <a:pt x="2407825" y="616896"/>
                  <a:pt x="2455283" y="643977"/>
                  <a:pt x="2369713" y="618306"/>
                </a:cubicBezTo>
                <a:cubicBezTo>
                  <a:pt x="2263819" y="586537"/>
                  <a:pt x="2295503" y="586875"/>
                  <a:pt x="2163651" y="553912"/>
                </a:cubicBezTo>
                <a:cubicBezTo>
                  <a:pt x="2138318" y="547579"/>
                  <a:pt x="2112136" y="545326"/>
                  <a:pt x="2086378" y="541033"/>
                </a:cubicBezTo>
                <a:cubicBezTo>
                  <a:pt x="2069206" y="532447"/>
                  <a:pt x="2051143" y="525450"/>
                  <a:pt x="2034862" y="515275"/>
                </a:cubicBezTo>
                <a:cubicBezTo>
                  <a:pt x="2016660" y="503899"/>
                  <a:pt x="2002546" y="486237"/>
                  <a:pt x="1983347" y="476638"/>
                </a:cubicBezTo>
                <a:cubicBezTo>
                  <a:pt x="1951241" y="460585"/>
                  <a:pt x="1843793" y="425828"/>
                  <a:pt x="1803043" y="412244"/>
                </a:cubicBezTo>
                <a:cubicBezTo>
                  <a:pt x="1785871" y="420830"/>
                  <a:pt x="1764022" y="423425"/>
                  <a:pt x="1751527" y="438002"/>
                </a:cubicBezTo>
                <a:cubicBezTo>
                  <a:pt x="1729425" y="463788"/>
                  <a:pt x="1719143" y="535528"/>
                  <a:pt x="1712891" y="566791"/>
                </a:cubicBezTo>
                <a:cubicBezTo>
                  <a:pt x="1725770" y="631185"/>
                  <a:pt x="1718946" y="702957"/>
                  <a:pt x="1751527" y="759974"/>
                </a:cubicBezTo>
                <a:cubicBezTo>
                  <a:pt x="1774565" y="800291"/>
                  <a:pt x="1830924" y="808558"/>
                  <a:pt x="1867437" y="837247"/>
                </a:cubicBezTo>
                <a:cubicBezTo>
                  <a:pt x="1993375" y="936198"/>
                  <a:pt x="1861191" y="882089"/>
                  <a:pt x="2047741" y="966036"/>
                </a:cubicBezTo>
                <a:cubicBezTo>
                  <a:pt x="2105163" y="991876"/>
                  <a:pt x="2211763" y="1026359"/>
                  <a:pt x="2279561" y="1043309"/>
                </a:cubicBezTo>
                <a:cubicBezTo>
                  <a:pt x="2317958" y="1052908"/>
                  <a:pt x="2357693" y="1057262"/>
                  <a:pt x="2395471" y="1069067"/>
                </a:cubicBezTo>
                <a:cubicBezTo>
                  <a:pt x="2426677" y="1078819"/>
                  <a:pt x="2454375" y="1098088"/>
                  <a:pt x="2485623" y="1107703"/>
                </a:cubicBezTo>
                <a:cubicBezTo>
                  <a:pt x="2611028" y="1146289"/>
                  <a:pt x="2525709" y="1082673"/>
                  <a:pt x="2678806" y="1159219"/>
                </a:cubicBezTo>
                <a:cubicBezTo>
                  <a:pt x="2695978" y="1167805"/>
                  <a:pt x="2711272" y="1182595"/>
                  <a:pt x="2730322" y="1184976"/>
                </a:cubicBezTo>
                <a:cubicBezTo>
                  <a:pt x="2849900" y="1199923"/>
                  <a:pt x="2970727" y="1202148"/>
                  <a:pt x="3090930" y="1210734"/>
                </a:cubicBezTo>
                <a:cubicBezTo>
                  <a:pt x="3103809" y="1219320"/>
                  <a:pt x="3115723" y="1229570"/>
                  <a:pt x="3129567" y="1236492"/>
                </a:cubicBezTo>
                <a:cubicBezTo>
                  <a:pt x="3141709" y="1242563"/>
                  <a:pt x="3159512" y="1238942"/>
                  <a:pt x="3168203" y="1249371"/>
                </a:cubicBezTo>
                <a:cubicBezTo>
                  <a:pt x="3183003" y="1267131"/>
                  <a:pt x="3185375" y="1292300"/>
                  <a:pt x="3193961" y="1313765"/>
                </a:cubicBezTo>
                <a:cubicBezTo>
                  <a:pt x="3198254" y="1348109"/>
                  <a:pt x="3199588" y="1382953"/>
                  <a:pt x="3206840" y="1416796"/>
                </a:cubicBezTo>
                <a:cubicBezTo>
                  <a:pt x="3212529" y="1443344"/>
                  <a:pt x="3227741" y="1467356"/>
                  <a:pt x="3232598" y="1494069"/>
                </a:cubicBezTo>
                <a:cubicBezTo>
                  <a:pt x="3244981" y="1562174"/>
                  <a:pt x="3249769" y="1631444"/>
                  <a:pt x="3258355" y="1700131"/>
                </a:cubicBezTo>
                <a:cubicBezTo>
                  <a:pt x="3254062" y="1734475"/>
                  <a:pt x="3252728" y="1769319"/>
                  <a:pt x="3245476" y="1803162"/>
                </a:cubicBezTo>
                <a:cubicBezTo>
                  <a:pt x="3239787" y="1829711"/>
                  <a:pt x="3219719" y="1880436"/>
                  <a:pt x="3219719" y="1880436"/>
                </a:cubicBezTo>
                <a:cubicBezTo>
                  <a:pt x="3313635" y="1893852"/>
                  <a:pt x="3324164" y="1903017"/>
                  <a:pt x="3425781" y="1880436"/>
                </a:cubicBezTo>
                <a:cubicBezTo>
                  <a:pt x="3465538" y="1871601"/>
                  <a:pt x="3501080" y="1844864"/>
                  <a:pt x="3541691" y="1841799"/>
                </a:cubicBezTo>
                <a:cubicBezTo>
                  <a:pt x="3730094" y="1827580"/>
                  <a:pt x="3919471" y="1833213"/>
                  <a:pt x="4108361" y="1828920"/>
                </a:cubicBezTo>
                <a:cubicBezTo>
                  <a:pt x="4311324" y="1795093"/>
                  <a:pt x="4291162" y="1821809"/>
                  <a:pt x="4417454" y="1751647"/>
                </a:cubicBezTo>
                <a:cubicBezTo>
                  <a:pt x="4430985" y="1744130"/>
                  <a:pt x="4443212" y="1734475"/>
                  <a:pt x="4456091" y="1725889"/>
                </a:cubicBezTo>
                <a:cubicBezTo>
                  <a:pt x="4468970" y="1700131"/>
                  <a:pt x="4495834" y="1677393"/>
                  <a:pt x="4494727" y="1648616"/>
                </a:cubicBezTo>
                <a:cubicBezTo>
                  <a:pt x="4481163" y="1295949"/>
                  <a:pt x="4508565" y="1121121"/>
                  <a:pt x="4327302" y="875883"/>
                </a:cubicBezTo>
                <a:cubicBezTo>
                  <a:pt x="4294824" y="831943"/>
                  <a:pt x="4256855" y="790283"/>
                  <a:pt x="4211392" y="759974"/>
                </a:cubicBezTo>
                <a:cubicBezTo>
                  <a:pt x="4164956" y="729017"/>
                  <a:pt x="4108361" y="717044"/>
                  <a:pt x="4056845" y="695579"/>
                </a:cubicBezTo>
                <a:cubicBezTo>
                  <a:pt x="4001037" y="699872"/>
                  <a:pt x="3943240" y="693081"/>
                  <a:pt x="3889420" y="708458"/>
                </a:cubicBezTo>
                <a:cubicBezTo>
                  <a:pt x="3876367" y="712188"/>
                  <a:pt x="3875538" y="733556"/>
                  <a:pt x="3876541" y="747095"/>
                </a:cubicBezTo>
                <a:cubicBezTo>
                  <a:pt x="3896425" y="1015523"/>
                  <a:pt x="3853347" y="1024332"/>
                  <a:pt x="4018209" y="1159219"/>
                </a:cubicBezTo>
                <a:cubicBezTo>
                  <a:pt x="4228736" y="1331468"/>
                  <a:pt x="4141590" y="1258758"/>
                  <a:pt x="4365938" y="1339523"/>
                </a:cubicBezTo>
                <a:cubicBezTo>
                  <a:pt x="4418448" y="1358426"/>
                  <a:pt x="4467540" y="1386269"/>
                  <a:pt x="4520485" y="1403917"/>
                </a:cubicBezTo>
                <a:cubicBezTo>
                  <a:pt x="4602334" y="1431200"/>
                  <a:pt x="4791654" y="1465879"/>
                  <a:pt x="4868214" y="1481191"/>
                </a:cubicBezTo>
                <a:cubicBezTo>
                  <a:pt x="4984124" y="1472605"/>
                  <a:pt x="5128238" y="1531699"/>
                  <a:pt x="5215944" y="1455433"/>
                </a:cubicBezTo>
                <a:cubicBezTo>
                  <a:pt x="5275677" y="1403491"/>
                  <a:pt x="5194875" y="1296682"/>
                  <a:pt x="5164429" y="1223613"/>
                </a:cubicBezTo>
                <a:cubicBezTo>
                  <a:pt x="5150419" y="1189988"/>
                  <a:pt x="5111770" y="1173192"/>
                  <a:pt x="5087155" y="1146340"/>
                </a:cubicBezTo>
                <a:cubicBezTo>
                  <a:pt x="5064499" y="1121624"/>
                  <a:pt x="5045315" y="1093876"/>
                  <a:pt x="5022761" y="1069067"/>
                </a:cubicBezTo>
                <a:cubicBezTo>
                  <a:pt x="4887403" y="920172"/>
                  <a:pt x="5034010" y="1105528"/>
                  <a:pt x="4881093" y="901641"/>
                </a:cubicBezTo>
                <a:cubicBezTo>
                  <a:pt x="4872507" y="875883"/>
                  <a:pt x="4850209" y="851030"/>
                  <a:pt x="4855336" y="824368"/>
                </a:cubicBezTo>
                <a:cubicBezTo>
                  <a:pt x="4872515" y="735039"/>
                  <a:pt x="4891419" y="639944"/>
                  <a:pt x="4945488" y="566791"/>
                </a:cubicBezTo>
                <a:cubicBezTo>
                  <a:pt x="4972128" y="530748"/>
                  <a:pt x="5029940" y="534722"/>
                  <a:pt x="5074276" y="528154"/>
                </a:cubicBezTo>
                <a:cubicBezTo>
                  <a:pt x="5146593" y="517440"/>
                  <a:pt x="5220237" y="519568"/>
                  <a:pt x="5293217" y="515275"/>
                </a:cubicBezTo>
                <a:cubicBezTo>
                  <a:pt x="5387662" y="519568"/>
                  <a:pt x="5485036" y="504427"/>
                  <a:pt x="5576553" y="528154"/>
                </a:cubicBezTo>
                <a:cubicBezTo>
                  <a:pt x="5609009" y="536568"/>
                  <a:pt x="5614997" y="584195"/>
                  <a:pt x="5640947" y="605427"/>
                </a:cubicBezTo>
                <a:cubicBezTo>
                  <a:pt x="5663235" y="623663"/>
                  <a:pt x="5694259" y="628090"/>
                  <a:pt x="5718220" y="644064"/>
                </a:cubicBezTo>
                <a:cubicBezTo>
                  <a:pt x="5746118" y="662663"/>
                  <a:pt x="5769735" y="686993"/>
                  <a:pt x="5795493" y="708458"/>
                </a:cubicBezTo>
                <a:cubicBezTo>
                  <a:pt x="5804079" y="725630"/>
                  <a:pt x="5821833" y="740784"/>
                  <a:pt x="5821251" y="759974"/>
                </a:cubicBezTo>
                <a:cubicBezTo>
                  <a:pt x="5811656" y="1076620"/>
                  <a:pt x="5859770" y="1078613"/>
                  <a:pt x="5692462" y="1223613"/>
                </a:cubicBezTo>
                <a:cubicBezTo>
                  <a:pt x="5660021" y="1251729"/>
                  <a:pt x="5624807" y="1276565"/>
                  <a:pt x="5589431" y="1300886"/>
                </a:cubicBezTo>
                <a:cubicBezTo>
                  <a:pt x="5556057" y="1323830"/>
                  <a:pt x="5522966" y="1347869"/>
                  <a:pt x="5486400" y="1365281"/>
                </a:cubicBezTo>
                <a:cubicBezTo>
                  <a:pt x="5432415" y="1390988"/>
                  <a:pt x="5318975" y="1429675"/>
                  <a:pt x="5318975" y="1429675"/>
                </a:cubicBezTo>
                <a:cubicBezTo>
                  <a:pt x="5306096" y="1442554"/>
                  <a:pt x="5283108" y="1450310"/>
                  <a:pt x="5280338" y="1468312"/>
                </a:cubicBezTo>
                <a:cubicBezTo>
                  <a:pt x="5273778" y="1510954"/>
                  <a:pt x="5279574" y="1556171"/>
                  <a:pt x="5293217" y="1597100"/>
                </a:cubicBezTo>
                <a:cubicBezTo>
                  <a:pt x="5298112" y="1611784"/>
                  <a:pt x="5318009" y="1615936"/>
                  <a:pt x="5331854" y="1622858"/>
                </a:cubicBezTo>
                <a:cubicBezTo>
                  <a:pt x="5350330" y="1632096"/>
                  <a:pt x="5405501" y="1644490"/>
                  <a:pt x="5422006" y="1648616"/>
                </a:cubicBezTo>
                <a:cubicBezTo>
                  <a:pt x="5596865" y="1617231"/>
                  <a:pt x="5843398" y="1604122"/>
                  <a:pt x="6027313" y="1519827"/>
                </a:cubicBezTo>
                <a:cubicBezTo>
                  <a:pt x="6097124" y="1487830"/>
                  <a:pt x="6172757" y="1463943"/>
                  <a:pt x="6233375" y="1416796"/>
                </a:cubicBezTo>
                <a:cubicBezTo>
                  <a:pt x="6334829" y="1337887"/>
                  <a:pt x="6362316" y="1332825"/>
                  <a:pt x="6426558" y="1223613"/>
                </a:cubicBezTo>
                <a:cubicBezTo>
                  <a:pt x="6476696" y="1138379"/>
                  <a:pt x="6481012" y="1095952"/>
                  <a:pt x="6503831" y="1004672"/>
                </a:cubicBezTo>
                <a:cubicBezTo>
                  <a:pt x="6486659" y="880176"/>
                  <a:pt x="6486841" y="752024"/>
                  <a:pt x="6452316" y="631185"/>
                </a:cubicBezTo>
                <a:cubicBezTo>
                  <a:pt x="6434314" y="568177"/>
                  <a:pt x="6386133" y="517948"/>
                  <a:pt x="6349285" y="463760"/>
                </a:cubicBezTo>
                <a:cubicBezTo>
                  <a:pt x="6313075" y="410510"/>
                  <a:pt x="6276578" y="356964"/>
                  <a:pt x="6233375" y="309213"/>
                </a:cubicBezTo>
                <a:cubicBezTo>
                  <a:pt x="6151617" y="218849"/>
                  <a:pt x="6010821" y="114825"/>
                  <a:pt x="5898524" y="77393"/>
                </a:cubicBezTo>
                <a:cubicBezTo>
                  <a:pt x="5859887" y="64514"/>
                  <a:pt x="5822258" y="48085"/>
                  <a:pt x="5782614" y="38757"/>
                </a:cubicBezTo>
                <a:cubicBezTo>
                  <a:pt x="5748923" y="30830"/>
                  <a:pt x="5713927" y="30171"/>
                  <a:pt x="5679584" y="25878"/>
                </a:cubicBezTo>
                <a:cubicBezTo>
                  <a:pt x="5653826" y="17292"/>
                  <a:pt x="5629401" y="-1686"/>
                  <a:pt x="5602310" y="120"/>
                </a:cubicBezTo>
                <a:cubicBezTo>
                  <a:pt x="5498089" y="7068"/>
                  <a:pt x="5396151" y="33889"/>
                  <a:pt x="5293217" y="51636"/>
                </a:cubicBezTo>
                <a:cubicBezTo>
                  <a:pt x="5271646" y="55355"/>
                  <a:pt x="5249941" y="58755"/>
                  <a:pt x="5228823" y="64514"/>
                </a:cubicBezTo>
                <a:cubicBezTo>
                  <a:pt x="5073244" y="106944"/>
                  <a:pt x="5233780" y="78525"/>
                  <a:pt x="5061398" y="103151"/>
                </a:cubicBezTo>
                <a:cubicBezTo>
                  <a:pt x="5035640" y="111737"/>
                  <a:pt x="5010580" y="122804"/>
                  <a:pt x="4984124" y="128909"/>
                </a:cubicBezTo>
                <a:cubicBezTo>
                  <a:pt x="4954546" y="135735"/>
                  <a:pt x="4924323" y="141231"/>
                  <a:pt x="4893972" y="141788"/>
                </a:cubicBezTo>
                <a:lnTo>
                  <a:pt x="3580327" y="154667"/>
                </a:lnTo>
                <a:cubicBezTo>
                  <a:pt x="3563155" y="163253"/>
                  <a:pt x="3545481" y="170899"/>
                  <a:pt x="3528812" y="180424"/>
                </a:cubicBezTo>
                <a:cubicBezTo>
                  <a:pt x="3515373" y="188104"/>
                  <a:pt x="3504020" y="199260"/>
                  <a:pt x="3490175" y="206182"/>
                </a:cubicBezTo>
                <a:cubicBezTo>
                  <a:pt x="3447526" y="227506"/>
                  <a:pt x="3370915" y="228579"/>
                  <a:pt x="3335629" y="231940"/>
                </a:cubicBezTo>
                <a:cubicBezTo>
                  <a:pt x="3284168" y="236841"/>
                  <a:pt x="3232765" y="243735"/>
                  <a:pt x="3181082" y="244819"/>
                </a:cubicBezTo>
                <a:lnTo>
                  <a:pt x="1493950" y="270576"/>
                </a:lnTo>
                <a:cubicBezTo>
                  <a:pt x="1476778" y="274869"/>
                  <a:pt x="1459894" y="280545"/>
                  <a:pt x="1442434" y="283455"/>
                </a:cubicBezTo>
                <a:cubicBezTo>
                  <a:pt x="1350847" y="298720"/>
                  <a:pt x="1249915" y="302726"/>
                  <a:pt x="1159099" y="309213"/>
                </a:cubicBezTo>
                <a:cubicBezTo>
                  <a:pt x="1124755" y="326385"/>
                  <a:pt x="1088017" y="339430"/>
                  <a:pt x="1056068" y="360729"/>
                </a:cubicBezTo>
                <a:cubicBezTo>
                  <a:pt x="1043189" y="369315"/>
                  <a:pt x="1031575" y="380200"/>
                  <a:pt x="1017431" y="386486"/>
                </a:cubicBezTo>
                <a:cubicBezTo>
                  <a:pt x="992620" y="397513"/>
                  <a:pt x="965916" y="403658"/>
                  <a:pt x="940158" y="412244"/>
                </a:cubicBezTo>
                <a:cubicBezTo>
                  <a:pt x="914400" y="420830"/>
                  <a:pt x="885476" y="422941"/>
                  <a:pt x="862885" y="438002"/>
                </a:cubicBezTo>
                <a:cubicBezTo>
                  <a:pt x="804042" y="477231"/>
                  <a:pt x="835193" y="452815"/>
                  <a:pt x="772733" y="515275"/>
                </a:cubicBezTo>
                <a:cubicBezTo>
                  <a:pt x="768440" y="541033"/>
                  <a:pt x="756803" y="566614"/>
                  <a:pt x="759854" y="592548"/>
                </a:cubicBezTo>
                <a:cubicBezTo>
                  <a:pt x="765573" y="641160"/>
                  <a:pt x="776601" y="690436"/>
                  <a:pt x="798491" y="734216"/>
                </a:cubicBezTo>
                <a:cubicBezTo>
                  <a:pt x="808090" y="753414"/>
                  <a:pt x="831600" y="761809"/>
                  <a:pt x="850006" y="772852"/>
                </a:cubicBezTo>
                <a:cubicBezTo>
                  <a:pt x="916511" y="812755"/>
                  <a:pt x="915690" y="808592"/>
                  <a:pt x="978795" y="824368"/>
                </a:cubicBezTo>
                <a:cubicBezTo>
                  <a:pt x="1004553" y="850126"/>
                  <a:pt x="1048924" y="865922"/>
                  <a:pt x="1056068" y="901641"/>
                </a:cubicBezTo>
                <a:cubicBezTo>
                  <a:pt x="1072519" y="983896"/>
                  <a:pt x="1053468" y="950558"/>
                  <a:pt x="1107584" y="1004672"/>
                </a:cubicBezTo>
                <a:cubicBezTo>
                  <a:pt x="1098998" y="1120582"/>
                  <a:pt x="1105181" y="1238545"/>
                  <a:pt x="1081826" y="1352402"/>
                </a:cubicBezTo>
                <a:cubicBezTo>
                  <a:pt x="1070252" y="1408823"/>
                  <a:pt x="1025944" y="1453472"/>
                  <a:pt x="1004553" y="1506948"/>
                </a:cubicBezTo>
                <a:cubicBezTo>
                  <a:pt x="995967" y="1528413"/>
                  <a:pt x="990022" y="1551134"/>
                  <a:pt x="978795" y="1571343"/>
                </a:cubicBezTo>
                <a:cubicBezTo>
                  <a:pt x="968371" y="1590107"/>
                  <a:pt x="953037" y="1605686"/>
                  <a:pt x="940158" y="1622858"/>
                </a:cubicBezTo>
                <a:cubicBezTo>
                  <a:pt x="935865" y="1644323"/>
                  <a:pt x="931195" y="1665715"/>
                  <a:pt x="927279" y="1687252"/>
                </a:cubicBezTo>
                <a:cubicBezTo>
                  <a:pt x="919671" y="1729093"/>
                  <a:pt x="915188" y="1775043"/>
                  <a:pt x="901522" y="1816041"/>
                </a:cubicBezTo>
                <a:cubicBezTo>
                  <a:pt x="894211" y="1837973"/>
                  <a:pt x="884350" y="1858971"/>
                  <a:pt x="875764" y="1880436"/>
                </a:cubicBezTo>
                <a:cubicBezTo>
                  <a:pt x="884350" y="1914780"/>
                  <a:pt x="889424" y="1950198"/>
                  <a:pt x="901522" y="1983467"/>
                </a:cubicBezTo>
                <a:cubicBezTo>
                  <a:pt x="906812" y="1998013"/>
                  <a:pt x="917206" y="2010351"/>
                  <a:pt x="927279" y="2022103"/>
                </a:cubicBezTo>
                <a:cubicBezTo>
                  <a:pt x="943083" y="2040541"/>
                  <a:pt x="958900" y="2059693"/>
                  <a:pt x="978795" y="2073619"/>
                </a:cubicBezTo>
                <a:cubicBezTo>
                  <a:pt x="1043183" y="2118691"/>
                  <a:pt x="1124597" y="2130945"/>
                  <a:pt x="1197736" y="2150892"/>
                </a:cubicBezTo>
                <a:lnTo>
                  <a:pt x="1867437" y="2138013"/>
                </a:lnTo>
                <a:cubicBezTo>
                  <a:pt x="1889313" y="2137245"/>
                  <a:pt x="1910110" y="2127849"/>
                  <a:pt x="1931831" y="2125134"/>
                </a:cubicBezTo>
                <a:cubicBezTo>
                  <a:pt x="1978882" y="2119253"/>
                  <a:pt x="2026276" y="2116548"/>
                  <a:pt x="2073499" y="2112255"/>
                </a:cubicBezTo>
                <a:cubicBezTo>
                  <a:pt x="2408165" y="2000700"/>
                  <a:pt x="2128641" y="2089163"/>
                  <a:pt x="3052293" y="2112255"/>
                </a:cubicBezTo>
                <a:cubicBezTo>
                  <a:pt x="3082639" y="2113014"/>
                  <a:pt x="3112095" y="2124527"/>
                  <a:pt x="3142445" y="2125134"/>
                </a:cubicBezTo>
                <a:lnTo>
                  <a:pt x="4340181" y="2138013"/>
                </a:lnTo>
                <a:cubicBezTo>
                  <a:pt x="4775042" y="2174252"/>
                  <a:pt x="4193347" y="2129090"/>
                  <a:pt x="5164429" y="2163771"/>
                </a:cubicBezTo>
                <a:cubicBezTo>
                  <a:pt x="5422164" y="2172976"/>
                  <a:pt x="5679584" y="2189528"/>
                  <a:pt x="5937161" y="2202407"/>
                </a:cubicBezTo>
                <a:lnTo>
                  <a:pt x="6490953" y="2176650"/>
                </a:lnTo>
                <a:cubicBezTo>
                  <a:pt x="6517017" y="2175054"/>
                  <a:pt x="6542375" y="2167464"/>
                  <a:pt x="6568226" y="2163771"/>
                </a:cubicBezTo>
                <a:cubicBezTo>
                  <a:pt x="6653299" y="2151618"/>
                  <a:pt x="6712567" y="2146761"/>
                  <a:pt x="6800045" y="2138013"/>
                </a:cubicBezTo>
                <a:cubicBezTo>
                  <a:pt x="6958721" y="2058675"/>
                  <a:pt x="6732879" y="2165948"/>
                  <a:pt x="6915955" y="2099376"/>
                </a:cubicBezTo>
                <a:cubicBezTo>
                  <a:pt x="7173589" y="2005692"/>
                  <a:pt x="6879770" y="2102581"/>
                  <a:pt x="7031865" y="2034982"/>
                </a:cubicBezTo>
                <a:cubicBezTo>
                  <a:pt x="7056676" y="2023955"/>
                  <a:pt x="7083132" y="2017026"/>
                  <a:pt x="7109138" y="2009224"/>
                </a:cubicBezTo>
                <a:cubicBezTo>
                  <a:pt x="7296078" y="1953143"/>
                  <a:pt x="7193558" y="1976927"/>
                  <a:pt x="7418231" y="1944830"/>
                </a:cubicBezTo>
                <a:cubicBezTo>
                  <a:pt x="7448282" y="1931951"/>
                  <a:pt x="7479141" y="1920814"/>
                  <a:pt x="7508384" y="1906193"/>
                </a:cubicBezTo>
                <a:cubicBezTo>
                  <a:pt x="7558067" y="1881352"/>
                  <a:pt x="7581150" y="1861278"/>
                  <a:pt x="7624293" y="1828920"/>
                </a:cubicBezTo>
                <a:cubicBezTo>
                  <a:pt x="7615707" y="1747354"/>
                  <a:pt x="7609742" y="1665469"/>
                  <a:pt x="7598536" y="1584221"/>
                </a:cubicBezTo>
                <a:cubicBezTo>
                  <a:pt x="7592554" y="1540852"/>
                  <a:pt x="7592357" y="1494591"/>
                  <a:pt x="7572778" y="1455433"/>
                </a:cubicBezTo>
                <a:cubicBezTo>
                  <a:pt x="7564192" y="1438261"/>
                  <a:pt x="7555065" y="1421349"/>
                  <a:pt x="7547020" y="1403917"/>
                </a:cubicBezTo>
                <a:cubicBezTo>
                  <a:pt x="7529302" y="1365528"/>
                  <a:pt x="7515550" y="1325234"/>
                  <a:pt x="7495505" y="1288007"/>
                </a:cubicBezTo>
                <a:cubicBezTo>
                  <a:pt x="7485329" y="1269108"/>
                  <a:pt x="7468775" y="1254352"/>
                  <a:pt x="7456868" y="1236492"/>
                </a:cubicBezTo>
                <a:cubicBezTo>
                  <a:pt x="7442983" y="1215664"/>
                  <a:pt x="7432116" y="1192926"/>
                  <a:pt x="7418231" y="1172098"/>
                </a:cubicBezTo>
                <a:cubicBezTo>
                  <a:pt x="7406325" y="1154238"/>
                  <a:pt x="7390410" y="1139123"/>
                  <a:pt x="7379595" y="1120582"/>
                </a:cubicBezTo>
                <a:cubicBezTo>
                  <a:pt x="7319705" y="1017912"/>
                  <a:pt x="7341156" y="1040535"/>
                  <a:pt x="7302322" y="953157"/>
                </a:cubicBezTo>
                <a:cubicBezTo>
                  <a:pt x="7294525" y="935613"/>
                  <a:pt x="7284127" y="919288"/>
                  <a:pt x="7276564" y="901641"/>
                </a:cubicBezTo>
                <a:cubicBezTo>
                  <a:pt x="7271216" y="889163"/>
                  <a:pt x="7269756" y="875147"/>
                  <a:pt x="7263685" y="863005"/>
                </a:cubicBezTo>
                <a:cubicBezTo>
                  <a:pt x="7256763" y="849161"/>
                  <a:pt x="7247214" y="836751"/>
                  <a:pt x="7237927" y="824368"/>
                </a:cubicBezTo>
                <a:cubicBezTo>
                  <a:pt x="7198599" y="771931"/>
                  <a:pt x="7132068" y="701392"/>
                  <a:pt x="7109138" y="644064"/>
                </a:cubicBezTo>
                <a:cubicBezTo>
                  <a:pt x="7100552" y="622599"/>
                  <a:pt x="7092947" y="600715"/>
                  <a:pt x="7083381" y="579669"/>
                </a:cubicBezTo>
                <a:cubicBezTo>
                  <a:pt x="7071464" y="553452"/>
                  <a:pt x="7055082" y="529274"/>
                  <a:pt x="7044744" y="502396"/>
                </a:cubicBezTo>
                <a:cubicBezTo>
                  <a:pt x="7033525" y="473226"/>
                  <a:pt x="7027572" y="442295"/>
                  <a:pt x="7018986" y="412244"/>
                </a:cubicBezTo>
                <a:cubicBezTo>
                  <a:pt x="7014693" y="425123"/>
                  <a:pt x="7008769" y="437569"/>
                  <a:pt x="7006107" y="450881"/>
                </a:cubicBezTo>
                <a:cubicBezTo>
                  <a:pt x="7000154" y="480647"/>
                  <a:pt x="7000591" y="511584"/>
                  <a:pt x="6993229" y="541033"/>
                </a:cubicBezTo>
                <a:cubicBezTo>
                  <a:pt x="6987622" y="563461"/>
                  <a:pt x="6976057" y="583962"/>
                  <a:pt x="6967471" y="605427"/>
                </a:cubicBezTo>
                <a:cubicBezTo>
                  <a:pt x="6971764" y="695579"/>
                  <a:pt x="6973153" y="785916"/>
                  <a:pt x="6980350" y="875883"/>
                </a:cubicBezTo>
                <a:cubicBezTo>
                  <a:pt x="6981762" y="893527"/>
                  <a:pt x="6986040" y="911224"/>
                  <a:pt x="6993229" y="927399"/>
                </a:cubicBezTo>
                <a:cubicBezTo>
                  <a:pt x="7003395" y="950273"/>
                  <a:pt x="7019879" y="969818"/>
                  <a:pt x="7031865" y="991793"/>
                </a:cubicBezTo>
                <a:cubicBezTo>
                  <a:pt x="7045655" y="1017075"/>
                  <a:pt x="7055685" y="1044373"/>
                  <a:pt x="7070502" y="1069067"/>
                </a:cubicBezTo>
                <a:cubicBezTo>
                  <a:pt x="7091108" y="1103411"/>
                  <a:pt x="7122876" y="1142047"/>
                  <a:pt x="7160654" y="1159219"/>
                </a:cubicBezTo>
                <a:cubicBezTo>
                  <a:pt x="7189106" y="1172152"/>
                  <a:pt x="7220755" y="1176390"/>
                  <a:pt x="7250806" y="1184976"/>
                </a:cubicBezTo>
                <a:cubicBezTo>
                  <a:pt x="7323786" y="1180683"/>
                  <a:pt x="7398458" y="1188300"/>
                  <a:pt x="7469747" y="1172098"/>
                </a:cubicBezTo>
                <a:cubicBezTo>
                  <a:pt x="7496552" y="1166006"/>
                  <a:pt x="7515879" y="1141127"/>
                  <a:pt x="7534141" y="1120582"/>
                </a:cubicBezTo>
                <a:cubicBezTo>
                  <a:pt x="7592219" y="1055244"/>
                  <a:pt x="7554248" y="1066675"/>
                  <a:pt x="7598536" y="1004672"/>
                </a:cubicBezTo>
                <a:cubicBezTo>
                  <a:pt x="7609122" y="989851"/>
                  <a:pt x="7624293" y="978915"/>
                  <a:pt x="7637172" y="966036"/>
                </a:cubicBezTo>
                <a:cubicBezTo>
                  <a:pt x="7641465" y="944571"/>
                  <a:pt x="7642689" y="922256"/>
                  <a:pt x="7650051" y="901641"/>
                </a:cubicBezTo>
                <a:cubicBezTo>
                  <a:pt x="7753837" y="611042"/>
                  <a:pt x="7769648" y="790373"/>
                  <a:pt x="8268237" y="824368"/>
                </a:cubicBezTo>
                <a:cubicBezTo>
                  <a:pt x="8303140" y="845310"/>
                  <a:pt x="8402487" y="902592"/>
                  <a:pt x="8422784" y="927399"/>
                </a:cubicBezTo>
                <a:cubicBezTo>
                  <a:pt x="8439977" y="948413"/>
                  <a:pt x="8439955" y="978914"/>
                  <a:pt x="8448541" y="1004672"/>
                </a:cubicBezTo>
                <a:cubicBezTo>
                  <a:pt x="8444248" y="1206441"/>
                  <a:pt x="8456149" y="1409207"/>
                  <a:pt x="8435662" y="1609979"/>
                </a:cubicBezTo>
                <a:cubicBezTo>
                  <a:pt x="8433713" y="1629078"/>
                  <a:pt x="8403170" y="1633143"/>
                  <a:pt x="8384147" y="1635737"/>
                </a:cubicBezTo>
                <a:cubicBezTo>
                  <a:pt x="8307464" y="1646194"/>
                  <a:pt x="8229600" y="1644323"/>
                  <a:pt x="8152327" y="1648616"/>
                </a:cubicBezTo>
                <a:cubicBezTo>
                  <a:pt x="8135155" y="1652909"/>
                  <a:pt x="8117729" y="1656290"/>
                  <a:pt x="8100812" y="1661495"/>
                </a:cubicBezTo>
                <a:cubicBezTo>
                  <a:pt x="8061886" y="1673472"/>
                  <a:pt x="8024838" y="1692144"/>
                  <a:pt x="7984902" y="1700131"/>
                </a:cubicBezTo>
                <a:cubicBezTo>
                  <a:pt x="7907195" y="1715672"/>
                  <a:pt x="7941274" y="1706088"/>
                  <a:pt x="7881871" y="1725889"/>
                </a:cubicBezTo>
                <a:cubicBezTo>
                  <a:pt x="7830094" y="1829442"/>
                  <a:pt x="7829567" y="1809077"/>
                  <a:pt x="7868992" y="1996345"/>
                </a:cubicBezTo>
                <a:cubicBezTo>
                  <a:pt x="7873933" y="2019815"/>
                  <a:pt x="7947986" y="2032192"/>
                  <a:pt x="7959144" y="2034982"/>
                </a:cubicBezTo>
                <a:cubicBezTo>
                  <a:pt x="8100812" y="2030689"/>
                  <a:pt x="8243118" y="2036206"/>
                  <a:pt x="8384147" y="2022103"/>
                </a:cubicBezTo>
                <a:cubicBezTo>
                  <a:pt x="8409681" y="2019550"/>
                  <a:pt x="8493364" y="1972459"/>
                  <a:pt x="8525814" y="1957709"/>
                </a:cubicBezTo>
                <a:cubicBezTo>
                  <a:pt x="8629668" y="1910502"/>
                  <a:pt x="8591945" y="1923076"/>
                  <a:pt x="8693240" y="1906193"/>
                </a:cubicBezTo>
                <a:cubicBezTo>
                  <a:pt x="8715825" y="1898664"/>
                  <a:pt x="8783955" y="1876794"/>
                  <a:pt x="8796271" y="1867557"/>
                </a:cubicBezTo>
                <a:cubicBezTo>
                  <a:pt x="8813443" y="1854678"/>
                  <a:pt x="8822028" y="1833213"/>
                  <a:pt x="8834907" y="1816041"/>
                </a:cubicBezTo>
                <a:cubicBezTo>
                  <a:pt x="8830614" y="1734475"/>
                  <a:pt x="8828812" y="1652740"/>
                  <a:pt x="8822029" y="1571343"/>
                </a:cubicBezTo>
                <a:cubicBezTo>
                  <a:pt x="8820211" y="1549529"/>
                  <a:pt x="8811259" y="1528736"/>
                  <a:pt x="8809150" y="1506948"/>
                </a:cubicBezTo>
                <a:cubicBezTo>
                  <a:pt x="8798367" y="1395522"/>
                  <a:pt x="8783392" y="1172098"/>
                  <a:pt x="8783392" y="1172098"/>
                </a:cubicBezTo>
                <a:cubicBezTo>
                  <a:pt x="8767675" y="669159"/>
                  <a:pt x="8625015" y="431149"/>
                  <a:pt x="9530367" y="875883"/>
                </a:cubicBezTo>
                <a:cubicBezTo>
                  <a:pt x="9603982" y="912045"/>
                  <a:pt x="9520694" y="1040158"/>
                  <a:pt x="9504609" y="1120582"/>
                </a:cubicBezTo>
                <a:cubicBezTo>
                  <a:pt x="9489851" y="1194372"/>
                  <a:pt x="9466081" y="1189997"/>
                  <a:pt x="9427336" y="1236492"/>
                </a:cubicBezTo>
                <a:cubicBezTo>
                  <a:pt x="9417427" y="1248383"/>
                  <a:pt x="9411487" y="1263238"/>
                  <a:pt x="9401578" y="1275129"/>
                </a:cubicBezTo>
                <a:cubicBezTo>
                  <a:pt x="9389918" y="1289121"/>
                  <a:pt x="9374123" y="1299388"/>
                  <a:pt x="9362941" y="1313765"/>
                </a:cubicBezTo>
                <a:cubicBezTo>
                  <a:pt x="9280383" y="1419910"/>
                  <a:pt x="9151143" y="1699978"/>
                  <a:pt x="9131122" y="1738768"/>
                </a:cubicBezTo>
                <a:cubicBezTo>
                  <a:pt x="9093776" y="1811126"/>
                  <a:pt x="9119775" y="1768666"/>
                  <a:pt x="9079606" y="1828920"/>
                </a:cubicBezTo>
                <a:cubicBezTo>
                  <a:pt x="9098628" y="1981091"/>
                  <a:pt x="9065657" y="1995709"/>
                  <a:pt x="9324305" y="1919072"/>
                </a:cubicBezTo>
                <a:cubicBezTo>
                  <a:pt x="9371235" y="1905167"/>
                  <a:pt x="9405603" y="1863531"/>
                  <a:pt x="9440214" y="1828920"/>
                </a:cubicBezTo>
                <a:cubicBezTo>
                  <a:pt x="9536122" y="1733012"/>
                  <a:pt x="9510843" y="1743001"/>
                  <a:pt x="9556124" y="1661495"/>
                </a:cubicBezTo>
                <a:cubicBezTo>
                  <a:pt x="9568281" y="1639613"/>
                  <a:pt x="9584045" y="1619723"/>
                  <a:pt x="9594761" y="1597100"/>
                </a:cubicBezTo>
                <a:cubicBezTo>
                  <a:pt x="9622753" y="1538006"/>
                  <a:pt x="9645477" y="1476549"/>
                  <a:pt x="9672034" y="1416796"/>
                </a:cubicBezTo>
                <a:cubicBezTo>
                  <a:pt x="9679831" y="1399252"/>
                  <a:pt x="9689206" y="1382453"/>
                  <a:pt x="9697792" y="1365281"/>
                </a:cubicBezTo>
                <a:cubicBezTo>
                  <a:pt x="9733211" y="1223604"/>
                  <a:pt x="9701049" y="1362821"/>
                  <a:pt x="9736429" y="1056188"/>
                </a:cubicBezTo>
                <a:cubicBezTo>
                  <a:pt x="9742756" y="1001355"/>
                  <a:pt x="9767235" y="894497"/>
                  <a:pt x="9775065" y="850126"/>
                </a:cubicBezTo>
                <a:cubicBezTo>
                  <a:pt x="9780340" y="820232"/>
                  <a:pt x="9783651" y="790025"/>
                  <a:pt x="9787944" y="759974"/>
                </a:cubicBezTo>
                <a:cubicBezTo>
                  <a:pt x="9783651" y="631185"/>
                  <a:pt x="9801804" y="499663"/>
                  <a:pt x="9775065" y="373607"/>
                </a:cubicBezTo>
                <a:cubicBezTo>
                  <a:pt x="9769089" y="345436"/>
                  <a:pt x="9722667" y="349481"/>
                  <a:pt x="9697792" y="334971"/>
                </a:cubicBezTo>
                <a:cubicBezTo>
                  <a:pt x="9671052" y="319373"/>
                  <a:pt x="9647834" y="298023"/>
                  <a:pt x="9620519" y="283455"/>
                </a:cubicBezTo>
                <a:cubicBezTo>
                  <a:pt x="9518775" y="229192"/>
                  <a:pt x="9506681" y="232458"/>
                  <a:pt x="9401578" y="206182"/>
                </a:cubicBezTo>
                <a:cubicBezTo>
                  <a:pt x="9204102" y="219061"/>
                  <a:pt x="9001816" y="199626"/>
                  <a:pt x="8809150" y="244819"/>
                </a:cubicBezTo>
                <a:cubicBezTo>
                  <a:pt x="8648306" y="282548"/>
                  <a:pt x="8508913" y="382787"/>
                  <a:pt x="8358389" y="450881"/>
                </a:cubicBezTo>
                <a:cubicBezTo>
                  <a:pt x="8328601" y="464356"/>
                  <a:pt x="8295440" y="471381"/>
                  <a:pt x="8268237" y="489517"/>
                </a:cubicBezTo>
                <a:cubicBezTo>
                  <a:pt x="8148056" y="569639"/>
                  <a:pt x="8149503" y="572429"/>
                  <a:pt x="7972023" y="656943"/>
                </a:cubicBezTo>
                <a:cubicBezTo>
                  <a:pt x="7956042" y="664553"/>
                  <a:pt x="7937526" y="664958"/>
                  <a:pt x="7920507" y="669821"/>
                </a:cubicBezTo>
                <a:cubicBezTo>
                  <a:pt x="7888291" y="679025"/>
                  <a:pt x="7869103" y="684941"/>
                  <a:pt x="7843234" y="708458"/>
                </a:cubicBezTo>
                <a:cubicBezTo>
                  <a:pt x="7807296" y="741129"/>
                  <a:pt x="7774547" y="777145"/>
                  <a:pt x="7740203" y="811489"/>
                </a:cubicBezTo>
                <a:cubicBezTo>
                  <a:pt x="7723031" y="828661"/>
                  <a:pt x="7708894" y="849534"/>
                  <a:pt x="7688688" y="863005"/>
                </a:cubicBezTo>
                <a:cubicBezTo>
                  <a:pt x="7617160" y="910690"/>
                  <a:pt x="7578679" y="934279"/>
                  <a:pt x="7508384" y="991793"/>
                </a:cubicBezTo>
                <a:cubicBezTo>
                  <a:pt x="7410407" y="1071956"/>
                  <a:pt x="7513416" y="1063232"/>
                  <a:pt x="7289443" y="1159219"/>
                </a:cubicBezTo>
                <a:lnTo>
                  <a:pt x="7199291" y="1197855"/>
                </a:lnTo>
                <a:cubicBezTo>
                  <a:pt x="7169240" y="1227906"/>
                  <a:pt x="7137568" y="1256418"/>
                  <a:pt x="7109138" y="1288007"/>
                </a:cubicBezTo>
                <a:cubicBezTo>
                  <a:pt x="6993228" y="1416796"/>
                  <a:pt x="6900024" y="1570415"/>
                  <a:pt x="6761409" y="1674374"/>
                </a:cubicBezTo>
                <a:cubicBezTo>
                  <a:pt x="6744237" y="1687253"/>
                  <a:pt x="6727753" y="1701104"/>
                  <a:pt x="6709893" y="1713010"/>
                </a:cubicBezTo>
                <a:cubicBezTo>
                  <a:pt x="6663320" y="1744058"/>
                  <a:pt x="6568226" y="1803162"/>
                  <a:pt x="6568226" y="1803162"/>
                </a:cubicBezTo>
                <a:cubicBezTo>
                  <a:pt x="6510820" y="1788811"/>
                  <a:pt x="6529227" y="1802799"/>
                  <a:pt x="6503831" y="177740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7598235" y="5499279"/>
            <a:ext cx="64695" cy="270456"/>
          </a:xfrm>
          <a:custGeom>
            <a:avLst/>
            <a:gdLst>
              <a:gd name="connsiteX0" fmla="*/ 13179 w 64695"/>
              <a:gd name="connsiteY0" fmla="*/ 270456 h 270456"/>
              <a:gd name="connsiteX1" fmla="*/ 13179 w 64695"/>
              <a:gd name="connsiteY1" fmla="*/ 90152 h 270456"/>
              <a:gd name="connsiteX2" fmla="*/ 38937 w 64695"/>
              <a:gd name="connsiteY2" fmla="*/ 38636 h 270456"/>
              <a:gd name="connsiteX3" fmla="*/ 64695 w 64695"/>
              <a:gd name="connsiteY3" fmla="*/ 0 h 270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695" h="270456">
                <a:moveTo>
                  <a:pt x="13179" y="270456"/>
                </a:moveTo>
                <a:cubicBezTo>
                  <a:pt x="1373" y="187816"/>
                  <a:pt x="-9359" y="172792"/>
                  <a:pt x="13179" y="90152"/>
                </a:cubicBezTo>
                <a:cubicBezTo>
                  <a:pt x="18231" y="71630"/>
                  <a:pt x="29412" y="55305"/>
                  <a:pt x="38937" y="38636"/>
                </a:cubicBezTo>
                <a:cubicBezTo>
                  <a:pt x="46616" y="25197"/>
                  <a:pt x="64695" y="0"/>
                  <a:pt x="6469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65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30310" y="862885"/>
            <a:ext cx="96591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800" b="1" dirty="0">
                <a:solidFill>
                  <a:srgbClr val="FF0000"/>
                </a:solidFill>
              </a:rPr>
              <a:t>MIMÉSIS x DIEGÉSIS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442433" y="2309435"/>
            <a:ext cx="63364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NAPODOBENÍ, ZOBRAZENÍ</a:t>
            </a:r>
          </a:p>
          <a:p>
            <a:r>
              <a:rPr lang="cs-CZ" sz="2800" dirty="0"/>
              <a:t>Pouze jako dialog (</a:t>
            </a:r>
            <a:r>
              <a:rPr lang="cs-CZ" sz="2800" dirty="0" err="1"/>
              <a:t>Stanzel</a:t>
            </a:r>
            <a:r>
              <a:rPr lang="cs-CZ" sz="2800" dirty="0"/>
              <a:t>)</a:t>
            </a:r>
          </a:p>
          <a:p>
            <a:r>
              <a:rPr lang="cs-CZ" sz="2800" dirty="0"/>
              <a:t>Obcházení modu vypravěče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859887" y="2740322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VYPRÁVĚNÍ VE VLASTNÍM SMYSLU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88652" y="4540815"/>
            <a:ext cx="65424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/>
              <a:t>POLOPŘÍMÁ ŘEČ</a:t>
            </a:r>
          </a:p>
          <a:p>
            <a:pPr algn="ctr"/>
            <a:r>
              <a:rPr lang="cs-CZ" sz="3600" dirty="0"/>
              <a:t>NARATIVNÍ FUNKCE DIALOGU</a:t>
            </a:r>
          </a:p>
        </p:txBody>
      </p:sp>
    </p:spTree>
    <p:extLst>
      <p:ext uri="{BB962C8B-B14F-4D97-AF65-F5344CB8AC3E}">
        <p14:creationId xmlns:p14="http://schemas.microsoft.com/office/powerpoint/2010/main" val="369929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05307" y="746975"/>
            <a:ext cx="11011437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Ať již je příběh vyprávěn v 1. nebo 3. osobě…</a:t>
            </a:r>
          </a:p>
          <a:p>
            <a:endParaRPr lang="cs-CZ" dirty="0"/>
          </a:p>
          <a:p>
            <a:pPr algn="ctr"/>
            <a:r>
              <a:rPr lang="cs-CZ" sz="8000" b="1" dirty="0">
                <a:solidFill>
                  <a:srgbClr val="FF0000"/>
                </a:solidFill>
              </a:rPr>
              <a:t>VYPRAVĚČ NIKDY NEMŮŽE BÝT </a:t>
            </a:r>
            <a:r>
              <a:rPr lang="cs-CZ" sz="8000" b="1" dirty="0"/>
              <a:t>IDENTIFIKOVÁN S </a:t>
            </a:r>
            <a:r>
              <a:rPr lang="cs-CZ" sz="8000" b="1" dirty="0">
                <a:solidFill>
                  <a:srgbClr val="FF0000"/>
                </a:solidFill>
              </a:rPr>
              <a:t>AUTOREM DÍLA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9375820" y="6133065"/>
            <a:ext cx="2137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Wolfgang </a:t>
            </a:r>
            <a:r>
              <a:rPr lang="cs-CZ" dirty="0" err="1"/>
              <a:t>Kayser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7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68946" y="553792"/>
            <a:ext cx="96205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/>
              <a:t>VYPRÁVĚCÍ SITUACE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37127" y="1429555"/>
            <a:ext cx="1052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cs-CZ" sz="3600" b="1" dirty="0"/>
              <a:t>KDO VYPRÁVÍ (MODUS)?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37127" y="3018469"/>
            <a:ext cx="8500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2) OSOBA VYPRAVĚČE A JEJÍ IDENTITA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37127" y="4479008"/>
            <a:ext cx="8500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3) PERSPEKTIVA</a:t>
            </a:r>
          </a:p>
        </p:txBody>
      </p:sp>
    </p:spTree>
    <p:extLst>
      <p:ext uri="{BB962C8B-B14F-4D97-AF65-F5344CB8AC3E}">
        <p14:creationId xmlns:p14="http://schemas.microsoft.com/office/powerpoint/2010/main" val="405908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25770" y="2833353"/>
            <a:ext cx="8216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600" b="1" dirty="0">
                <a:hlinkClick r:id="rId2"/>
              </a:rPr>
              <a:t>TYPOLOGICKÝ KRUH</a:t>
            </a:r>
            <a:endParaRPr lang="cs-CZ" sz="6600" b="1" dirty="0"/>
          </a:p>
        </p:txBody>
      </p:sp>
      <p:sp>
        <p:nvSpPr>
          <p:cNvPr id="3" name="Ovál 2"/>
          <p:cNvSpPr/>
          <p:nvPr/>
        </p:nvSpPr>
        <p:spPr>
          <a:xfrm>
            <a:off x="9556123" y="2472951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045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31064" y="3718679"/>
            <a:ext cx="1067658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(NE)DIEGETICKÝ VYPRAVĚČ</a:t>
            </a: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r>
              <a:rPr lang="cs-CZ" dirty="0">
                <a:solidFill>
                  <a:srgbClr val="FF0000"/>
                </a:solidFill>
              </a:rPr>
              <a:t>DIEGETICKÉ VESMÍRY</a:t>
            </a: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r>
              <a:rPr lang="cs-CZ" dirty="0">
                <a:solidFill>
                  <a:srgbClr val="FF0000"/>
                </a:solidFill>
              </a:rPr>
              <a:t>INTRADIEGETICKÝ VYPRAVĚČ – METADIEGETICKÝ VYPRAVĚČ – EXTRADIEGETICKÝ VYPRAVĚČ</a:t>
            </a:r>
          </a:p>
          <a:p>
            <a:pPr algn="ctr"/>
            <a:r>
              <a:rPr lang="cs-CZ" dirty="0">
                <a:solidFill>
                  <a:srgbClr val="FF0000"/>
                </a:solidFill>
              </a:rPr>
              <a:t>HOMODIEGETICKÝ VS HETERODIEGETICKÝ VYPRAVĚČ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FOKALIZACE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NULOVÁ FOKALIZACE – VNITŘNÍ FOKALIZACE – VNĚJŠÍ FOKALIZACE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67058" y="2717442"/>
            <a:ext cx="78045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err="1">
                <a:solidFill>
                  <a:srgbClr val="FF0000"/>
                </a:solidFill>
              </a:rPr>
              <a:t>Gerard</a:t>
            </a:r>
            <a:r>
              <a:rPr lang="cs-CZ" sz="4400" b="1" dirty="0">
                <a:solidFill>
                  <a:srgbClr val="FF0000"/>
                </a:solidFill>
              </a:rPr>
              <a:t> </a:t>
            </a:r>
            <a:r>
              <a:rPr lang="cs-CZ" sz="4400" b="1" dirty="0" err="1">
                <a:solidFill>
                  <a:srgbClr val="FF0000"/>
                </a:solidFill>
              </a:rPr>
              <a:t>Genette</a:t>
            </a:r>
            <a:endParaRPr lang="cs-CZ" sz="44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www.aisthesisonline.it/wp-content/uploads/2011/07/GerardGenette-illustrat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65" y="449888"/>
            <a:ext cx="2628900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455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02276" y="4404575"/>
            <a:ext cx="1106295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LITERATURA</a:t>
            </a:r>
          </a:p>
          <a:p>
            <a:endParaRPr lang="cs-CZ" dirty="0"/>
          </a:p>
          <a:p>
            <a:r>
              <a:rPr lang="cs-CZ" dirty="0"/>
              <a:t>BITI, Vladimir. </a:t>
            </a:r>
            <a:r>
              <a:rPr lang="cs-CZ" i="1" dirty="0" err="1"/>
              <a:t>Pojmovnik</a:t>
            </a:r>
            <a:r>
              <a:rPr lang="cs-CZ" i="1" dirty="0"/>
              <a:t> </a:t>
            </a:r>
            <a:r>
              <a:rPr lang="cs-CZ" i="1" dirty="0" err="1"/>
              <a:t>suvremene</a:t>
            </a:r>
            <a:r>
              <a:rPr lang="cs-CZ" i="1" dirty="0"/>
              <a:t> </a:t>
            </a:r>
            <a:r>
              <a:rPr lang="cs-CZ" i="1" dirty="0" err="1"/>
              <a:t>književne</a:t>
            </a:r>
            <a:r>
              <a:rPr lang="cs-CZ" i="1" dirty="0"/>
              <a:t> i </a:t>
            </a:r>
            <a:r>
              <a:rPr lang="cs-CZ" i="1" dirty="0" err="1"/>
              <a:t>kulturne</a:t>
            </a:r>
            <a:r>
              <a:rPr lang="cs-CZ" i="1" dirty="0"/>
              <a:t> </a:t>
            </a:r>
            <a:r>
              <a:rPr lang="cs-CZ" i="1" dirty="0" err="1"/>
              <a:t>teorije</a:t>
            </a:r>
            <a:r>
              <a:rPr lang="cs-CZ" dirty="0"/>
              <a:t>. Zagreb 2000.</a:t>
            </a:r>
          </a:p>
          <a:p>
            <a:r>
              <a:rPr lang="cs-CZ" dirty="0"/>
              <a:t>ECO, Umberto. </a:t>
            </a:r>
            <a:r>
              <a:rPr lang="cs-CZ" i="1" dirty="0"/>
              <a:t>Šest procházek literárními lesy</a:t>
            </a:r>
            <a:r>
              <a:rPr lang="cs-CZ" dirty="0"/>
              <a:t>. Olomouc 1997.</a:t>
            </a:r>
          </a:p>
          <a:p>
            <a:r>
              <a:rPr lang="cs-CZ" dirty="0"/>
              <a:t>FOŘT, Bohumil. </a:t>
            </a:r>
            <a:r>
              <a:rPr lang="cs-CZ" i="1" dirty="0"/>
              <a:t>Literární postava : vývoj a aspekty naratologických zkoumání. </a:t>
            </a:r>
            <a:r>
              <a:rPr lang="cs-CZ" dirty="0"/>
              <a:t>Praha 2008. </a:t>
            </a:r>
          </a:p>
          <a:p>
            <a:r>
              <a:rPr lang="cs-CZ" dirty="0"/>
              <a:t>STANZEL, Franz. </a:t>
            </a:r>
            <a:r>
              <a:rPr lang="cs-CZ" i="1" dirty="0"/>
              <a:t>Teorie vyprávění</a:t>
            </a:r>
            <a:r>
              <a:rPr lang="cs-CZ" dirty="0"/>
              <a:t>. Praha 1988.</a:t>
            </a:r>
          </a:p>
          <a:p>
            <a:r>
              <a:rPr lang="cs-CZ" dirty="0"/>
              <a:t>TODOROV, </a:t>
            </a:r>
            <a:r>
              <a:rPr lang="cs-CZ" dirty="0" err="1"/>
              <a:t>Tzvetan</a:t>
            </a:r>
            <a:r>
              <a:rPr lang="cs-CZ" dirty="0"/>
              <a:t>. </a:t>
            </a:r>
            <a:r>
              <a:rPr lang="cs-CZ" i="1" dirty="0"/>
              <a:t>Teorie prózy. </a:t>
            </a:r>
            <a:r>
              <a:rPr lang="cs-CZ" dirty="0"/>
              <a:t>Praha 2000.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701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235</Words>
  <Application>Microsoft Office PowerPoint</Application>
  <PresentationFormat>Širokoúhlá obrazovka</PresentationFormat>
  <Paragraphs>51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Teorie vyprávění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vyprávění</dc:title>
  <dc:creator>Pavel Pilch</dc:creator>
  <cp:lastModifiedBy>Pavel Pilch</cp:lastModifiedBy>
  <cp:revision>7</cp:revision>
  <dcterms:created xsi:type="dcterms:W3CDTF">2015-12-01T14:22:04Z</dcterms:created>
  <dcterms:modified xsi:type="dcterms:W3CDTF">2024-12-16T10:08:51Z</dcterms:modified>
</cp:coreProperties>
</file>