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59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4BC8E1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259" autoAdjust="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Vázquez Touriño" userId="67a667e1-f24e-47ee-8bb1-1a5c6c02ce05" providerId="ADAL" clId="{1E61E051-3719-4B32-991A-93B595EE0807}"/>
    <pc:docChg chg="custSel addSld modSld">
      <pc:chgData name="Daniel Vázquez Touriño" userId="67a667e1-f24e-47ee-8bb1-1a5c6c02ce05" providerId="ADAL" clId="{1E61E051-3719-4B32-991A-93B595EE0807}" dt="2023-10-05T14:13:29.068" v="30" actId="20577"/>
      <pc:docMkLst>
        <pc:docMk/>
      </pc:docMkLst>
      <pc:sldChg chg="addSp delSp modSp new mod">
        <pc:chgData name="Daniel Vázquez Touriño" userId="67a667e1-f24e-47ee-8bb1-1a5c6c02ce05" providerId="ADAL" clId="{1E61E051-3719-4B32-991A-93B595EE0807}" dt="2023-10-05T13:03:13.332" v="22" actId="20577"/>
        <pc:sldMkLst>
          <pc:docMk/>
          <pc:sldMk cId="3016702590" sldId="265"/>
        </pc:sldMkLst>
        <pc:spChg chg="mod">
          <ac:chgData name="Daniel Vázquez Touriño" userId="67a667e1-f24e-47ee-8bb1-1a5c6c02ce05" providerId="ADAL" clId="{1E61E051-3719-4B32-991A-93B595EE0807}" dt="2023-10-05T13:03:13.332" v="22" actId="20577"/>
          <ac:spMkLst>
            <pc:docMk/>
            <pc:sldMk cId="3016702590" sldId="265"/>
            <ac:spMk id="2" creationId="{F1C059AE-936F-3977-7172-048810BAACCF}"/>
          </ac:spMkLst>
        </pc:spChg>
        <pc:spChg chg="del">
          <ac:chgData name="Daniel Vázquez Touriño" userId="67a667e1-f24e-47ee-8bb1-1a5c6c02ce05" providerId="ADAL" clId="{1E61E051-3719-4B32-991A-93B595EE0807}" dt="2023-10-05T13:03:05.350" v="6" actId="478"/>
          <ac:spMkLst>
            <pc:docMk/>
            <pc:sldMk cId="3016702590" sldId="265"/>
            <ac:spMk id="4" creationId="{7D5DFE4C-475C-895E-E099-F647BB197D14}"/>
          </ac:spMkLst>
        </pc:spChg>
        <pc:picChg chg="add mod">
          <ac:chgData name="Daniel Vázquez Touriño" userId="67a667e1-f24e-47ee-8bb1-1a5c6c02ce05" providerId="ADAL" clId="{1E61E051-3719-4B32-991A-93B595EE0807}" dt="2023-10-05T13:03:02.257" v="5" actId="1076"/>
          <ac:picMkLst>
            <pc:docMk/>
            <pc:sldMk cId="3016702590" sldId="265"/>
            <ac:picMk id="1026" creationId="{76FC5781-AE68-DF41-0EF2-A6610B5F2D44}"/>
          </ac:picMkLst>
        </pc:picChg>
      </pc:sldChg>
      <pc:sldChg chg="addSp delSp modSp new mod">
        <pc:chgData name="Daniel Vázquez Touriño" userId="67a667e1-f24e-47ee-8bb1-1a5c6c02ce05" providerId="ADAL" clId="{1E61E051-3719-4B32-991A-93B595EE0807}" dt="2023-10-05T14:13:29.068" v="30" actId="20577"/>
        <pc:sldMkLst>
          <pc:docMk/>
          <pc:sldMk cId="2998073966" sldId="266"/>
        </pc:sldMkLst>
        <pc:spChg chg="mod">
          <ac:chgData name="Daniel Vázquez Touriño" userId="67a667e1-f24e-47ee-8bb1-1a5c6c02ce05" providerId="ADAL" clId="{1E61E051-3719-4B32-991A-93B595EE0807}" dt="2023-10-05T14:13:29.068" v="30" actId="20577"/>
          <ac:spMkLst>
            <pc:docMk/>
            <pc:sldMk cId="2998073966" sldId="266"/>
            <ac:spMk id="2" creationId="{241F77E0-8180-1699-2F6B-8895928BB46B}"/>
          </ac:spMkLst>
        </pc:spChg>
        <pc:spChg chg="del">
          <ac:chgData name="Daniel Vázquez Touriño" userId="67a667e1-f24e-47ee-8bb1-1a5c6c02ce05" providerId="ADAL" clId="{1E61E051-3719-4B32-991A-93B595EE0807}" dt="2023-10-05T14:13:24.557" v="24"/>
          <ac:spMkLst>
            <pc:docMk/>
            <pc:sldMk cId="2998073966" sldId="266"/>
            <ac:spMk id="4" creationId="{630D80E5-3D39-BCBD-F4A2-D1290E0DAEBE}"/>
          </ac:spMkLst>
        </pc:spChg>
        <pc:picChg chg="add mod">
          <ac:chgData name="Daniel Vázquez Touriño" userId="67a667e1-f24e-47ee-8bb1-1a5c6c02ce05" providerId="ADAL" clId="{1E61E051-3719-4B32-991A-93B595EE0807}" dt="2023-10-05T14:13:24.557" v="24"/>
          <ac:picMkLst>
            <pc:docMk/>
            <pc:sldMk cId="2998073966" sldId="266"/>
            <ac:picMk id="1026" creationId="{049AB318-0BFE-A766-9223-97EAADE3D9A2}"/>
          </ac:picMkLst>
        </pc:picChg>
      </pc:sldChg>
    </pc:docChg>
  </pc:docChgLst>
  <pc:docChgLst>
    <pc:chgData name="Daniel Vázquez Touriño" userId="67a667e1-f24e-47ee-8bb1-1a5c6c02ce05" providerId="ADAL" clId="{0E6B88DC-B2B1-4808-BBCF-8D0AC4D1DD8E}"/>
    <pc:docChg chg="undo custSel addSld modSld sldOrd">
      <pc:chgData name="Daniel Vázquez Touriño" userId="67a667e1-f24e-47ee-8bb1-1a5c6c02ce05" providerId="ADAL" clId="{0E6B88DC-B2B1-4808-BBCF-8D0AC4D1DD8E}" dt="2022-08-02T14:52:43.351" v="294" actId="478"/>
      <pc:docMkLst>
        <pc:docMk/>
      </pc:docMkLst>
      <pc:sldChg chg="addSp delSp modSp mod modClrScheme chgLayout">
        <pc:chgData name="Daniel Vázquez Touriño" userId="67a667e1-f24e-47ee-8bb1-1a5c6c02ce05" providerId="ADAL" clId="{0E6B88DC-B2B1-4808-BBCF-8D0AC4D1DD8E}" dt="2022-08-02T13:54:44.249" v="1" actId="700"/>
        <pc:sldMkLst>
          <pc:docMk/>
          <pc:sldMk cId="265264694" sldId="257"/>
        </pc:sldMkLst>
        <pc:spChg chg="add del mod ord">
          <ac:chgData name="Daniel Vázquez Touriño" userId="67a667e1-f24e-47ee-8bb1-1a5c6c02ce05" providerId="ADAL" clId="{0E6B88DC-B2B1-4808-BBCF-8D0AC4D1DD8E}" dt="2022-08-02T13:54:44.249" v="1" actId="700"/>
          <ac:spMkLst>
            <pc:docMk/>
            <pc:sldMk cId="265264694" sldId="257"/>
            <ac:spMk id="2" creationId="{49F475D3-6CF6-3417-0994-0C810571EF17}"/>
          </ac:spMkLst>
        </pc:spChg>
        <pc:spChg chg="mod ord">
          <ac:chgData name="Daniel Vázquez Touriño" userId="67a667e1-f24e-47ee-8bb1-1a5c6c02ce05" providerId="ADAL" clId="{0E6B88DC-B2B1-4808-BBCF-8D0AC4D1DD8E}" dt="2022-08-02T13:54:44.249" v="1" actId="700"/>
          <ac:spMkLst>
            <pc:docMk/>
            <pc:sldMk cId="265264694" sldId="257"/>
            <ac:spMk id="3" creationId="{00000000-0000-0000-0000-000000000000}"/>
          </ac:spMkLst>
        </pc:spChg>
        <pc:picChg chg="mod ord">
          <ac:chgData name="Daniel Vázquez Touriño" userId="67a667e1-f24e-47ee-8bb1-1a5c6c02ce05" providerId="ADAL" clId="{0E6B88DC-B2B1-4808-BBCF-8D0AC4D1DD8E}" dt="2022-08-02T13:54:44.249" v="1" actId="700"/>
          <ac:picMkLst>
            <pc:docMk/>
            <pc:sldMk cId="265264694" sldId="257"/>
            <ac:picMk id="9" creationId="{00000000-0000-0000-0000-000000000000}"/>
          </ac:picMkLst>
        </pc:picChg>
      </pc:sldChg>
      <pc:sldChg chg="modSp mod ord">
        <pc:chgData name="Daniel Vázquez Touriño" userId="67a667e1-f24e-47ee-8bb1-1a5c6c02ce05" providerId="ADAL" clId="{0E6B88DC-B2B1-4808-BBCF-8D0AC4D1DD8E}" dt="2022-08-02T14:26:06.789" v="164" actId="20577"/>
        <pc:sldMkLst>
          <pc:docMk/>
          <pc:sldMk cId="1228566981" sldId="259"/>
        </pc:sldMkLst>
        <pc:spChg chg="mod">
          <ac:chgData name="Daniel Vázquez Touriño" userId="67a667e1-f24e-47ee-8bb1-1a5c6c02ce05" providerId="ADAL" clId="{0E6B88DC-B2B1-4808-BBCF-8D0AC4D1DD8E}" dt="2022-08-02T14:26:06.789" v="164" actId="20577"/>
          <ac:spMkLst>
            <pc:docMk/>
            <pc:sldMk cId="1228566981" sldId="259"/>
            <ac:spMk id="2" creationId="{18504681-0C63-5E00-969D-8860F049E93A}"/>
          </ac:spMkLst>
        </pc:spChg>
        <pc:picChg chg="mod">
          <ac:chgData name="Daniel Vázquez Touriño" userId="67a667e1-f24e-47ee-8bb1-1a5c6c02ce05" providerId="ADAL" clId="{0E6B88DC-B2B1-4808-BBCF-8D0AC4D1DD8E}" dt="2022-08-02T14:25:07.605" v="151" actId="1076"/>
          <ac:picMkLst>
            <pc:docMk/>
            <pc:sldMk cId="1228566981" sldId="259"/>
            <ac:picMk id="5" creationId="{00000000-0000-0000-0000-000000000000}"/>
          </ac:picMkLst>
        </pc:picChg>
      </pc:sldChg>
      <pc:sldChg chg="addSp delSp modSp mod">
        <pc:chgData name="Daniel Vázquez Touriño" userId="67a667e1-f24e-47ee-8bb1-1a5c6c02ce05" providerId="ADAL" clId="{0E6B88DC-B2B1-4808-BBCF-8D0AC4D1DD8E}" dt="2022-08-02T14:09:35.243" v="12" actId="1076"/>
        <pc:sldMkLst>
          <pc:docMk/>
          <pc:sldMk cId="2504317420" sldId="260"/>
        </pc:sldMkLst>
        <pc:spChg chg="del mod">
          <ac:chgData name="Daniel Vázquez Touriño" userId="67a667e1-f24e-47ee-8bb1-1a5c6c02ce05" providerId="ADAL" clId="{0E6B88DC-B2B1-4808-BBCF-8D0AC4D1DD8E}" dt="2022-08-02T14:09:20.555" v="8" actId="478"/>
          <ac:spMkLst>
            <pc:docMk/>
            <pc:sldMk cId="2504317420" sldId="260"/>
            <ac:spMk id="2" creationId="{00000000-0000-0000-0000-000000000000}"/>
          </ac:spMkLst>
        </pc:spChg>
        <pc:spChg chg="mod">
          <ac:chgData name="Daniel Vázquez Touriño" userId="67a667e1-f24e-47ee-8bb1-1a5c6c02ce05" providerId="ADAL" clId="{0E6B88DC-B2B1-4808-BBCF-8D0AC4D1DD8E}" dt="2022-08-02T14:09:11.849" v="7" actId="26606"/>
          <ac:spMkLst>
            <pc:docMk/>
            <pc:sldMk cId="2504317420" sldId="260"/>
            <ac:spMk id="3" creationId="{00000000-0000-0000-0000-000000000000}"/>
          </ac:spMkLst>
        </pc:spChg>
        <pc:spChg chg="del">
          <ac:chgData name="Daniel Vázquez Touriño" userId="67a667e1-f24e-47ee-8bb1-1a5c6c02ce05" providerId="ADAL" clId="{0E6B88DC-B2B1-4808-BBCF-8D0AC4D1DD8E}" dt="2022-08-02T14:09:01.516" v="4"/>
          <ac:spMkLst>
            <pc:docMk/>
            <pc:sldMk cId="2504317420" sldId="260"/>
            <ac:spMk id="4" creationId="{00000000-0000-0000-0000-000000000000}"/>
          </ac:spMkLst>
        </pc:spChg>
        <pc:picChg chg="add mod">
          <ac:chgData name="Daniel Vázquez Touriño" userId="67a667e1-f24e-47ee-8bb1-1a5c6c02ce05" providerId="ADAL" clId="{0E6B88DC-B2B1-4808-BBCF-8D0AC4D1DD8E}" dt="2022-08-02T14:09:35.243" v="12" actId="1076"/>
          <ac:picMkLst>
            <pc:docMk/>
            <pc:sldMk cId="2504317420" sldId="260"/>
            <ac:picMk id="6" creationId="{77029F74-6D08-C8DB-6420-AA270BCCED72}"/>
          </ac:picMkLst>
        </pc:picChg>
      </pc:sldChg>
      <pc:sldChg chg="addSp delSp modSp new mod">
        <pc:chgData name="Daniel Vázquez Touriño" userId="67a667e1-f24e-47ee-8bb1-1a5c6c02ce05" providerId="ADAL" clId="{0E6B88DC-B2B1-4808-BBCF-8D0AC4D1DD8E}" dt="2022-08-02T14:22:00.182" v="89" actId="1076"/>
        <pc:sldMkLst>
          <pc:docMk/>
          <pc:sldMk cId="3665791609" sldId="261"/>
        </pc:sldMkLst>
        <pc:spChg chg="mod">
          <ac:chgData name="Daniel Vázquez Touriño" userId="67a667e1-f24e-47ee-8bb1-1a5c6c02ce05" providerId="ADAL" clId="{0E6B88DC-B2B1-4808-BBCF-8D0AC4D1DD8E}" dt="2022-08-02T14:19:44.756" v="83" actId="313"/>
          <ac:spMkLst>
            <pc:docMk/>
            <pc:sldMk cId="3665791609" sldId="261"/>
            <ac:spMk id="2" creationId="{6146EF37-FE88-18B4-8502-916C05115F7B}"/>
          </ac:spMkLst>
        </pc:spChg>
        <pc:spChg chg="del">
          <ac:chgData name="Daniel Vázquez Touriño" userId="67a667e1-f24e-47ee-8bb1-1a5c6c02ce05" providerId="ADAL" clId="{0E6B88DC-B2B1-4808-BBCF-8D0AC4D1DD8E}" dt="2022-08-02T14:12:49.533" v="14"/>
          <ac:spMkLst>
            <pc:docMk/>
            <pc:sldMk cId="3665791609" sldId="261"/>
            <ac:spMk id="4" creationId="{5433C70F-B6E4-05FD-0C7A-BE38EE54F320}"/>
          </ac:spMkLst>
        </pc:spChg>
        <pc:spChg chg="add del mod">
          <ac:chgData name="Daniel Vázquez Touriño" userId="67a667e1-f24e-47ee-8bb1-1a5c6c02ce05" providerId="ADAL" clId="{0E6B88DC-B2B1-4808-BBCF-8D0AC4D1DD8E}" dt="2022-08-02T14:14:22.196" v="18"/>
          <ac:spMkLst>
            <pc:docMk/>
            <pc:sldMk cId="3665791609" sldId="261"/>
            <ac:spMk id="8" creationId="{4BFED9AA-47EA-1C2B-B881-057C6A583D8A}"/>
          </ac:spMkLst>
        </pc:spChg>
        <pc:picChg chg="add del mod">
          <ac:chgData name="Daniel Vázquez Touriño" userId="67a667e1-f24e-47ee-8bb1-1a5c6c02ce05" providerId="ADAL" clId="{0E6B88DC-B2B1-4808-BBCF-8D0AC4D1DD8E}" dt="2022-08-02T14:12:58.869" v="17" actId="478"/>
          <ac:picMkLst>
            <pc:docMk/>
            <pc:sldMk cId="3665791609" sldId="261"/>
            <ac:picMk id="6" creationId="{765FDE65-A8D9-CC0C-D9AA-0ADF1AD41FF7}"/>
          </ac:picMkLst>
        </pc:picChg>
        <pc:picChg chg="add mod">
          <ac:chgData name="Daniel Vázquez Touriño" userId="67a667e1-f24e-47ee-8bb1-1a5c6c02ce05" providerId="ADAL" clId="{0E6B88DC-B2B1-4808-BBCF-8D0AC4D1DD8E}" dt="2022-08-02T14:22:00.182" v="89" actId="1076"/>
          <ac:picMkLst>
            <pc:docMk/>
            <pc:sldMk cId="3665791609" sldId="261"/>
            <ac:picMk id="10" creationId="{BBDFF27D-02B7-894C-8E6D-80201B613715}"/>
          </ac:picMkLst>
        </pc:picChg>
      </pc:sldChg>
      <pc:sldChg chg="addSp delSp modSp new mod">
        <pc:chgData name="Daniel Vázquez Touriño" userId="67a667e1-f24e-47ee-8bb1-1a5c6c02ce05" providerId="ADAL" clId="{0E6B88DC-B2B1-4808-BBCF-8D0AC4D1DD8E}" dt="2022-08-02T14:24:17.637" v="146" actId="962"/>
        <pc:sldMkLst>
          <pc:docMk/>
          <pc:sldMk cId="328708068" sldId="262"/>
        </pc:sldMkLst>
        <pc:spChg chg="mod">
          <ac:chgData name="Daniel Vázquez Touriño" userId="67a667e1-f24e-47ee-8bb1-1a5c6c02ce05" providerId="ADAL" clId="{0E6B88DC-B2B1-4808-BBCF-8D0AC4D1DD8E}" dt="2022-08-02T14:24:08.429" v="144" actId="20577"/>
          <ac:spMkLst>
            <pc:docMk/>
            <pc:sldMk cId="328708068" sldId="262"/>
            <ac:spMk id="2" creationId="{BA906D02-D4C9-A201-ADF8-56D106F3A932}"/>
          </ac:spMkLst>
        </pc:spChg>
        <pc:spChg chg="del">
          <ac:chgData name="Daniel Vázquez Touriño" userId="67a667e1-f24e-47ee-8bb1-1a5c6c02ce05" providerId="ADAL" clId="{0E6B88DC-B2B1-4808-BBCF-8D0AC4D1DD8E}" dt="2022-08-02T14:23:00.340" v="91"/>
          <ac:spMkLst>
            <pc:docMk/>
            <pc:sldMk cId="328708068" sldId="262"/>
            <ac:spMk id="4" creationId="{8C365A45-1E3D-985A-D5E8-1C7E8A0D56E6}"/>
          </ac:spMkLst>
        </pc:spChg>
        <pc:picChg chg="add mod">
          <ac:chgData name="Daniel Vázquez Touriño" userId="67a667e1-f24e-47ee-8bb1-1a5c6c02ce05" providerId="ADAL" clId="{0E6B88DC-B2B1-4808-BBCF-8D0AC4D1DD8E}" dt="2022-08-02T14:24:17.637" v="146" actId="962"/>
          <ac:picMkLst>
            <pc:docMk/>
            <pc:sldMk cId="328708068" sldId="262"/>
            <ac:picMk id="6" creationId="{D52D4117-A3B6-6B77-3620-60C5EB528963}"/>
          </ac:picMkLst>
        </pc:picChg>
      </pc:sldChg>
      <pc:sldChg chg="addSp delSp modSp new mod modClrScheme chgLayout">
        <pc:chgData name="Daniel Vázquez Touriño" userId="67a667e1-f24e-47ee-8bb1-1a5c6c02ce05" providerId="ADAL" clId="{0E6B88DC-B2B1-4808-BBCF-8D0AC4D1DD8E}" dt="2022-08-02T14:50:31.501" v="241" actId="962"/>
        <pc:sldMkLst>
          <pc:docMk/>
          <pc:sldMk cId="395403563" sldId="263"/>
        </pc:sldMkLst>
        <pc:spChg chg="mod ord">
          <ac:chgData name="Daniel Vázquez Touriño" userId="67a667e1-f24e-47ee-8bb1-1a5c6c02ce05" providerId="ADAL" clId="{0E6B88DC-B2B1-4808-BBCF-8D0AC4D1DD8E}" dt="2022-08-02T14:43:23.795" v="219" actId="26606"/>
          <ac:spMkLst>
            <pc:docMk/>
            <pc:sldMk cId="395403563" sldId="263"/>
            <ac:spMk id="2" creationId="{A45B10E2-5589-C8D4-EA43-B45D8B321EAF}"/>
          </ac:spMkLst>
        </pc:spChg>
        <pc:spChg chg="mod ord">
          <ac:chgData name="Daniel Vázquez Touriño" userId="67a667e1-f24e-47ee-8bb1-1a5c6c02ce05" providerId="ADAL" clId="{0E6B88DC-B2B1-4808-BBCF-8D0AC4D1DD8E}" dt="2022-08-02T14:43:23.795" v="219" actId="26606"/>
          <ac:spMkLst>
            <pc:docMk/>
            <pc:sldMk cId="395403563" sldId="263"/>
            <ac:spMk id="3" creationId="{073676E9-112A-8EFA-2E8E-B830AF932A12}"/>
          </ac:spMkLst>
        </pc:spChg>
        <pc:spChg chg="del">
          <ac:chgData name="Daniel Vázquez Touriño" userId="67a667e1-f24e-47ee-8bb1-1a5c6c02ce05" providerId="ADAL" clId="{0E6B88DC-B2B1-4808-BBCF-8D0AC4D1DD8E}" dt="2022-08-02T14:42:18.967" v="166" actId="700"/>
          <ac:spMkLst>
            <pc:docMk/>
            <pc:sldMk cId="395403563" sldId="263"/>
            <ac:spMk id="4" creationId="{C787F0BC-282F-CA28-3AA3-7296301A05ED}"/>
          </ac:spMkLst>
        </pc:spChg>
        <pc:spChg chg="del mod ord">
          <ac:chgData name="Daniel Vázquez Touriño" userId="67a667e1-f24e-47ee-8bb1-1a5c6c02ce05" providerId="ADAL" clId="{0E6B88DC-B2B1-4808-BBCF-8D0AC4D1DD8E}" dt="2022-08-02T14:42:18.967" v="166" actId="700"/>
          <ac:spMkLst>
            <pc:docMk/>
            <pc:sldMk cId="395403563" sldId="263"/>
            <ac:spMk id="5" creationId="{995A3347-FD87-090A-869B-30F115F5B0A0}"/>
          </ac:spMkLst>
        </pc:spChg>
        <pc:spChg chg="add del mod ord">
          <ac:chgData name="Daniel Vázquez Touriño" userId="67a667e1-f24e-47ee-8bb1-1a5c6c02ce05" providerId="ADAL" clId="{0E6B88DC-B2B1-4808-BBCF-8D0AC4D1DD8E}" dt="2022-08-02T14:42:41.749" v="167"/>
          <ac:spMkLst>
            <pc:docMk/>
            <pc:sldMk cId="395403563" sldId="263"/>
            <ac:spMk id="6" creationId="{FDAE3ED1-F97E-1BA1-2A53-4B4CE32B80CF}"/>
          </ac:spMkLst>
        </pc:spChg>
        <pc:picChg chg="add mod">
          <ac:chgData name="Daniel Vázquez Touriño" userId="67a667e1-f24e-47ee-8bb1-1a5c6c02ce05" providerId="ADAL" clId="{0E6B88DC-B2B1-4808-BBCF-8D0AC4D1DD8E}" dt="2022-08-02T14:50:31.501" v="241" actId="962"/>
          <ac:picMkLst>
            <pc:docMk/>
            <pc:sldMk cId="395403563" sldId="263"/>
            <ac:picMk id="8" creationId="{CFCA91EF-E513-D8D8-D983-464FC259BA75}"/>
          </ac:picMkLst>
        </pc:picChg>
      </pc:sldChg>
      <pc:sldChg chg="addSp delSp modSp new mod">
        <pc:chgData name="Daniel Vázquez Touriño" userId="67a667e1-f24e-47ee-8bb1-1a5c6c02ce05" providerId="ADAL" clId="{0E6B88DC-B2B1-4808-BBCF-8D0AC4D1DD8E}" dt="2022-08-02T14:52:43.351" v="294" actId="478"/>
        <pc:sldMkLst>
          <pc:docMk/>
          <pc:sldMk cId="3912660543" sldId="264"/>
        </pc:sldMkLst>
        <pc:spChg chg="mod">
          <ac:chgData name="Daniel Vázquez Touriño" userId="67a667e1-f24e-47ee-8bb1-1a5c6c02ce05" providerId="ADAL" clId="{0E6B88DC-B2B1-4808-BBCF-8D0AC4D1DD8E}" dt="2022-08-02T14:52:33.922" v="292" actId="20577"/>
          <ac:spMkLst>
            <pc:docMk/>
            <pc:sldMk cId="3912660543" sldId="264"/>
            <ac:spMk id="2" creationId="{B4695FC1-DA46-7ABD-AFC7-ED81FCF329C2}"/>
          </ac:spMkLst>
        </pc:spChg>
        <pc:spChg chg="del mod">
          <ac:chgData name="Daniel Vázquez Touriño" userId="67a667e1-f24e-47ee-8bb1-1a5c6c02ce05" providerId="ADAL" clId="{0E6B88DC-B2B1-4808-BBCF-8D0AC4D1DD8E}" dt="2022-08-02T14:49:45.255" v="225"/>
          <ac:spMkLst>
            <pc:docMk/>
            <pc:sldMk cId="3912660543" sldId="264"/>
            <ac:spMk id="4" creationId="{21FE9070-94B1-0D77-E955-B6435C9C7FE6}"/>
          </ac:spMkLst>
        </pc:spChg>
        <pc:spChg chg="add del mod">
          <ac:chgData name="Daniel Vázquez Touriño" userId="67a667e1-f24e-47ee-8bb1-1a5c6c02ce05" providerId="ADAL" clId="{0E6B88DC-B2B1-4808-BBCF-8D0AC4D1DD8E}" dt="2022-08-02T14:51:07.776" v="242"/>
          <ac:spMkLst>
            <pc:docMk/>
            <pc:sldMk cId="3912660543" sldId="264"/>
            <ac:spMk id="5" creationId="{D54BCF61-131B-9DAF-5ED7-B9E85D15CFDE}"/>
          </ac:spMkLst>
        </pc:spChg>
        <pc:spChg chg="add del mod">
          <ac:chgData name="Daniel Vázquez Touriño" userId="67a667e1-f24e-47ee-8bb1-1a5c6c02ce05" providerId="ADAL" clId="{0E6B88DC-B2B1-4808-BBCF-8D0AC4D1DD8E}" dt="2022-08-02T14:52:43.351" v="294" actId="478"/>
          <ac:spMkLst>
            <pc:docMk/>
            <pc:sldMk cId="3912660543" sldId="264"/>
            <ac:spMk id="10" creationId="{D764D781-2F3E-2B45-B957-55349D60A184}"/>
          </ac:spMkLst>
        </pc:spChg>
        <pc:picChg chg="add mod">
          <ac:chgData name="Daniel Vázquez Touriño" userId="67a667e1-f24e-47ee-8bb1-1a5c6c02ce05" providerId="ADAL" clId="{0E6B88DC-B2B1-4808-BBCF-8D0AC4D1DD8E}" dt="2022-08-02T14:51:17.644" v="247" actId="1076"/>
          <ac:picMkLst>
            <pc:docMk/>
            <pc:sldMk cId="3912660543" sldId="264"/>
            <ac:picMk id="7" creationId="{D6D6E919-06D6-C774-C7A2-3E44B2DFB049}"/>
          </ac:picMkLst>
        </pc:picChg>
        <pc:picChg chg="add del mod">
          <ac:chgData name="Daniel Vázquez Touriño" userId="67a667e1-f24e-47ee-8bb1-1a5c6c02ce05" providerId="ADAL" clId="{0E6B88DC-B2B1-4808-BBCF-8D0AC4D1DD8E}" dt="2022-08-02T14:50:04.331" v="231" actId="478"/>
          <ac:picMkLst>
            <pc:docMk/>
            <pc:sldMk cId="3912660543" sldId="264"/>
            <ac:picMk id="1026" creationId="{461D2490-C1F7-C467-5F0C-E2C0A1C4D4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‹Nº›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‹Nº›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‹Nº›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‹Nº›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198E3DD-A8F7-CE4A-8594-BF1FAEA78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96C6951-E4C2-9240-87BC-947665C7B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Pravěk</a:t>
            </a:r>
            <a:r>
              <a:rPr lang="sk-SK" dirty="0"/>
              <a:t> a </a:t>
            </a:r>
            <a:r>
              <a:rPr lang="sk-SK" dirty="0" err="1"/>
              <a:t>Starověk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Úvod do </a:t>
            </a:r>
            <a:r>
              <a:rPr lang="sk-SK" dirty="0" err="1"/>
              <a:t>dějin</a:t>
            </a:r>
            <a:r>
              <a:rPr lang="sk-SK" dirty="0"/>
              <a:t>, </a:t>
            </a:r>
            <a:r>
              <a:rPr lang="sk-SK" dirty="0" err="1"/>
              <a:t>kultury</a:t>
            </a:r>
            <a:r>
              <a:rPr lang="sk-SK" dirty="0"/>
              <a:t> a reálií </a:t>
            </a:r>
            <a:r>
              <a:rPr lang="sk-SK" dirty="0" err="1"/>
              <a:t>hispanofonních</a:t>
            </a:r>
            <a:r>
              <a:rPr lang="sk-SK"/>
              <a:t> zemí</a:t>
            </a:r>
          </a:p>
        </p:txBody>
      </p:sp>
    </p:spTree>
    <p:extLst>
      <p:ext uri="{BB962C8B-B14F-4D97-AF65-F5344CB8AC3E}">
        <p14:creationId xmlns:p14="http://schemas.microsoft.com/office/powerpoint/2010/main" val="379126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45B10E2-5589-C8D4-EA43-B45D8B321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 err="1"/>
              <a:t>Vandalov</a:t>
            </a:r>
            <a:r>
              <a:rPr lang="cs-CZ" dirty="0"/>
              <a:t>é, Svévové, Alani</a:t>
            </a:r>
            <a:endParaRPr lang="cs-CZ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3676E9-112A-8EFA-2E8E-B830AF932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FCA91EF-E513-D8D8-D983-464FC259BA7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0" y="378000"/>
            <a:ext cx="6840380" cy="5643314"/>
          </a:xfrm>
          <a:noFill/>
        </p:spPr>
      </p:pic>
    </p:spTree>
    <p:extLst>
      <p:ext uri="{BB962C8B-B14F-4D97-AF65-F5344CB8AC3E}">
        <p14:creationId xmlns:p14="http://schemas.microsoft.com/office/powerpoint/2010/main" val="39540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695FC1-DA46-7ABD-AFC7-ED81FCF329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Rekkared</a:t>
            </a:r>
            <a:r>
              <a:rPr lang="cs-CZ" dirty="0"/>
              <a:t> přijímá katolické vyznání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75E7EAB-99CC-CB3B-1615-D66BC41E4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Marcador de contenido 6" descr="Imagen que contiene interior, foto, tabla, artículos&#10;&#10;Descripción generada automáticamente">
            <a:extLst>
              <a:ext uri="{FF2B5EF4-FFF2-40B4-BE49-F238E27FC236}">
                <a16:creationId xmlns:a16="http://schemas.microsoft.com/office/drawing/2014/main" id="{D6D6E919-06D6-C774-C7A2-3E44B2DFB04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66" y="152234"/>
            <a:ext cx="8429779" cy="5791350"/>
          </a:xfrm>
        </p:spPr>
      </p:pic>
    </p:spTree>
    <p:extLst>
      <p:ext uri="{BB962C8B-B14F-4D97-AF65-F5344CB8AC3E}">
        <p14:creationId xmlns:p14="http://schemas.microsoft.com/office/powerpoint/2010/main" val="391266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isonte hembra, Museo Nacional y Centro de Investigación de Altamira,  Santillana del Mar, Cantabria en España es cultur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Marcador de contenido 8" descr="La Prehistoria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93" y="692150"/>
            <a:ext cx="7580202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07F116-FF79-28A3-63CA-A90B75183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Cueva de Altamira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369394"/>
            <a:ext cx="7415784" cy="6110606"/>
          </a:xfrm>
        </p:spPr>
      </p:pic>
    </p:spTree>
    <p:extLst>
      <p:ext uri="{BB962C8B-B14F-4D97-AF65-F5344CB8AC3E}">
        <p14:creationId xmlns:p14="http://schemas.microsoft.com/office/powerpoint/2010/main" val="95933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1C059AE-936F-3977-7172-048810BAA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La </a:t>
            </a:r>
            <a:r>
              <a:rPr lang="cs-CZ" dirty="0" err="1"/>
              <a:t>dama</a:t>
            </a:r>
            <a:r>
              <a:rPr lang="cs-CZ" dirty="0"/>
              <a:t> de </a:t>
            </a:r>
            <a:r>
              <a:rPr lang="cs-CZ" dirty="0" err="1"/>
              <a:t>Elche</a:t>
            </a:r>
            <a:endParaRPr lang="cs-CZ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EDC05C3-927A-51C0-5CF8-035402ED9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026" name="Picture 2" descr="El Gobierno rechaza ceder ni temporal ni permanentemente la Dama de ...">
            <a:extLst>
              <a:ext uri="{FF2B5EF4-FFF2-40B4-BE49-F238E27FC236}">
                <a16:creationId xmlns:a16="http://schemas.microsoft.com/office/drawing/2014/main" id="{76FC5781-AE68-DF41-0EF2-A6610B5F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91" y="581851"/>
            <a:ext cx="4716450" cy="53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0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pic>
        <p:nvPicPr>
          <p:cNvPr id="6" name="Marcador de contenido 5" descr="Mapa&#10;&#10;Descripción generada automáticamente">
            <a:extLst>
              <a:ext uri="{FF2B5EF4-FFF2-40B4-BE49-F238E27FC236}">
                <a16:creationId xmlns:a16="http://schemas.microsoft.com/office/drawing/2014/main" id="{77029F74-6D08-C8DB-6420-AA270BCCED7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49" y="198505"/>
            <a:ext cx="8347502" cy="6281495"/>
          </a:xfrm>
          <a:noFill/>
        </p:spPr>
      </p:pic>
    </p:spTree>
    <p:extLst>
      <p:ext uri="{BB962C8B-B14F-4D97-AF65-F5344CB8AC3E}">
        <p14:creationId xmlns:p14="http://schemas.microsoft.com/office/powerpoint/2010/main" val="250431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146EF37-FE88-18B4-8502-916C0511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První římské rozdělení </a:t>
            </a:r>
            <a:r>
              <a:rPr lang="cs-CZ" dirty="0" err="1"/>
              <a:t>Hispanie</a:t>
            </a:r>
            <a:r>
              <a:rPr lang="cs-CZ" dirty="0"/>
              <a:t> v provinciích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8D875F-EA71-D5C7-B82C-DFB44AFE7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0" name="Marcador de contenido 9" descr="De Hispania_1a_division_provincial.PNG: Este archivo deriva de: Hispania 1a division provincial.PNG:, GPL, https://commons.wikimedia.org/w/index.php?curid=19980233">
            <a:extLst>
              <a:ext uri="{FF2B5EF4-FFF2-40B4-BE49-F238E27FC236}">
                <a16:creationId xmlns:a16="http://schemas.microsoft.com/office/drawing/2014/main" id="{BBDFF27D-02B7-894C-8E6D-80201B61371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757" y="223624"/>
            <a:ext cx="6994485" cy="5807465"/>
          </a:xfrm>
        </p:spPr>
      </p:pic>
    </p:spTree>
    <p:extLst>
      <p:ext uri="{BB962C8B-B14F-4D97-AF65-F5344CB8AC3E}">
        <p14:creationId xmlns:p14="http://schemas.microsoft.com/office/powerpoint/2010/main" val="366579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A906D02-D4C9-A201-ADF8-56D106F3A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Rozdělení provincií za Augusta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C90F95-D77E-8688-F4E9-94254075A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Marcador de contenido 5" descr="De Lucash - Trabajo propio, CC BY-SA 3.0, https://commons.wikimedia.org/w/index.php?curid=20188938">
            <a:extLst>
              <a:ext uri="{FF2B5EF4-FFF2-40B4-BE49-F238E27FC236}">
                <a16:creationId xmlns:a16="http://schemas.microsoft.com/office/drawing/2014/main" id="{D52D4117-A3B6-6B77-3620-60C5EB52896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8993" y="230869"/>
            <a:ext cx="7634013" cy="5848375"/>
          </a:xfrm>
        </p:spPr>
      </p:pic>
    </p:spTree>
    <p:extLst>
      <p:ext uri="{BB962C8B-B14F-4D97-AF65-F5344CB8AC3E}">
        <p14:creationId xmlns:p14="http://schemas.microsoft.com/office/powerpoint/2010/main" val="32870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5" y="177895"/>
            <a:ext cx="7373895" cy="6176105"/>
          </a:xfr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8504681-0C63-5E00-969D-8860F049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Provincie za Diokleciána</a:t>
            </a:r>
          </a:p>
        </p:txBody>
      </p:sp>
    </p:spTree>
    <p:extLst>
      <p:ext uri="{BB962C8B-B14F-4D97-AF65-F5344CB8AC3E}">
        <p14:creationId xmlns:p14="http://schemas.microsoft.com/office/powerpoint/2010/main" val="122856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41F77E0-8180-1699-2F6B-8895928BB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Seneca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B332A18-D715-7FFE-A771-457DBF5D1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1026" name="Picture 2" descr="Seneca | Biography &amp; Facts | Britannica">
            <a:extLst>
              <a:ext uri="{FF2B5EF4-FFF2-40B4-BE49-F238E27FC236}">
                <a16:creationId xmlns:a16="http://schemas.microsoft.com/office/drawing/2014/main" id="{049AB318-0BFE-A766-9223-97EAADE3D9A2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11" y="692150"/>
            <a:ext cx="4391765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7396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" id="{64A59DCB-1CB3-4849-B800-010ABE10239E}" vid="{DE5B2913-0055-4E08-AAAC-86195B54DAF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Panorámica</PresentationFormat>
  <Paragraphs>19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Pravěk a Starověk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Kudela</dc:creator>
  <cp:lastModifiedBy>Daniel Vázquez Touriño</cp:lastModifiedBy>
  <cp:revision>9</cp:revision>
  <cp:lastPrinted>1601-01-01T00:00:00Z</cp:lastPrinted>
  <dcterms:created xsi:type="dcterms:W3CDTF">2020-09-28T15:25:49Z</dcterms:created>
  <dcterms:modified xsi:type="dcterms:W3CDTF">2023-10-05T14:13:32Z</dcterms:modified>
</cp:coreProperties>
</file>