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77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C7B0CA-A042-460E-8437-891F0EDA31D4}" v="11" dt="2020-12-09T09:16:35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/>
          <a:p>
            <a:r>
              <a:rPr lang="cs-CZ" sz="2800" dirty="0"/>
              <a:t>KARAIMOVÉ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/>
          <a:p>
            <a:r>
              <a:rPr lang="cs-CZ"/>
              <a:t>PhDr. Petr Kalina, Ph.D.</a:t>
            </a:r>
          </a:p>
        </p:txBody>
      </p:sp>
      <p:pic>
        <p:nvPicPr>
          <p:cNvPr id="6" name="Obrázek 5" descr="Obsah obrázku osoba, stojící, skupina, bílá&#10;&#10;Popis byl vytvořen automaticky">
            <a:extLst>
              <a:ext uri="{FF2B5EF4-FFF2-40B4-BE49-F238E27FC236}">
                <a16:creationId xmlns:a16="http://schemas.microsoft.com/office/drawing/2014/main" id="{5CADFA4F-7722-4347-8258-8809FDF98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123" y="994068"/>
            <a:ext cx="6121754" cy="347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5CD2027-B57D-441A-8F97-7FC578E50FA3}"/>
              </a:ext>
            </a:extLst>
          </p:cNvPr>
          <p:cNvSpPr txBox="1"/>
          <p:nvPr/>
        </p:nvSpPr>
        <p:spPr>
          <a:xfrm>
            <a:off x="3044578" y="443883"/>
            <a:ext cx="2380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err="1"/>
              <a:t>Karaimové</a:t>
            </a:r>
            <a:endParaRPr lang="cs-CZ" sz="4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CAA60A-9957-4DE3-9955-282B6FEF0618}"/>
              </a:ext>
            </a:extLst>
          </p:cNvPr>
          <p:cNvSpPr txBox="1"/>
          <p:nvPr/>
        </p:nvSpPr>
        <p:spPr>
          <a:xfrm>
            <a:off x="665825" y="1580226"/>
            <a:ext cx="434118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zvaní též </a:t>
            </a:r>
            <a:r>
              <a:rPr lang="cs-CZ" sz="2400" dirty="0" err="1"/>
              <a:t>Karaité</a:t>
            </a:r>
            <a:r>
              <a:rPr lang="cs-CZ" sz="2400" dirty="0"/>
              <a:t> (</a:t>
            </a:r>
            <a:r>
              <a:rPr lang="cs-CZ" sz="2400" dirty="0" err="1"/>
              <a:t>karainismus</a:t>
            </a:r>
            <a:r>
              <a:rPr lang="cs-CZ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judaistická sekta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vymezují se vůči rabínskému judaismu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uznávají Mohameda i Ježíše jako proroky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„</a:t>
            </a:r>
            <a:r>
              <a:rPr lang="cs-CZ" sz="2400" dirty="0" err="1"/>
              <a:t>kara</a:t>
            </a:r>
            <a:r>
              <a:rPr lang="cs-CZ" sz="2400" dirty="0"/>
              <a:t>“ = číst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motlitebny</a:t>
            </a:r>
            <a:r>
              <a:rPr lang="cs-CZ" sz="2400" dirty="0"/>
              <a:t> </a:t>
            </a:r>
            <a:r>
              <a:rPr lang="cs-CZ" sz="2400" dirty="0" err="1"/>
              <a:t>kenesa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džímata</a:t>
            </a:r>
            <a:r>
              <a:rPr lang="cs-CZ" sz="2400" dirty="0"/>
              <a:t>, </a:t>
            </a:r>
            <a:r>
              <a:rPr lang="cs-CZ" sz="2400" dirty="0" err="1"/>
              <a:t>hacham</a:t>
            </a:r>
            <a:r>
              <a:rPr lang="cs-CZ" sz="2400" dirty="0"/>
              <a:t>, </a:t>
            </a:r>
            <a:r>
              <a:rPr lang="cs-CZ" sz="2400" dirty="0" err="1"/>
              <a:t>hazzan</a:t>
            </a:r>
            <a:r>
              <a:rPr lang="cs-CZ" sz="2400" dirty="0"/>
              <a:t> (</a:t>
            </a:r>
            <a:r>
              <a:rPr lang="cs-CZ" sz="2400" dirty="0" err="1"/>
              <a:t>chazan</a:t>
            </a:r>
            <a:r>
              <a:rPr lang="cs-CZ" sz="2400" dirty="0"/>
              <a:t>), </a:t>
            </a:r>
            <a:r>
              <a:rPr lang="cs-CZ" sz="2400" dirty="0" err="1"/>
              <a:t>ochuvču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8" name="Obrázek 7" descr="Obsah obrázku text, kniha, osoba, pózování&#10;&#10;Popis byl vytvořen automaticky">
            <a:extLst>
              <a:ext uri="{FF2B5EF4-FFF2-40B4-BE49-F238E27FC236}">
                <a16:creationId xmlns:a16="http://schemas.microsoft.com/office/drawing/2014/main" id="{40E66066-AA9F-48BF-A212-D867F1F3D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717" y="1518082"/>
            <a:ext cx="3006007" cy="42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1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5CD2027-B57D-441A-8F97-7FC578E50FA3}"/>
              </a:ext>
            </a:extLst>
          </p:cNvPr>
          <p:cNvSpPr txBox="1"/>
          <p:nvPr/>
        </p:nvSpPr>
        <p:spPr>
          <a:xfrm>
            <a:off x="3044578" y="443883"/>
            <a:ext cx="2380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err="1"/>
              <a:t>Karaimové</a:t>
            </a:r>
            <a:endParaRPr lang="cs-CZ" sz="4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CAA60A-9957-4DE3-9955-282B6FEF0618}"/>
              </a:ext>
            </a:extLst>
          </p:cNvPr>
          <p:cNvSpPr txBox="1"/>
          <p:nvPr/>
        </p:nvSpPr>
        <p:spPr>
          <a:xfrm>
            <a:off x="393710" y="1363269"/>
            <a:ext cx="49328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noProof="1"/>
              <a:t>počátky v 8. století na území dnešního Iráku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noProof="1"/>
              <a:t>na Krymský poloostrov přišli kolem 14. století z Byzance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noProof="1"/>
              <a:t>Čufut Kale, Jevpatoria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noProof="1"/>
              <a:t>karaimština patří do turkických jazyků, do podskupiny jazyků kypčastských (krymská tatarština, kazaština, kyrgyzština)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noProof="1"/>
              <a:t>po anexi Krymu Kateřinou II. Velikou se stěhovali na západní Ukrajinu (Luck, Halič, Lvov)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noProof="1"/>
              <a:t>Michal Ajvaz (* 1949)</a:t>
            </a:r>
            <a:endParaRPr lang="cs-CZ" noProof="1"/>
          </a:p>
        </p:txBody>
      </p:sp>
      <p:pic>
        <p:nvPicPr>
          <p:cNvPr id="3" name="Obrázek 2" descr="Obsah obrázku text, osoba, exteriér, staré&#10;&#10;Popis byl vytvořen automaticky">
            <a:extLst>
              <a:ext uri="{FF2B5EF4-FFF2-40B4-BE49-F238E27FC236}">
                <a16:creationId xmlns:a16="http://schemas.microsoft.com/office/drawing/2014/main" id="{9872899E-600B-4869-B25F-AFB7CA7D1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825" y="1730761"/>
            <a:ext cx="3181465" cy="452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6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681FA20D-86D3-4D2E-9980-31AAF7E6CA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049" y="834810"/>
            <a:ext cx="3508135" cy="5188377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A3B718A-982E-420C-8CFB-5B3A13F278E6}"/>
              </a:ext>
            </a:extLst>
          </p:cNvPr>
          <p:cNvSpPr txBox="1"/>
          <p:nvPr/>
        </p:nvSpPr>
        <p:spPr>
          <a:xfrm>
            <a:off x="756059" y="2090171"/>
            <a:ext cx="3746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Petr Kaleta:</a:t>
            </a:r>
          </a:p>
          <a:p>
            <a:r>
              <a:rPr lang="cs-CZ" sz="2400" dirty="0"/>
              <a:t>Tajemné etnikum z Krymu. Osudy příslušníků </a:t>
            </a:r>
            <a:r>
              <a:rPr lang="cs-CZ" sz="2400" dirty="0" err="1"/>
              <a:t>karaimské</a:t>
            </a:r>
            <a:r>
              <a:rPr lang="cs-CZ" sz="2400" dirty="0"/>
              <a:t> emigrace do meziválečného Československa,</a:t>
            </a:r>
          </a:p>
          <a:p>
            <a:r>
              <a:rPr lang="cs-CZ" sz="2400" dirty="0"/>
              <a:t>KPL – </a:t>
            </a:r>
            <a:r>
              <a:rPr lang="cs-CZ" sz="2400" dirty="0" err="1"/>
              <a:t>Koniasch</a:t>
            </a:r>
            <a:r>
              <a:rPr lang="cs-CZ" sz="2400" dirty="0"/>
              <a:t> Latin </a:t>
            </a:r>
            <a:r>
              <a:rPr lang="cs-CZ" sz="2400" dirty="0" err="1"/>
              <a:t>Press</a:t>
            </a:r>
            <a:r>
              <a:rPr lang="cs-CZ" sz="2400" dirty="0"/>
              <a:t>, Praha 2015</a:t>
            </a:r>
          </a:p>
        </p:txBody>
      </p:sp>
    </p:spTree>
    <p:extLst>
      <p:ext uri="{BB962C8B-B14F-4D97-AF65-F5344CB8AC3E}">
        <p14:creationId xmlns:p14="http://schemas.microsoft.com/office/powerpoint/2010/main" val="2995807528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F8B49F-D4D2-4631-A947-A3B763841FF6}">
  <ds:schemaRefs>
    <ds:schemaRef ds:uri="http://schemas.microsoft.com/office/2006/metadata/properties"/>
    <ds:schemaRef ds:uri="http://schemas.microsoft.com/office/2006/documentManagement/types"/>
    <ds:schemaRef ds:uri="54009e06-620e-4fd8-b78b-e302f16c71e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136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Moje prezentace modrá</vt:lpstr>
      <vt:lpstr>KARAIMOVÉ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Krymští Tataři</dc:title>
  <dc:creator>Petr Kalina</dc:creator>
  <cp:lastModifiedBy>Petr Kalina</cp:lastModifiedBy>
  <cp:revision>2</cp:revision>
  <dcterms:created xsi:type="dcterms:W3CDTF">2020-11-09T13:38:16Z</dcterms:created>
  <dcterms:modified xsi:type="dcterms:W3CDTF">2020-12-09T09:20:02Z</dcterms:modified>
</cp:coreProperties>
</file>