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JfsKx12kqA" TargetMode="External"/><Relationship Id="rId1" Type="http://schemas.openxmlformats.org/officeDocument/2006/relationships/hyperlink" Target="https://www.youtube.com/watch?v=I8erREJ08p8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JfsKx12kqA" TargetMode="External"/><Relationship Id="rId1" Type="http://schemas.openxmlformats.org/officeDocument/2006/relationships/hyperlink" Target="https://www.youtube.com/watch?v=I8erREJ08p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7733F-6316-423F-99BE-6C4283F4DE05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A97D9C-AAB0-4DC4-AB91-BAFE92B5FBA0}">
      <dgm:prSet/>
      <dgm:spPr/>
      <dgm:t>
        <a:bodyPr/>
        <a:lstStyle/>
        <a:p>
          <a:r>
            <a:rPr lang="sk-SK" b="1"/>
            <a:t>Dream Academy Approach:</a:t>
          </a:r>
          <a:endParaRPr lang="en-US"/>
        </a:p>
      </dgm:t>
    </dgm:pt>
    <dgm:pt modelId="{10BBECD0-B472-4D51-9A02-4498691D1C73}" type="parTrans" cxnId="{65C7A189-3047-4874-9443-5FBFE1FA4515}">
      <dgm:prSet/>
      <dgm:spPr/>
      <dgm:t>
        <a:bodyPr/>
        <a:lstStyle/>
        <a:p>
          <a:endParaRPr lang="en-US"/>
        </a:p>
      </dgm:t>
    </dgm:pt>
    <dgm:pt modelId="{6490FDDC-C936-4AA3-9B7C-B06CBC5E733E}" type="sibTrans" cxnId="{65C7A189-3047-4874-9443-5FBFE1FA4515}">
      <dgm:prSet/>
      <dgm:spPr/>
      <dgm:t>
        <a:bodyPr/>
        <a:lstStyle/>
        <a:p>
          <a:endParaRPr lang="en-US"/>
        </a:p>
      </dgm:t>
    </dgm:pt>
    <dgm:pt modelId="{0E2239AA-B22F-4374-AB10-0D8FFF05074E}">
      <dgm:prSet/>
      <dgm:spPr/>
      <dgm:t>
        <a:bodyPr/>
        <a:lstStyle/>
        <a:p>
          <a:r>
            <a:rPr lang="sk-SK"/>
            <a:t>Collaboration between HYBE and Geffen Records 🎶.</a:t>
          </a:r>
          <a:endParaRPr lang="en-US"/>
        </a:p>
      </dgm:t>
    </dgm:pt>
    <dgm:pt modelId="{02B327A5-3865-4293-BDDF-9EE1BD0F743D}" type="parTrans" cxnId="{3B71F059-E89D-441F-9C0B-DAFF1356C24B}">
      <dgm:prSet/>
      <dgm:spPr/>
      <dgm:t>
        <a:bodyPr/>
        <a:lstStyle/>
        <a:p>
          <a:endParaRPr lang="en-US"/>
        </a:p>
      </dgm:t>
    </dgm:pt>
    <dgm:pt modelId="{3D540B7D-430F-4109-A854-5ABE0EB4A8CC}" type="sibTrans" cxnId="{3B71F059-E89D-441F-9C0B-DAFF1356C24B}">
      <dgm:prSet/>
      <dgm:spPr/>
      <dgm:t>
        <a:bodyPr/>
        <a:lstStyle/>
        <a:p>
          <a:endParaRPr lang="en-US"/>
        </a:p>
      </dgm:t>
    </dgm:pt>
    <dgm:pt modelId="{0237F6D8-CE60-4B22-8547-0ACCED3493CA}">
      <dgm:prSet/>
      <dgm:spPr/>
      <dgm:t>
        <a:bodyPr/>
        <a:lstStyle/>
        <a:p>
          <a:r>
            <a:rPr lang="sk-SK"/>
            <a:t>Trainees from diverse global backgrounds 🌍.</a:t>
          </a:r>
          <a:endParaRPr lang="en-US"/>
        </a:p>
      </dgm:t>
    </dgm:pt>
    <dgm:pt modelId="{89FC1714-6557-4DE8-B7E4-2C370257937C}" type="parTrans" cxnId="{6E171500-7632-48DE-8A4C-F2C4990D5758}">
      <dgm:prSet/>
      <dgm:spPr/>
      <dgm:t>
        <a:bodyPr/>
        <a:lstStyle/>
        <a:p>
          <a:endParaRPr lang="en-US"/>
        </a:p>
      </dgm:t>
    </dgm:pt>
    <dgm:pt modelId="{351A3EF9-5D5E-4623-858A-39CDF86F272B}" type="sibTrans" cxnId="{6E171500-7632-48DE-8A4C-F2C4990D5758}">
      <dgm:prSet/>
      <dgm:spPr/>
      <dgm:t>
        <a:bodyPr/>
        <a:lstStyle/>
        <a:p>
          <a:endParaRPr lang="en-US"/>
        </a:p>
      </dgm:t>
    </dgm:pt>
    <dgm:pt modelId="{5A65B0CD-AB3C-4D0D-A2A9-3905A2D954DB}">
      <dgm:prSet/>
      <dgm:spPr/>
      <dgm:t>
        <a:bodyPr/>
        <a:lstStyle/>
        <a:p>
          <a:r>
            <a:rPr lang="sk-SK" dirty="0"/>
            <a:t>Transparent debut </a:t>
          </a:r>
          <a:r>
            <a:rPr lang="sk-SK" dirty="0" err="1"/>
            <a:t>process</a:t>
          </a:r>
          <a:r>
            <a:rPr lang="sk-SK" dirty="0"/>
            <a:t> on YouTube and Instagram 🎥.</a:t>
          </a:r>
          <a:br>
            <a:rPr lang="sk-SK" dirty="0"/>
          </a:br>
          <a:br>
            <a:rPr lang="sk-SK" dirty="0"/>
          </a:br>
          <a:r>
            <a:rPr lang="sk-SK" dirty="0"/>
            <a:t>Group: </a:t>
          </a:r>
          <a:r>
            <a:rPr lang="sk-SK" dirty="0" err="1"/>
            <a:t>Katseye-</a:t>
          </a:r>
          <a:r>
            <a:rPr lang="sk-SK" dirty="0" err="1">
              <a:hlinkClick xmlns:r="http://schemas.openxmlformats.org/officeDocument/2006/relationships" r:id="rId1"/>
            </a:rPr>
            <a:t>Touch</a:t>
          </a:r>
          <a:br>
            <a:rPr lang="sk-SK" dirty="0"/>
          </a:br>
          <a:br>
            <a:rPr lang="sk-SK" dirty="0"/>
          </a:br>
          <a:r>
            <a:rPr lang="sk-SK" dirty="0" err="1"/>
            <a:t>Solo</a:t>
          </a:r>
          <a:r>
            <a:rPr lang="sk-SK" dirty="0"/>
            <a:t>: </a:t>
          </a:r>
          <a:r>
            <a:rPr lang="sk-SK" dirty="0" err="1">
              <a:hlinkClick xmlns:r="http://schemas.openxmlformats.org/officeDocument/2006/relationships" r:id="rId2"/>
            </a:rPr>
            <a:t>Homewrecker</a:t>
          </a:r>
          <a:endParaRPr lang="en-US" dirty="0"/>
        </a:p>
      </dgm:t>
    </dgm:pt>
    <dgm:pt modelId="{8BAFE59D-084D-4B83-81DD-61E96CF5A78A}" type="parTrans" cxnId="{0596A809-8DDE-4FDB-8C1B-242A0B1550B0}">
      <dgm:prSet/>
      <dgm:spPr/>
      <dgm:t>
        <a:bodyPr/>
        <a:lstStyle/>
        <a:p>
          <a:endParaRPr lang="en-US"/>
        </a:p>
      </dgm:t>
    </dgm:pt>
    <dgm:pt modelId="{FCC95985-640E-4D9E-B15E-B14B146E79BB}" type="sibTrans" cxnId="{0596A809-8DDE-4FDB-8C1B-242A0B1550B0}">
      <dgm:prSet/>
      <dgm:spPr/>
      <dgm:t>
        <a:bodyPr/>
        <a:lstStyle/>
        <a:p>
          <a:endParaRPr lang="en-US"/>
        </a:p>
      </dgm:t>
    </dgm:pt>
    <dgm:pt modelId="{368D694F-575F-4C4A-B854-9576089537B2}">
      <dgm:prSet/>
      <dgm:spPr/>
      <dgm:t>
        <a:bodyPr/>
        <a:lstStyle/>
        <a:p>
          <a:r>
            <a:rPr lang="sk-SK" b="1"/>
            <a:t>Traditional K-pop Approach:</a:t>
          </a:r>
          <a:endParaRPr lang="en-US"/>
        </a:p>
      </dgm:t>
    </dgm:pt>
    <dgm:pt modelId="{0478C026-E481-4AF7-8986-E274DEBCB9D9}" type="parTrans" cxnId="{8A3B58F2-6CC8-4660-A91E-53DCE2881F0F}">
      <dgm:prSet/>
      <dgm:spPr/>
      <dgm:t>
        <a:bodyPr/>
        <a:lstStyle/>
        <a:p>
          <a:endParaRPr lang="en-US"/>
        </a:p>
      </dgm:t>
    </dgm:pt>
    <dgm:pt modelId="{CD1BB262-6CB3-4A59-AC27-D0462FBC5101}" type="sibTrans" cxnId="{8A3B58F2-6CC8-4660-A91E-53DCE2881F0F}">
      <dgm:prSet/>
      <dgm:spPr/>
      <dgm:t>
        <a:bodyPr/>
        <a:lstStyle/>
        <a:p>
          <a:endParaRPr lang="en-US"/>
        </a:p>
      </dgm:t>
    </dgm:pt>
    <dgm:pt modelId="{6408A655-26DF-40A5-B869-0FF7185ABDDE}">
      <dgm:prSet/>
      <dgm:spPr/>
      <dgm:t>
        <a:bodyPr/>
        <a:lstStyle/>
        <a:p>
          <a:r>
            <a:rPr lang="sk-SK"/>
            <a:t>Rigorous training under agencies like SM, JYP, YG 🏫.</a:t>
          </a:r>
          <a:endParaRPr lang="en-US"/>
        </a:p>
      </dgm:t>
    </dgm:pt>
    <dgm:pt modelId="{868FAD19-5284-4DD2-BE24-0D5D79CECDAA}" type="parTrans" cxnId="{9FADB55A-8B03-45AD-BFF7-CD3345F9E43D}">
      <dgm:prSet/>
      <dgm:spPr/>
      <dgm:t>
        <a:bodyPr/>
        <a:lstStyle/>
        <a:p>
          <a:endParaRPr lang="en-US"/>
        </a:p>
      </dgm:t>
    </dgm:pt>
    <dgm:pt modelId="{D57A83B5-77B9-4B0B-AA87-9F798BE55AB3}" type="sibTrans" cxnId="{9FADB55A-8B03-45AD-BFF7-CD3345F9E43D}">
      <dgm:prSet/>
      <dgm:spPr/>
      <dgm:t>
        <a:bodyPr/>
        <a:lstStyle/>
        <a:p>
          <a:endParaRPr lang="en-US"/>
        </a:p>
      </dgm:t>
    </dgm:pt>
    <dgm:pt modelId="{0A279F12-3162-4240-A79D-458F2B025A58}">
      <dgm:prSet/>
      <dgm:spPr/>
      <dgm:t>
        <a:bodyPr/>
        <a:lstStyle/>
        <a:p>
          <a:r>
            <a:rPr lang="sk-SK"/>
            <a:t>Focus on perfection before debut 🎤.</a:t>
          </a:r>
          <a:endParaRPr lang="en-US"/>
        </a:p>
      </dgm:t>
    </dgm:pt>
    <dgm:pt modelId="{8F6F68F0-B7AC-44D1-B176-2E65A921DABC}" type="parTrans" cxnId="{CC39C0A9-1D49-43F5-8F47-56D5544546DE}">
      <dgm:prSet/>
      <dgm:spPr/>
      <dgm:t>
        <a:bodyPr/>
        <a:lstStyle/>
        <a:p>
          <a:endParaRPr lang="en-US"/>
        </a:p>
      </dgm:t>
    </dgm:pt>
    <dgm:pt modelId="{F6F48127-36C8-4B76-90EE-4A994206E12D}" type="sibTrans" cxnId="{CC39C0A9-1D49-43F5-8F47-56D5544546DE}">
      <dgm:prSet/>
      <dgm:spPr/>
      <dgm:t>
        <a:bodyPr/>
        <a:lstStyle/>
        <a:p>
          <a:endParaRPr lang="en-US"/>
        </a:p>
      </dgm:t>
    </dgm:pt>
    <dgm:pt modelId="{7C68AEC5-B74D-457B-8680-B555BBE629C5}">
      <dgm:prSet/>
      <dgm:spPr/>
      <dgm:t>
        <a:bodyPr/>
        <a:lstStyle/>
        <a:p>
          <a:r>
            <a:rPr lang="sk-SK" b="1"/>
            <a:t>Comparison:</a:t>
          </a:r>
          <a:endParaRPr lang="en-US"/>
        </a:p>
      </dgm:t>
    </dgm:pt>
    <dgm:pt modelId="{785CFB13-65A2-41A6-8253-F6B76080D4E0}" type="parTrans" cxnId="{07F89599-4255-42D5-96BD-C2D607F80D24}">
      <dgm:prSet/>
      <dgm:spPr/>
      <dgm:t>
        <a:bodyPr/>
        <a:lstStyle/>
        <a:p>
          <a:endParaRPr lang="en-US"/>
        </a:p>
      </dgm:t>
    </dgm:pt>
    <dgm:pt modelId="{9BF5C3C5-E374-453D-81AB-27F0F9F83A5D}" type="sibTrans" cxnId="{07F89599-4255-42D5-96BD-C2D607F80D24}">
      <dgm:prSet/>
      <dgm:spPr/>
      <dgm:t>
        <a:bodyPr/>
        <a:lstStyle/>
        <a:p>
          <a:endParaRPr lang="en-US"/>
        </a:p>
      </dgm:t>
    </dgm:pt>
    <dgm:pt modelId="{CA144E30-AB92-4963-8036-24365312FD0C}">
      <dgm:prSet/>
      <dgm:spPr/>
      <dgm:t>
        <a:bodyPr/>
        <a:lstStyle/>
        <a:p>
          <a:r>
            <a:rPr lang="sk-SK" b="1"/>
            <a:t>Fan Involvement:</a:t>
          </a:r>
          <a:r>
            <a:rPr lang="sk-SK"/>
            <a:t> Dream Academy relies on fan votes; traditional systems have internal agency decisions 🗳️.</a:t>
          </a:r>
          <a:endParaRPr lang="en-US"/>
        </a:p>
      </dgm:t>
    </dgm:pt>
    <dgm:pt modelId="{18A7846A-D4FA-4084-AE32-FA527EE6A8EA}" type="parTrans" cxnId="{9353C39F-1CAE-4932-9227-573A068ABC87}">
      <dgm:prSet/>
      <dgm:spPr/>
      <dgm:t>
        <a:bodyPr/>
        <a:lstStyle/>
        <a:p>
          <a:endParaRPr lang="en-US"/>
        </a:p>
      </dgm:t>
    </dgm:pt>
    <dgm:pt modelId="{A6E7E266-3A16-4D5E-9B8A-353749ACD83D}" type="sibTrans" cxnId="{9353C39F-1CAE-4932-9227-573A068ABC87}">
      <dgm:prSet/>
      <dgm:spPr/>
      <dgm:t>
        <a:bodyPr/>
        <a:lstStyle/>
        <a:p>
          <a:endParaRPr lang="en-US"/>
        </a:p>
      </dgm:t>
    </dgm:pt>
    <dgm:pt modelId="{59B60490-71AC-434A-BCCC-2BDD281EE533}">
      <dgm:prSet/>
      <dgm:spPr/>
      <dgm:t>
        <a:bodyPr/>
        <a:lstStyle/>
        <a:p>
          <a:r>
            <a:rPr lang="sk-SK" b="1"/>
            <a:t>Training:</a:t>
          </a:r>
          <a:r>
            <a:rPr lang="sk-SK"/>
            <a:t> Dream Academy emphasizes creativity and global outreach; K-pop focuses on standardized perfection 🏅.</a:t>
          </a:r>
          <a:endParaRPr lang="en-US"/>
        </a:p>
      </dgm:t>
    </dgm:pt>
    <dgm:pt modelId="{7EF7096A-14E9-46FC-A348-79FC50B155CC}" type="parTrans" cxnId="{0690EAC9-702D-4912-8E0C-D1C7C26B7831}">
      <dgm:prSet/>
      <dgm:spPr/>
      <dgm:t>
        <a:bodyPr/>
        <a:lstStyle/>
        <a:p>
          <a:endParaRPr lang="en-US"/>
        </a:p>
      </dgm:t>
    </dgm:pt>
    <dgm:pt modelId="{D39234C2-3B75-405B-80B0-A945DDB4EE34}" type="sibTrans" cxnId="{0690EAC9-702D-4912-8E0C-D1C7C26B7831}">
      <dgm:prSet/>
      <dgm:spPr/>
      <dgm:t>
        <a:bodyPr/>
        <a:lstStyle/>
        <a:p>
          <a:endParaRPr lang="en-US"/>
        </a:p>
      </dgm:t>
    </dgm:pt>
    <dgm:pt modelId="{84FF9174-71C6-4643-BDD9-614D11AEEF2E}" type="pres">
      <dgm:prSet presAssocID="{1687733F-6316-423F-99BE-6C4283F4DE05}" presName="Name0" presStyleCnt="0">
        <dgm:presLayoutVars>
          <dgm:dir/>
          <dgm:animLvl val="lvl"/>
          <dgm:resizeHandles val="exact"/>
        </dgm:presLayoutVars>
      </dgm:prSet>
      <dgm:spPr/>
    </dgm:pt>
    <dgm:pt modelId="{FB8E454E-FE12-442F-B146-69D49EB4980D}" type="pres">
      <dgm:prSet presAssocID="{57A97D9C-AAB0-4DC4-AB91-BAFE92B5FBA0}" presName="composite" presStyleCnt="0"/>
      <dgm:spPr/>
    </dgm:pt>
    <dgm:pt modelId="{88F74EA1-F776-4B33-8CE0-8E6F57E5A875}" type="pres">
      <dgm:prSet presAssocID="{57A97D9C-AAB0-4DC4-AB91-BAFE92B5FBA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4DD4B9B-A04B-4724-8E62-B64BE1BD70EB}" type="pres">
      <dgm:prSet presAssocID="{57A97D9C-AAB0-4DC4-AB91-BAFE92B5FBA0}" presName="desTx" presStyleLbl="alignAccFollowNode1" presStyleIdx="0" presStyleCnt="3">
        <dgm:presLayoutVars>
          <dgm:bulletEnabled val="1"/>
        </dgm:presLayoutVars>
      </dgm:prSet>
      <dgm:spPr/>
    </dgm:pt>
    <dgm:pt modelId="{7D9AFF95-10E4-45E9-B012-47D9EC9D6F06}" type="pres">
      <dgm:prSet presAssocID="{6490FDDC-C936-4AA3-9B7C-B06CBC5E733E}" presName="space" presStyleCnt="0"/>
      <dgm:spPr/>
    </dgm:pt>
    <dgm:pt modelId="{E4627D4F-024C-4E2D-8816-F3E22B5FE414}" type="pres">
      <dgm:prSet presAssocID="{368D694F-575F-4C4A-B854-9576089537B2}" presName="composite" presStyleCnt="0"/>
      <dgm:spPr/>
    </dgm:pt>
    <dgm:pt modelId="{226BA19B-397B-4490-8D5B-6BA5D03ADD8D}" type="pres">
      <dgm:prSet presAssocID="{368D694F-575F-4C4A-B854-9576089537B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F4AAED8-BA05-42AD-893B-B66560D0167C}" type="pres">
      <dgm:prSet presAssocID="{368D694F-575F-4C4A-B854-9576089537B2}" presName="desTx" presStyleLbl="alignAccFollowNode1" presStyleIdx="1" presStyleCnt="3">
        <dgm:presLayoutVars>
          <dgm:bulletEnabled val="1"/>
        </dgm:presLayoutVars>
      </dgm:prSet>
      <dgm:spPr/>
    </dgm:pt>
    <dgm:pt modelId="{D76F6B81-AA5C-48E0-A4F0-CA71C6D582F2}" type="pres">
      <dgm:prSet presAssocID="{CD1BB262-6CB3-4A59-AC27-D0462FBC5101}" presName="space" presStyleCnt="0"/>
      <dgm:spPr/>
    </dgm:pt>
    <dgm:pt modelId="{DD633DDF-CF3E-445A-A825-AEC6C7C382AB}" type="pres">
      <dgm:prSet presAssocID="{7C68AEC5-B74D-457B-8680-B555BBE629C5}" presName="composite" presStyleCnt="0"/>
      <dgm:spPr/>
    </dgm:pt>
    <dgm:pt modelId="{91E3D012-1897-4A4E-8D79-BDAB81D4AEB2}" type="pres">
      <dgm:prSet presAssocID="{7C68AEC5-B74D-457B-8680-B555BBE629C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71C7D29-A679-4684-80E7-8BA927F4B491}" type="pres">
      <dgm:prSet presAssocID="{7C68AEC5-B74D-457B-8680-B555BBE629C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E171500-7632-48DE-8A4C-F2C4990D5758}" srcId="{57A97D9C-AAB0-4DC4-AB91-BAFE92B5FBA0}" destId="{0237F6D8-CE60-4B22-8547-0ACCED3493CA}" srcOrd="1" destOrd="0" parTransId="{89FC1714-6557-4DE8-B7E4-2C370257937C}" sibTransId="{351A3EF9-5D5E-4623-858A-39CDF86F272B}"/>
    <dgm:cxn modelId="{0596A809-8DDE-4FDB-8C1B-242A0B1550B0}" srcId="{57A97D9C-AAB0-4DC4-AB91-BAFE92B5FBA0}" destId="{5A65B0CD-AB3C-4D0D-A2A9-3905A2D954DB}" srcOrd="2" destOrd="0" parTransId="{8BAFE59D-084D-4B83-81DD-61E96CF5A78A}" sibTransId="{FCC95985-640E-4D9E-B15E-B14B146E79BB}"/>
    <dgm:cxn modelId="{32C5E80F-30DC-4B10-A692-DDF53BEF2DAB}" type="presOf" srcId="{59B60490-71AC-434A-BCCC-2BDD281EE533}" destId="{071C7D29-A679-4684-80E7-8BA927F4B491}" srcOrd="0" destOrd="1" presId="urn:microsoft.com/office/officeart/2005/8/layout/hList1"/>
    <dgm:cxn modelId="{E80D382D-BE67-48AE-82AB-CA3476685780}" type="presOf" srcId="{0E2239AA-B22F-4374-AB10-0D8FFF05074E}" destId="{A4DD4B9B-A04B-4724-8E62-B64BE1BD70EB}" srcOrd="0" destOrd="0" presId="urn:microsoft.com/office/officeart/2005/8/layout/hList1"/>
    <dgm:cxn modelId="{665B1C32-019D-48F0-9D90-5C3CD5169DAC}" type="presOf" srcId="{CA144E30-AB92-4963-8036-24365312FD0C}" destId="{071C7D29-A679-4684-80E7-8BA927F4B491}" srcOrd="0" destOrd="0" presId="urn:microsoft.com/office/officeart/2005/8/layout/hList1"/>
    <dgm:cxn modelId="{ECF9D040-C02D-4C69-9AF3-70D789F30082}" type="presOf" srcId="{1687733F-6316-423F-99BE-6C4283F4DE05}" destId="{84FF9174-71C6-4643-BDD9-614D11AEEF2E}" srcOrd="0" destOrd="0" presId="urn:microsoft.com/office/officeart/2005/8/layout/hList1"/>
    <dgm:cxn modelId="{2372C947-7323-499D-BB84-77C06BFA62D8}" type="presOf" srcId="{0A279F12-3162-4240-A79D-458F2B025A58}" destId="{7F4AAED8-BA05-42AD-893B-B66560D0167C}" srcOrd="0" destOrd="1" presId="urn:microsoft.com/office/officeart/2005/8/layout/hList1"/>
    <dgm:cxn modelId="{3B71F059-E89D-441F-9C0B-DAFF1356C24B}" srcId="{57A97D9C-AAB0-4DC4-AB91-BAFE92B5FBA0}" destId="{0E2239AA-B22F-4374-AB10-0D8FFF05074E}" srcOrd="0" destOrd="0" parTransId="{02B327A5-3865-4293-BDDF-9EE1BD0F743D}" sibTransId="{3D540B7D-430F-4109-A854-5ABE0EB4A8CC}"/>
    <dgm:cxn modelId="{9FADB55A-8B03-45AD-BFF7-CD3345F9E43D}" srcId="{368D694F-575F-4C4A-B854-9576089537B2}" destId="{6408A655-26DF-40A5-B869-0FF7185ABDDE}" srcOrd="0" destOrd="0" parTransId="{868FAD19-5284-4DD2-BE24-0D5D79CECDAA}" sibTransId="{D57A83B5-77B9-4B0B-AA87-9F798BE55AB3}"/>
    <dgm:cxn modelId="{65C7A189-3047-4874-9443-5FBFE1FA4515}" srcId="{1687733F-6316-423F-99BE-6C4283F4DE05}" destId="{57A97D9C-AAB0-4DC4-AB91-BAFE92B5FBA0}" srcOrd="0" destOrd="0" parTransId="{10BBECD0-B472-4D51-9A02-4498691D1C73}" sibTransId="{6490FDDC-C936-4AA3-9B7C-B06CBC5E733E}"/>
    <dgm:cxn modelId="{07F89599-4255-42D5-96BD-C2D607F80D24}" srcId="{1687733F-6316-423F-99BE-6C4283F4DE05}" destId="{7C68AEC5-B74D-457B-8680-B555BBE629C5}" srcOrd="2" destOrd="0" parTransId="{785CFB13-65A2-41A6-8253-F6B76080D4E0}" sibTransId="{9BF5C3C5-E374-453D-81AB-27F0F9F83A5D}"/>
    <dgm:cxn modelId="{1DB17B9A-5EC1-45BF-A56C-BDE8388CA4DB}" type="presOf" srcId="{368D694F-575F-4C4A-B854-9576089537B2}" destId="{226BA19B-397B-4490-8D5B-6BA5D03ADD8D}" srcOrd="0" destOrd="0" presId="urn:microsoft.com/office/officeart/2005/8/layout/hList1"/>
    <dgm:cxn modelId="{9353C39F-1CAE-4932-9227-573A068ABC87}" srcId="{7C68AEC5-B74D-457B-8680-B555BBE629C5}" destId="{CA144E30-AB92-4963-8036-24365312FD0C}" srcOrd="0" destOrd="0" parTransId="{18A7846A-D4FA-4084-AE32-FA527EE6A8EA}" sibTransId="{A6E7E266-3A16-4D5E-9B8A-353749ACD83D}"/>
    <dgm:cxn modelId="{CC39C0A9-1D49-43F5-8F47-56D5544546DE}" srcId="{368D694F-575F-4C4A-B854-9576089537B2}" destId="{0A279F12-3162-4240-A79D-458F2B025A58}" srcOrd="1" destOrd="0" parTransId="{8F6F68F0-B7AC-44D1-B176-2E65A921DABC}" sibTransId="{F6F48127-36C8-4B76-90EE-4A994206E12D}"/>
    <dgm:cxn modelId="{0DB068C1-E773-4495-AB7D-D139C6D1025E}" type="presOf" srcId="{7C68AEC5-B74D-457B-8680-B555BBE629C5}" destId="{91E3D012-1897-4A4E-8D79-BDAB81D4AEB2}" srcOrd="0" destOrd="0" presId="urn:microsoft.com/office/officeart/2005/8/layout/hList1"/>
    <dgm:cxn modelId="{0690EAC9-702D-4912-8E0C-D1C7C26B7831}" srcId="{7C68AEC5-B74D-457B-8680-B555BBE629C5}" destId="{59B60490-71AC-434A-BCCC-2BDD281EE533}" srcOrd="1" destOrd="0" parTransId="{7EF7096A-14E9-46FC-A348-79FC50B155CC}" sibTransId="{D39234C2-3B75-405B-80B0-A945DDB4EE34}"/>
    <dgm:cxn modelId="{BC1E7AD6-534A-4966-8ACB-C6F49A3D1F3F}" type="presOf" srcId="{0237F6D8-CE60-4B22-8547-0ACCED3493CA}" destId="{A4DD4B9B-A04B-4724-8E62-B64BE1BD70EB}" srcOrd="0" destOrd="1" presId="urn:microsoft.com/office/officeart/2005/8/layout/hList1"/>
    <dgm:cxn modelId="{79C43CD9-A941-4CF2-AE55-E1945EE95E00}" type="presOf" srcId="{5A65B0CD-AB3C-4D0D-A2A9-3905A2D954DB}" destId="{A4DD4B9B-A04B-4724-8E62-B64BE1BD70EB}" srcOrd="0" destOrd="2" presId="urn:microsoft.com/office/officeart/2005/8/layout/hList1"/>
    <dgm:cxn modelId="{002157EB-57FC-48B2-9986-CA0B89F0CCA8}" type="presOf" srcId="{6408A655-26DF-40A5-B869-0FF7185ABDDE}" destId="{7F4AAED8-BA05-42AD-893B-B66560D0167C}" srcOrd="0" destOrd="0" presId="urn:microsoft.com/office/officeart/2005/8/layout/hList1"/>
    <dgm:cxn modelId="{8A3B58F2-6CC8-4660-A91E-53DCE2881F0F}" srcId="{1687733F-6316-423F-99BE-6C4283F4DE05}" destId="{368D694F-575F-4C4A-B854-9576089537B2}" srcOrd="1" destOrd="0" parTransId="{0478C026-E481-4AF7-8986-E274DEBCB9D9}" sibTransId="{CD1BB262-6CB3-4A59-AC27-D0462FBC5101}"/>
    <dgm:cxn modelId="{EFE019F8-EC81-4321-97B4-141D1FB34940}" type="presOf" srcId="{57A97D9C-AAB0-4DC4-AB91-BAFE92B5FBA0}" destId="{88F74EA1-F776-4B33-8CE0-8E6F57E5A875}" srcOrd="0" destOrd="0" presId="urn:microsoft.com/office/officeart/2005/8/layout/hList1"/>
    <dgm:cxn modelId="{33B62539-86E4-404C-86F5-079D4842CBF6}" type="presParOf" srcId="{84FF9174-71C6-4643-BDD9-614D11AEEF2E}" destId="{FB8E454E-FE12-442F-B146-69D49EB4980D}" srcOrd="0" destOrd="0" presId="urn:microsoft.com/office/officeart/2005/8/layout/hList1"/>
    <dgm:cxn modelId="{7E5944B4-79FE-4131-9CCD-F58225A55DA3}" type="presParOf" srcId="{FB8E454E-FE12-442F-B146-69D49EB4980D}" destId="{88F74EA1-F776-4B33-8CE0-8E6F57E5A875}" srcOrd="0" destOrd="0" presId="urn:microsoft.com/office/officeart/2005/8/layout/hList1"/>
    <dgm:cxn modelId="{C1FE3E74-75B1-47CB-A91F-2A3E2C37ACE0}" type="presParOf" srcId="{FB8E454E-FE12-442F-B146-69D49EB4980D}" destId="{A4DD4B9B-A04B-4724-8E62-B64BE1BD70EB}" srcOrd="1" destOrd="0" presId="urn:microsoft.com/office/officeart/2005/8/layout/hList1"/>
    <dgm:cxn modelId="{DA260834-F29B-46BC-B592-EC96EA135061}" type="presParOf" srcId="{84FF9174-71C6-4643-BDD9-614D11AEEF2E}" destId="{7D9AFF95-10E4-45E9-B012-47D9EC9D6F06}" srcOrd="1" destOrd="0" presId="urn:microsoft.com/office/officeart/2005/8/layout/hList1"/>
    <dgm:cxn modelId="{B867B5B2-85E7-4381-902E-3CBDFECBB70E}" type="presParOf" srcId="{84FF9174-71C6-4643-BDD9-614D11AEEF2E}" destId="{E4627D4F-024C-4E2D-8816-F3E22B5FE414}" srcOrd="2" destOrd="0" presId="urn:microsoft.com/office/officeart/2005/8/layout/hList1"/>
    <dgm:cxn modelId="{0C576938-BE4D-458D-A872-205580CC15AA}" type="presParOf" srcId="{E4627D4F-024C-4E2D-8816-F3E22B5FE414}" destId="{226BA19B-397B-4490-8D5B-6BA5D03ADD8D}" srcOrd="0" destOrd="0" presId="urn:microsoft.com/office/officeart/2005/8/layout/hList1"/>
    <dgm:cxn modelId="{5EBE0667-D5D8-445F-B234-EE96AA4C4B4E}" type="presParOf" srcId="{E4627D4F-024C-4E2D-8816-F3E22B5FE414}" destId="{7F4AAED8-BA05-42AD-893B-B66560D0167C}" srcOrd="1" destOrd="0" presId="urn:microsoft.com/office/officeart/2005/8/layout/hList1"/>
    <dgm:cxn modelId="{58E17877-2532-4DCC-BC37-EAC3F30F0EDE}" type="presParOf" srcId="{84FF9174-71C6-4643-BDD9-614D11AEEF2E}" destId="{D76F6B81-AA5C-48E0-A4F0-CA71C6D582F2}" srcOrd="3" destOrd="0" presId="urn:microsoft.com/office/officeart/2005/8/layout/hList1"/>
    <dgm:cxn modelId="{5DD604DD-B359-4C0B-B46B-1F23BDB1C685}" type="presParOf" srcId="{84FF9174-71C6-4643-BDD9-614D11AEEF2E}" destId="{DD633DDF-CF3E-445A-A825-AEC6C7C382AB}" srcOrd="4" destOrd="0" presId="urn:microsoft.com/office/officeart/2005/8/layout/hList1"/>
    <dgm:cxn modelId="{F26AAD67-D198-4177-9BAD-67A17FA23506}" type="presParOf" srcId="{DD633DDF-CF3E-445A-A825-AEC6C7C382AB}" destId="{91E3D012-1897-4A4E-8D79-BDAB81D4AEB2}" srcOrd="0" destOrd="0" presId="urn:microsoft.com/office/officeart/2005/8/layout/hList1"/>
    <dgm:cxn modelId="{36645952-4CBB-459D-8BB7-60A05403FC73}" type="presParOf" srcId="{DD633DDF-CF3E-445A-A825-AEC6C7C382AB}" destId="{071C7D29-A679-4684-80E7-8BA927F4B4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74EA1-F776-4B33-8CE0-8E6F57E5A875}">
      <dsp:nvSpPr>
        <dsp:cNvPr id="0" name=""/>
        <dsp:cNvSpPr/>
      </dsp:nvSpPr>
      <dsp:spPr>
        <a:xfrm>
          <a:off x="2362" y="143910"/>
          <a:ext cx="2303286" cy="7270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/>
            <a:t>Dream Academy Approach:</a:t>
          </a:r>
          <a:endParaRPr lang="en-US" sz="2000" kern="1200"/>
        </a:p>
      </dsp:txBody>
      <dsp:txXfrm>
        <a:off x="2362" y="143910"/>
        <a:ext cx="2303286" cy="727075"/>
      </dsp:txXfrm>
    </dsp:sp>
    <dsp:sp modelId="{A4DD4B9B-A04B-4724-8E62-B64BE1BD70EB}">
      <dsp:nvSpPr>
        <dsp:cNvPr id="0" name=""/>
        <dsp:cNvSpPr/>
      </dsp:nvSpPr>
      <dsp:spPr>
        <a:xfrm>
          <a:off x="2362" y="870986"/>
          <a:ext cx="2303286" cy="52703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/>
            <a:t>Collaboration between HYBE and Geffen Records 🎶.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/>
            <a:t>Trainees from diverse global backgrounds 🌍.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 dirty="0"/>
            <a:t>Transparent debut </a:t>
          </a:r>
          <a:r>
            <a:rPr lang="sk-SK" sz="2000" kern="1200" dirty="0" err="1"/>
            <a:t>process</a:t>
          </a:r>
          <a:r>
            <a:rPr lang="sk-SK" sz="2000" kern="1200" dirty="0"/>
            <a:t> on YouTube and Instagram 🎥.</a:t>
          </a:r>
          <a:br>
            <a:rPr lang="sk-SK" sz="2000" kern="1200" dirty="0"/>
          </a:br>
          <a:br>
            <a:rPr lang="sk-SK" sz="2000" kern="1200" dirty="0"/>
          </a:br>
          <a:r>
            <a:rPr lang="sk-SK" sz="2000" kern="1200" dirty="0"/>
            <a:t>Group: </a:t>
          </a:r>
          <a:r>
            <a:rPr lang="sk-SK" sz="2000" kern="1200" dirty="0" err="1"/>
            <a:t>Katseye-</a:t>
          </a:r>
          <a:r>
            <a:rPr lang="sk-SK" sz="2000" kern="1200" dirty="0" err="1">
              <a:hlinkClick xmlns:r="http://schemas.openxmlformats.org/officeDocument/2006/relationships" r:id="rId1"/>
            </a:rPr>
            <a:t>Touch</a:t>
          </a:r>
          <a:br>
            <a:rPr lang="sk-SK" sz="2000" kern="1200" dirty="0"/>
          </a:br>
          <a:br>
            <a:rPr lang="sk-SK" sz="2000" kern="1200" dirty="0"/>
          </a:br>
          <a:r>
            <a:rPr lang="sk-SK" sz="2000" kern="1200" dirty="0" err="1"/>
            <a:t>Solo</a:t>
          </a:r>
          <a:r>
            <a:rPr lang="sk-SK" sz="2000" kern="1200" dirty="0"/>
            <a:t>: </a:t>
          </a:r>
          <a:r>
            <a:rPr lang="sk-SK" sz="2000" kern="1200" dirty="0" err="1">
              <a:hlinkClick xmlns:r="http://schemas.openxmlformats.org/officeDocument/2006/relationships" r:id="rId2"/>
            </a:rPr>
            <a:t>Homewrecker</a:t>
          </a:r>
          <a:endParaRPr lang="en-US" sz="2000" kern="1200" dirty="0"/>
        </a:p>
      </dsp:txBody>
      <dsp:txXfrm>
        <a:off x="2362" y="870986"/>
        <a:ext cx="2303286" cy="5270399"/>
      </dsp:txXfrm>
    </dsp:sp>
    <dsp:sp modelId="{226BA19B-397B-4490-8D5B-6BA5D03ADD8D}">
      <dsp:nvSpPr>
        <dsp:cNvPr id="0" name=""/>
        <dsp:cNvSpPr/>
      </dsp:nvSpPr>
      <dsp:spPr>
        <a:xfrm>
          <a:off x="2628108" y="143910"/>
          <a:ext cx="2303286" cy="7270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/>
            <a:t>Traditional K-pop Approach:</a:t>
          </a:r>
          <a:endParaRPr lang="en-US" sz="2000" kern="1200"/>
        </a:p>
      </dsp:txBody>
      <dsp:txXfrm>
        <a:off x="2628108" y="143910"/>
        <a:ext cx="2303286" cy="727075"/>
      </dsp:txXfrm>
    </dsp:sp>
    <dsp:sp modelId="{7F4AAED8-BA05-42AD-893B-B66560D0167C}">
      <dsp:nvSpPr>
        <dsp:cNvPr id="0" name=""/>
        <dsp:cNvSpPr/>
      </dsp:nvSpPr>
      <dsp:spPr>
        <a:xfrm>
          <a:off x="2628108" y="870986"/>
          <a:ext cx="2303286" cy="5270399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/>
            <a:t>Rigorous training under agencies like SM, JYP, YG 🏫.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/>
            <a:t>Focus on perfection before debut 🎤.</a:t>
          </a:r>
          <a:endParaRPr lang="en-US" sz="2000" kern="1200"/>
        </a:p>
      </dsp:txBody>
      <dsp:txXfrm>
        <a:off x="2628108" y="870986"/>
        <a:ext cx="2303286" cy="5270399"/>
      </dsp:txXfrm>
    </dsp:sp>
    <dsp:sp modelId="{91E3D012-1897-4A4E-8D79-BDAB81D4AEB2}">
      <dsp:nvSpPr>
        <dsp:cNvPr id="0" name=""/>
        <dsp:cNvSpPr/>
      </dsp:nvSpPr>
      <dsp:spPr>
        <a:xfrm>
          <a:off x="5253855" y="143910"/>
          <a:ext cx="2303286" cy="7270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/>
            <a:t>Comparison:</a:t>
          </a:r>
          <a:endParaRPr lang="en-US" sz="2000" kern="1200"/>
        </a:p>
      </dsp:txBody>
      <dsp:txXfrm>
        <a:off x="5253855" y="143910"/>
        <a:ext cx="2303286" cy="727075"/>
      </dsp:txXfrm>
    </dsp:sp>
    <dsp:sp modelId="{071C7D29-A679-4684-80E7-8BA927F4B491}">
      <dsp:nvSpPr>
        <dsp:cNvPr id="0" name=""/>
        <dsp:cNvSpPr/>
      </dsp:nvSpPr>
      <dsp:spPr>
        <a:xfrm>
          <a:off x="5253855" y="870986"/>
          <a:ext cx="2303286" cy="527039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b="1" kern="1200"/>
            <a:t>Fan Involvement:</a:t>
          </a:r>
          <a:r>
            <a:rPr lang="sk-SK" sz="2000" kern="1200"/>
            <a:t> Dream Academy relies on fan votes; traditional systems have internal agency decisions 🗳️.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b="1" kern="1200"/>
            <a:t>Training:</a:t>
          </a:r>
          <a:r>
            <a:rPr lang="sk-SK" sz="2000" kern="1200"/>
            <a:t> Dream Academy emphasizes creativity and global outreach; K-pop focuses on standardized perfection 🏅.</a:t>
          </a:r>
          <a:endParaRPr lang="en-US" sz="2000" kern="1200"/>
        </a:p>
      </dsp:txBody>
      <dsp:txXfrm>
        <a:off x="5253855" y="870986"/>
        <a:ext cx="2303286" cy="527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F34A5-FAA3-7B13-0F32-258139D59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03A271-8DBF-10FA-689B-86C79E33A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7DD7EA6-4942-E2B8-42D2-A335F415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C087-BAA1-40F6-BAAD-1EDD06AE9ECD}" type="datetimeFigureOut">
              <a:rPr lang="sk-SK" smtClean="0"/>
              <a:t>26. 11. 2024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528A81-7105-ECA6-4A91-BF0D9969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47EDD3F-B15D-C73D-FF35-5CB5FAF2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0DE2-A94F-4AE8-BA40-6846B82BC8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35516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31C2A-C3DE-071F-D3EE-CF4C9E47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C372608-2A7A-5373-4BB9-2AB348C1E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882A28E-4693-0EEB-5B7F-AA8D68FE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C087-BAA1-40F6-BAAD-1EDD06AE9ECD}" type="datetimeFigureOut">
              <a:rPr lang="sk-SK" smtClean="0"/>
              <a:t>26. 11. 2024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73C1261-6C21-5B30-F14A-4A33C8D1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6643342-3C04-6838-F351-E7DB7D98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0DE2-A94F-4AE8-BA40-6846B82BC8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740822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ACDEC54-B039-4141-F728-83ECE8638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E7113ED-F15E-407A-E62F-E15496F2E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CAFC492-0DF4-9636-215D-91665082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C087-BAA1-40F6-BAAD-1EDD06AE9ECD}" type="datetimeFigureOut">
              <a:rPr lang="sk-SK" smtClean="0"/>
              <a:t>26. 11. 2024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42FE82F-FCA1-0343-D846-1DF210C1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25A3552-14F2-A65C-3807-C0FDE028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0DE2-A94F-4AE8-BA40-6846B82BC8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02617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AA02-1E6A-92D0-9BCE-437230D3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9D945B-E1DC-7ACF-FBF3-A3421FB99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0E0D9A1-DA59-70DB-1F29-7D407ABF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C087-BAA1-40F6-BAAD-1EDD06AE9ECD}" type="datetimeFigureOut">
              <a:rPr lang="sk-SK" smtClean="0"/>
              <a:t>26. 11. 2024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FF86B06-DEC3-2A6D-70B0-0DD48C0D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A51F0C5-85D6-50D0-9DCE-BBF651B4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0DE2-A94F-4AE8-BA40-6846B82BC8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73470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D2F0D-7BB8-48FA-BA5D-6E9F8C8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F3CAF-6255-719D-D248-80992EC2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0AB3437-4CFA-ED1D-C265-A317E519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C087-BAA1-40F6-BAAD-1EDD06AE9ECD}" type="datetimeFigureOut">
              <a:rPr lang="sk-SK" smtClean="0"/>
              <a:t>26. 11. 2024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BEC08FB-0F3F-FC99-2C2B-5E366D0C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76743E6-0DE6-C1BD-C0AC-682944F6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0DE2-A94F-4AE8-BA40-6846B82BC8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942813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0B7E8-23F9-CF46-14F4-530086B4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F6CFA4-0ADA-93AC-5F38-7C6C9713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F0794BB-4C10-D496-F6DC-FB2431B61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C9B4E97-6F52-842B-BDEB-053306DA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C087-BAA1-40F6-BAAD-1EDD06AE9ECD}" type="datetimeFigureOut">
              <a:rPr lang="sk-SK" smtClean="0"/>
              <a:t>26. 11. 2024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FD2193F-ABF3-61CA-28CA-0E1E2DA0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6B7DAAE-4F57-DB14-034F-666599E5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0DE2-A94F-4AE8-BA40-6846B82BC8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913392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2220B-99F8-5E6E-48DB-4B19A428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762301-BD1F-30FE-F134-E2613D62B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9AC7432-3632-758B-9CD9-3CF90DE59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513EDA-B60C-CE07-E2D9-9F39164E6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5122449-1788-71B1-BA6F-33C0252C6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43F041-FB90-502B-E488-C7DE5FC8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C087-BAA1-40F6-BAAD-1EDD06AE9ECD}" type="datetimeFigureOut">
              <a:rPr lang="sk-SK" smtClean="0"/>
              <a:t>26. 11. 2024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ED5017F-985B-211D-98B5-245A3E7C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E5080E2-B0C9-BAA5-D0D6-0E11364E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0DE2-A94F-4AE8-BA40-6846B82BC8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567852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947B2-1110-491A-10BB-D53EC022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C160DF-1CDE-032A-FE04-83927FA0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C087-BAA1-40F6-BAAD-1EDD06AE9ECD}" type="datetimeFigureOut">
              <a:rPr lang="sk-SK" smtClean="0"/>
              <a:t>26. 11. 2024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ED66F6A-FEDD-E1CF-B8BB-0E5723C4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00B190C-CF00-4C2F-6057-E76FD731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0DE2-A94F-4AE8-BA40-6846B82BC8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989193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2610E9A-50AC-20A2-F5E7-5894B024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C087-BAA1-40F6-BAAD-1EDD06AE9ECD}" type="datetimeFigureOut">
              <a:rPr lang="sk-SK" smtClean="0"/>
              <a:t>26. 11. 2024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6CF535F-BBC4-D52E-B163-B07E7957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8AE1CA8-9649-29E9-77BE-8D57366B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0DE2-A94F-4AE8-BA40-6846B82BC8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61633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BB064-C6E7-36D2-7A00-A96ABD06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58ABBA-C6C7-098A-4020-B669F28D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19A8D6-F460-E9DA-F73A-6FB4F7D6D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E40EE08-D8D6-159A-49CF-742BCBD0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C087-BAA1-40F6-BAAD-1EDD06AE9ECD}" type="datetimeFigureOut">
              <a:rPr lang="sk-SK" smtClean="0"/>
              <a:t>26. 11. 2024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0BCE67A-6255-1AFF-01F6-05E80823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410A779-882C-91EE-01FD-484081B7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0DE2-A94F-4AE8-BA40-6846B82BC8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432341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71F95-0B48-899D-97CA-2D1F8CCF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04FAA78-BF81-DDA8-5530-2C0EC42F1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980941-0D14-D501-7911-B875F3D2F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2CC39B1-BBC5-448B-C707-0D0EEB8F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C087-BAA1-40F6-BAAD-1EDD06AE9ECD}" type="datetimeFigureOut">
              <a:rPr lang="sk-SK" smtClean="0"/>
              <a:t>26. 11. 2024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FCC2003-398A-61D1-FB18-BE484A51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F2859DC-24A1-BC06-E96B-89C690B2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0DE2-A94F-4AE8-BA40-6846B82BC8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10947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A14C27F-B6B6-41DA-BE5D-1CA0FCA2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FB440B-622D-D1D7-6216-4582AD56C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8971EA-C492-04D8-7E2D-3E0DB60E2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6C087-BAA1-40F6-BAAD-1EDD06AE9ECD}" type="datetimeFigureOut">
              <a:rPr lang="sk-SK" smtClean="0"/>
              <a:t>26. 11. 2024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4ADBE53-0EAB-6BEE-57F9-79582D965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30FD481-1C37-6D0C-99C0-41C5F920C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90DE2-A94F-4AE8-BA40-6846B82BC8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93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3dezFzsNss&amp;embeds_referring_euri=https%3A%2F%2Fwww.bing.com%2F&amp;embeds_referring_origin=https%3A%2F%2Fwww.bing.com&amp;source_ve_path=Mjg2Nj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slDrtnjGp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Wc6SxZIDRCc?si=Nrl1sgWKKgYGsnVf&amp;t=2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525B495-ECC6-6FC0-8392-99EEFC9DFD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18670" b="250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0A3925-C0BD-046B-2F5F-91376DB11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After the First and Second Hallyu: The Evolution of K-pop Generations</a:t>
            </a:r>
            <a:endParaRPr lang="sk-SK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E31711-A7EA-69BF-D0A6-B7290F543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04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9F5191B-4AF1-6DF8-37AD-39D0E34304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17190" b="265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D2E193-59D0-E4CE-C9E3-30AB2213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Keeping</a:t>
            </a:r>
            <a:r>
              <a:rPr lang="sk-SK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track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D7027F-5BAE-C038-371E-1CAE51DCB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Following the first Hallyu (1990s-early 2000s) and second Hallyu (mid-2000s-2010s), the 3rd Generation propelled K-pop into the global mainstream 🚀.</a:t>
            </a:r>
            <a:br>
              <a:rPr lang="sk-SK" sz="2400">
                <a:solidFill>
                  <a:srgbClr val="FFFFFF"/>
                </a:solidFill>
              </a:rPr>
            </a:br>
            <a:br>
              <a:rPr lang="sk-SK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Now, the 4th and 5th Generations are redefining the industry with cutting-edge technology, innovative music, and unprecedented fan involvement 📱🎧.T</a:t>
            </a:r>
            <a:endParaRPr lang="sk-SK" sz="2400">
              <a:solidFill>
                <a:srgbClr val="FFFFFF"/>
              </a:solidFill>
            </a:endParaRPr>
          </a:p>
          <a:p>
            <a:r>
              <a:rPr lang="sk-SK" sz="2400" b="1">
                <a:solidFill>
                  <a:srgbClr val="FFFFFF"/>
                </a:solidFill>
              </a:rPr>
              <a:t>T</a:t>
            </a:r>
            <a:r>
              <a:rPr lang="en-US" sz="2400" b="1">
                <a:solidFill>
                  <a:srgbClr val="FFFFFF"/>
                </a:solidFill>
              </a:rPr>
              <a:t>his presentation explores:</a:t>
            </a:r>
            <a:endParaRPr lang="sk-SK" sz="2400" b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The defining characteristics of the 3rd, 4th, and 5th Generations.</a:t>
            </a:r>
            <a:endParaRPr lang="sk-SK" sz="24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The evolution of approaches and work streams 🛠️.Comparisons highlighting how K-pop continues to break barriers 🌟</a:t>
            </a:r>
            <a:endParaRPr lang="sk-SK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34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29AE81E7-7163-3E4D-A591-513C9FFF9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C9C7EE-9DB3-34CC-8387-4666E0C3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3rd </a:t>
            </a:r>
            <a:r>
              <a:rPr lang="sk-SK" b="1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Generation</a:t>
            </a:r>
            <a:r>
              <a:rPr lang="sk-SK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(2010s)</a:t>
            </a:r>
            <a:br>
              <a:rPr lang="sk-SK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sk-SK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76D3D0-97D1-8B27-AAF4-773CBAF2B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b="1" dirty="0" err="1"/>
              <a:t>Key</a:t>
            </a:r>
            <a:r>
              <a:rPr lang="sk-SK" b="1" dirty="0"/>
              <a:t> </a:t>
            </a:r>
            <a:r>
              <a:rPr lang="sk-SK" b="1" dirty="0" err="1"/>
              <a:t>Groups</a:t>
            </a:r>
            <a:r>
              <a:rPr lang="sk-SK" b="1" dirty="0"/>
              <a:t>:</a:t>
            </a:r>
            <a:r>
              <a:rPr lang="sk-SK" dirty="0"/>
              <a:t> BTS, EXO, BLACKPINK, TWICE, GOT7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err="1"/>
              <a:t>Notable</a:t>
            </a:r>
            <a:r>
              <a:rPr lang="sk-SK" b="1" dirty="0"/>
              <a:t> </a:t>
            </a:r>
            <a:r>
              <a:rPr lang="sk-SK" b="1" dirty="0" err="1"/>
              <a:t>Songs</a:t>
            </a:r>
            <a:r>
              <a:rPr lang="sk-SK" b="1" dirty="0"/>
              <a:t>:</a:t>
            </a:r>
            <a:endParaRPr lang="sk-S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BTS: </a:t>
            </a:r>
            <a:r>
              <a:rPr lang="sk-SK" i="1" dirty="0" err="1"/>
              <a:t>Blood</a:t>
            </a:r>
            <a:r>
              <a:rPr lang="sk-SK" i="1" dirty="0"/>
              <a:t> </a:t>
            </a:r>
            <a:r>
              <a:rPr lang="sk-SK" i="1" dirty="0" err="1"/>
              <a:t>Sweat</a:t>
            </a:r>
            <a:r>
              <a:rPr lang="sk-SK" i="1" dirty="0"/>
              <a:t> &amp; </a:t>
            </a:r>
            <a:r>
              <a:rPr lang="sk-SK" i="1" dirty="0" err="1"/>
              <a:t>Tears</a:t>
            </a:r>
            <a:r>
              <a:rPr lang="sk-SK" dirty="0"/>
              <a:t> (</a:t>
            </a:r>
            <a:r>
              <a:rPr lang="sk-SK" dirty="0" err="1"/>
              <a:t>Global</a:t>
            </a:r>
            <a:r>
              <a:rPr lang="sk-SK" dirty="0"/>
              <a:t> </a:t>
            </a:r>
            <a:r>
              <a:rPr lang="sk-SK" dirty="0" err="1"/>
              <a:t>breakthrough</a:t>
            </a:r>
            <a:r>
              <a:rPr lang="sk-SK" dirty="0"/>
              <a:t> 🌍)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>
                <a:hlinkClick r:id="rId3"/>
              </a:rPr>
              <a:t>EXO: </a:t>
            </a:r>
            <a:r>
              <a:rPr lang="sk-SK" i="1" dirty="0" err="1">
                <a:hlinkClick r:id="rId3"/>
              </a:rPr>
              <a:t>Growl</a:t>
            </a:r>
            <a:r>
              <a:rPr lang="sk-SK" dirty="0">
                <a:hlinkClick r:id="rId3"/>
              </a:rPr>
              <a:t> (</a:t>
            </a:r>
            <a:r>
              <a:rPr lang="sk-SK" dirty="0" err="1">
                <a:hlinkClick r:id="rId3"/>
              </a:rPr>
              <a:t>Iconic</a:t>
            </a:r>
            <a:r>
              <a:rPr lang="sk-SK" dirty="0">
                <a:hlinkClick r:id="rId3"/>
              </a:rPr>
              <a:t> </a:t>
            </a:r>
            <a:r>
              <a:rPr lang="sk-SK" dirty="0" err="1">
                <a:hlinkClick r:id="rId3"/>
              </a:rPr>
              <a:t>for</a:t>
            </a:r>
            <a:r>
              <a:rPr lang="sk-SK" dirty="0">
                <a:hlinkClick r:id="rId3"/>
              </a:rPr>
              <a:t> K-pop </a:t>
            </a:r>
            <a:r>
              <a:rPr lang="sk-SK" dirty="0" err="1">
                <a:hlinkClick r:id="rId3"/>
              </a:rPr>
              <a:t>synchronization</a:t>
            </a:r>
            <a:r>
              <a:rPr lang="sk-SK" dirty="0">
                <a:hlinkClick r:id="rId3"/>
              </a:rPr>
              <a:t> 🕺)</a:t>
            </a:r>
            <a:endParaRPr lang="sk-S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BLACKPINK: </a:t>
            </a:r>
            <a:r>
              <a:rPr lang="sk-SK" i="1" dirty="0" err="1"/>
              <a:t>Boombayah</a:t>
            </a:r>
            <a:r>
              <a:rPr lang="sk-SK" dirty="0"/>
              <a:t> (Debut song, </a:t>
            </a:r>
            <a:r>
              <a:rPr lang="sk-SK" dirty="0" err="1"/>
              <a:t>global</a:t>
            </a:r>
            <a:r>
              <a:rPr lang="sk-SK" dirty="0"/>
              <a:t> </a:t>
            </a:r>
            <a:r>
              <a:rPr lang="sk-SK" dirty="0" err="1"/>
              <a:t>impact</a:t>
            </a:r>
            <a:r>
              <a:rPr lang="sk-SK" dirty="0"/>
              <a:t> 💥)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err="1"/>
              <a:t>Interesting</a:t>
            </a:r>
            <a:r>
              <a:rPr lang="sk-SK" b="1" dirty="0"/>
              <a:t> </a:t>
            </a:r>
            <a:r>
              <a:rPr lang="sk-SK" b="1" dirty="0" err="1"/>
              <a:t>Facts</a:t>
            </a:r>
            <a:r>
              <a:rPr lang="sk-SK" b="1" dirty="0"/>
              <a:t>:</a:t>
            </a:r>
            <a:endParaRPr lang="sk-S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err="1"/>
              <a:t>Social</a:t>
            </a:r>
            <a:r>
              <a:rPr lang="sk-SK" dirty="0"/>
              <a:t> </a:t>
            </a:r>
            <a:r>
              <a:rPr lang="sk-SK" dirty="0" err="1"/>
              <a:t>media</a:t>
            </a:r>
            <a:r>
              <a:rPr lang="sk-SK" dirty="0"/>
              <a:t> </a:t>
            </a:r>
            <a:r>
              <a:rPr lang="sk-SK" dirty="0" err="1"/>
              <a:t>fueled</a:t>
            </a:r>
            <a:r>
              <a:rPr lang="sk-SK" dirty="0"/>
              <a:t> </a:t>
            </a:r>
            <a:r>
              <a:rPr lang="sk-SK" dirty="0" err="1"/>
              <a:t>fan</a:t>
            </a:r>
            <a:r>
              <a:rPr lang="sk-SK" dirty="0"/>
              <a:t> </a:t>
            </a:r>
            <a:r>
              <a:rPr lang="sk-SK" dirty="0" err="1"/>
              <a:t>connections</a:t>
            </a:r>
            <a:r>
              <a:rPr lang="sk-SK" dirty="0"/>
              <a:t> (ARMY </a:t>
            </a:r>
            <a:r>
              <a:rPr lang="sk-SK" dirty="0" err="1"/>
              <a:t>became</a:t>
            </a:r>
            <a:r>
              <a:rPr lang="sk-SK" dirty="0"/>
              <a:t> </a:t>
            </a:r>
            <a:r>
              <a:rPr lang="sk-SK" dirty="0" err="1"/>
              <a:t>one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most </a:t>
            </a:r>
            <a:r>
              <a:rPr lang="sk-SK" dirty="0" err="1"/>
              <a:t>active</a:t>
            </a:r>
            <a:r>
              <a:rPr lang="sk-SK" dirty="0"/>
              <a:t> </a:t>
            </a:r>
            <a:r>
              <a:rPr lang="sk-SK" dirty="0" err="1"/>
              <a:t>fanbases</a:t>
            </a:r>
            <a:r>
              <a:rPr lang="sk-SK" dirty="0"/>
              <a:t> 📱).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BLACKPINK </a:t>
            </a:r>
            <a:r>
              <a:rPr lang="sk-SK" dirty="0" err="1"/>
              <a:t>became</a:t>
            </a:r>
            <a:r>
              <a:rPr lang="sk-SK" dirty="0"/>
              <a:t> </a:t>
            </a:r>
            <a:r>
              <a:rPr lang="sk-SK" dirty="0" err="1"/>
              <a:t>ambassadors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luxury</a:t>
            </a:r>
            <a:r>
              <a:rPr lang="sk-SK" dirty="0"/>
              <a:t> </a:t>
            </a:r>
            <a:r>
              <a:rPr lang="sk-SK" dirty="0" err="1"/>
              <a:t>brands</a:t>
            </a:r>
            <a:r>
              <a:rPr lang="sk-SK" dirty="0"/>
              <a:t> </a:t>
            </a:r>
            <a:r>
              <a:rPr lang="sk-SK" dirty="0" err="1"/>
              <a:t>like</a:t>
            </a:r>
            <a:r>
              <a:rPr lang="sk-SK" dirty="0"/>
              <a:t> </a:t>
            </a:r>
            <a:r>
              <a:rPr lang="sk-SK" dirty="0" err="1"/>
              <a:t>Chanel</a:t>
            </a:r>
            <a:r>
              <a:rPr lang="sk-SK" dirty="0"/>
              <a:t> and Dior 👜.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35412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9B7D9BA5-BE30-5CEA-92B5-0579799CEC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18670" b="250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7A0C7FB-0B96-A1F7-0644-167DBCE2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4th </a:t>
            </a:r>
            <a:r>
              <a:rPr lang="sk-SK" b="1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Generation</a:t>
            </a:r>
            <a:r>
              <a:rPr lang="sk-SK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- </a:t>
            </a:r>
            <a:r>
              <a:rPr lang="sk-SK" b="1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Rise</a:t>
            </a:r>
            <a:r>
              <a:rPr lang="sk-SK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of </a:t>
            </a:r>
            <a:r>
              <a:rPr lang="sk-SK" b="1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Performance</a:t>
            </a:r>
            <a:endParaRPr lang="sk-SK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DF3133-0B8E-1F60-C5BD-2B3C5AAD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b="1" dirty="0" err="1"/>
              <a:t>Key</a:t>
            </a:r>
            <a:r>
              <a:rPr lang="sk-SK" b="1" dirty="0"/>
              <a:t> </a:t>
            </a:r>
            <a:r>
              <a:rPr lang="sk-SK" b="1" dirty="0" err="1"/>
              <a:t>Groups</a:t>
            </a:r>
            <a:r>
              <a:rPr lang="sk-SK" b="1" dirty="0"/>
              <a:t>:</a:t>
            </a:r>
            <a:r>
              <a:rPr lang="sk-SK" dirty="0"/>
              <a:t> </a:t>
            </a:r>
            <a:r>
              <a:rPr lang="sk-SK" dirty="0" err="1"/>
              <a:t>Stray</a:t>
            </a:r>
            <a:r>
              <a:rPr lang="sk-SK" dirty="0"/>
              <a:t> </a:t>
            </a:r>
            <a:r>
              <a:rPr lang="sk-SK" dirty="0" err="1"/>
              <a:t>Kids</a:t>
            </a:r>
            <a:r>
              <a:rPr lang="sk-SK" dirty="0"/>
              <a:t>, ATEEZ, ITZY, TXT, ENHYPEN, </a:t>
            </a:r>
            <a:r>
              <a:rPr lang="sk-SK" dirty="0" err="1"/>
              <a:t>aespa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err="1"/>
              <a:t>Notable</a:t>
            </a:r>
            <a:r>
              <a:rPr lang="sk-SK" b="1" dirty="0"/>
              <a:t> </a:t>
            </a:r>
            <a:r>
              <a:rPr lang="sk-SK" b="1" dirty="0" err="1"/>
              <a:t>Traits</a:t>
            </a:r>
            <a:r>
              <a:rPr lang="sk-SK" b="1" dirty="0"/>
              <a:t>:</a:t>
            </a:r>
            <a:endParaRPr lang="sk-S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err="1"/>
              <a:t>High-energy</a:t>
            </a:r>
            <a:r>
              <a:rPr lang="sk-SK" dirty="0"/>
              <a:t> </a:t>
            </a:r>
            <a:r>
              <a:rPr lang="sk-SK" dirty="0" err="1"/>
              <a:t>choreography</a:t>
            </a:r>
            <a:r>
              <a:rPr lang="sk-SK" dirty="0"/>
              <a:t> 🔥.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err="1"/>
              <a:t>Diverse</a:t>
            </a:r>
            <a:r>
              <a:rPr lang="sk-SK" dirty="0"/>
              <a:t> </a:t>
            </a:r>
            <a:r>
              <a:rPr lang="sk-SK" dirty="0" err="1"/>
              <a:t>experimental</a:t>
            </a:r>
            <a:r>
              <a:rPr lang="sk-SK" dirty="0"/>
              <a:t> </a:t>
            </a:r>
            <a:r>
              <a:rPr lang="sk-SK" dirty="0" err="1"/>
              <a:t>music</a:t>
            </a:r>
            <a:r>
              <a:rPr lang="sk-SK" dirty="0"/>
              <a:t> 🎵 (</a:t>
            </a:r>
            <a:r>
              <a:rPr lang="sk-SK" dirty="0" err="1"/>
              <a:t>hip</a:t>
            </a:r>
            <a:r>
              <a:rPr lang="sk-SK" dirty="0"/>
              <a:t>-hop, EDM, </a:t>
            </a:r>
            <a:r>
              <a:rPr lang="sk-SK" dirty="0" err="1"/>
              <a:t>synthwave</a:t>
            </a:r>
            <a:r>
              <a:rPr lang="sk-SK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err="1"/>
              <a:t>Notable</a:t>
            </a:r>
            <a:r>
              <a:rPr lang="sk-SK" b="1" dirty="0"/>
              <a:t> </a:t>
            </a:r>
            <a:r>
              <a:rPr lang="sk-SK" b="1" dirty="0" err="1"/>
              <a:t>Songs</a:t>
            </a:r>
            <a:r>
              <a:rPr lang="sk-SK" b="1" dirty="0"/>
              <a:t>:</a:t>
            </a:r>
            <a:endParaRPr lang="sk-S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err="1">
                <a:hlinkClick r:id="rId4"/>
              </a:rPr>
              <a:t>Stray</a:t>
            </a:r>
            <a:r>
              <a:rPr lang="sk-SK" dirty="0">
                <a:hlinkClick r:id="rId4"/>
              </a:rPr>
              <a:t> </a:t>
            </a:r>
            <a:r>
              <a:rPr lang="sk-SK" dirty="0" err="1">
                <a:hlinkClick r:id="rId4"/>
              </a:rPr>
              <a:t>Kids</a:t>
            </a:r>
            <a:r>
              <a:rPr lang="sk-SK" dirty="0">
                <a:hlinkClick r:id="rId4"/>
              </a:rPr>
              <a:t>: </a:t>
            </a:r>
            <a:r>
              <a:rPr lang="sk-SK" i="1" dirty="0" err="1">
                <a:hlinkClick r:id="rId4"/>
              </a:rPr>
              <a:t>Thunderous</a:t>
            </a:r>
            <a:r>
              <a:rPr lang="sk-SK" dirty="0">
                <a:hlinkClick r:id="rId4"/>
              </a:rPr>
              <a:t> – </a:t>
            </a:r>
            <a:r>
              <a:rPr lang="sk-SK" dirty="0" err="1">
                <a:hlinkClick r:id="rId4"/>
              </a:rPr>
              <a:t>Combines</a:t>
            </a:r>
            <a:r>
              <a:rPr lang="sk-SK" dirty="0">
                <a:hlinkClick r:id="rId4"/>
              </a:rPr>
              <a:t> </a:t>
            </a:r>
            <a:r>
              <a:rPr lang="sk-SK" dirty="0" err="1">
                <a:hlinkClick r:id="rId4"/>
              </a:rPr>
              <a:t>traditional</a:t>
            </a:r>
            <a:r>
              <a:rPr lang="sk-SK" dirty="0">
                <a:hlinkClick r:id="rId4"/>
              </a:rPr>
              <a:t> </a:t>
            </a:r>
            <a:r>
              <a:rPr lang="sk-SK" dirty="0" err="1">
                <a:hlinkClick r:id="rId4"/>
              </a:rPr>
              <a:t>Korean</a:t>
            </a:r>
            <a:r>
              <a:rPr lang="sk-SK" dirty="0">
                <a:hlinkClick r:id="rId4"/>
              </a:rPr>
              <a:t> </a:t>
            </a:r>
            <a:r>
              <a:rPr lang="sk-SK" dirty="0" err="1">
                <a:hlinkClick r:id="rId4"/>
              </a:rPr>
              <a:t>elements</a:t>
            </a:r>
            <a:r>
              <a:rPr lang="sk-SK" dirty="0">
                <a:hlinkClick r:id="rId4"/>
              </a:rPr>
              <a:t> </a:t>
            </a:r>
            <a:r>
              <a:rPr lang="sk-SK" dirty="0" err="1">
                <a:hlinkClick r:id="rId4"/>
              </a:rPr>
              <a:t>with</a:t>
            </a:r>
            <a:r>
              <a:rPr lang="sk-SK" dirty="0">
                <a:hlinkClick r:id="rId4"/>
              </a:rPr>
              <a:t> </a:t>
            </a:r>
            <a:r>
              <a:rPr lang="sk-SK" dirty="0" err="1">
                <a:hlinkClick r:id="rId4"/>
              </a:rPr>
              <a:t>modern</a:t>
            </a:r>
            <a:r>
              <a:rPr lang="sk-SK" dirty="0">
                <a:hlinkClick r:id="rId4"/>
              </a:rPr>
              <a:t> </a:t>
            </a:r>
            <a:r>
              <a:rPr lang="sk-SK" dirty="0" err="1">
                <a:hlinkClick r:id="rId4"/>
              </a:rPr>
              <a:t>beats</a:t>
            </a:r>
            <a:r>
              <a:rPr lang="sk-SK" dirty="0">
                <a:hlinkClick r:id="rId4"/>
              </a:rPr>
              <a:t> 🥁.</a:t>
            </a:r>
            <a:endParaRPr lang="sk-S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ITZY: </a:t>
            </a:r>
            <a:r>
              <a:rPr lang="sk-SK" i="1" dirty="0" err="1"/>
              <a:t>Dalla</a:t>
            </a:r>
            <a:r>
              <a:rPr lang="sk-SK" i="1" dirty="0"/>
              <a:t> </a:t>
            </a:r>
            <a:r>
              <a:rPr lang="sk-SK" i="1" dirty="0" err="1"/>
              <a:t>Dalla</a:t>
            </a:r>
            <a:r>
              <a:rPr lang="sk-SK" dirty="0"/>
              <a:t> – </a:t>
            </a:r>
            <a:r>
              <a:rPr lang="sk-SK" dirty="0" err="1"/>
              <a:t>Empowerment</a:t>
            </a:r>
            <a:r>
              <a:rPr lang="sk-SK" dirty="0"/>
              <a:t> </a:t>
            </a:r>
            <a:r>
              <a:rPr lang="sk-SK" dirty="0" err="1"/>
              <a:t>anthem</a:t>
            </a:r>
            <a:r>
              <a:rPr lang="sk-SK" dirty="0"/>
              <a:t> 🎤.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err="1"/>
              <a:t>aespa</a:t>
            </a:r>
            <a:r>
              <a:rPr lang="sk-SK" dirty="0"/>
              <a:t>: </a:t>
            </a:r>
            <a:r>
              <a:rPr lang="sk-SK" i="1" dirty="0" err="1"/>
              <a:t>Next</a:t>
            </a:r>
            <a:r>
              <a:rPr lang="sk-SK" i="1" dirty="0"/>
              <a:t> Level</a:t>
            </a:r>
            <a:r>
              <a:rPr lang="sk-SK" dirty="0"/>
              <a:t> – </a:t>
            </a:r>
            <a:r>
              <a:rPr lang="sk-SK" dirty="0" err="1"/>
              <a:t>Futuristic</a:t>
            </a:r>
            <a:r>
              <a:rPr lang="sk-SK" dirty="0"/>
              <a:t> “</a:t>
            </a:r>
            <a:r>
              <a:rPr lang="sk-SK" dirty="0" err="1"/>
              <a:t>metaverse</a:t>
            </a:r>
            <a:r>
              <a:rPr lang="sk-SK" dirty="0"/>
              <a:t>” </a:t>
            </a:r>
            <a:r>
              <a:rPr lang="sk-SK" dirty="0" err="1"/>
              <a:t>concept</a:t>
            </a:r>
            <a:r>
              <a:rPr lang="sk-SK" dirty="0"/>
              <a:t> 🌐.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err="1"/>
              <a:t>Interesting</a:t>
            </a:r>
            <a:r>
              <a:rPr lang="sk-SK" b="1" dirty="0"/>
              <a:t> </a:t>
            </a:r>
            <a:r>
              <a:rPr lang="sk-SK" b="1" dirty="0" err="1"/>
              <a:t>Facts</a:t>
            </a:r>
            <a:r>
              <a:rPr lang="sk-SK" b="1" dirty="0"/>
              <a:t>:</a:t>
            </a:r>
            <a:endParaRPr lang="sk-S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err="1"/>
              <a:t>Virtual</a:t>
            </a:r>
            <a:r>
              <a:rPr lang="sk-SK" dirty="0"/>
              <a:t> </a:t>
            </a:r>
            <a:r>
              <a:rPr lang="sk-SK" dirty="0" err="1"/>
              <a:t>members</a:t>
            </a:r>
            <a:r>
              <a:rPr lang="sk-SK" dirty="0"/>
              <a:t> </a:t>
            </a:r>
            <a:r>
              <a:rPr lang="sk-SK" dirty="0" err="1"/>
              <a:t>like</a:t>
            </a:r>
            <a:r>
              <a:rPr lang="sk-SK" dirty="0"/>
              <a:t> </a:t>
            </a:r>
            <a:r>
              <a:rPr lang="sk-SK" dirty="0" err="1"/>
              <a:t>aespa’s</a:t>
            </a:r>
            <a:r>
              <a:rPr lang="sk-SK" dirty="0"/>
              <a:t> “æ” </a:t>
            </a:r>
            <a:r>
              <a:rPr lang="sk-SK" dirty="0" err="1"/>
              <a:t>blurred</a:t>
            </a:r>
            <a:r>
              <a:rPr lang="sk-SK" dirty="0"/>
              <a:t> reality and </a:t>
            </a:r>
            <a:r>
              <a:rPr lang="sk-SK" dirty="0" err="1"/>
              <a:t>fantasy</a:t>
            </a:r>
            <a:r>
              <a:rPr lang="sk-SK" dirty="0"/>
              <a:t> 🤖.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TXT </a:t>
            </a:r>
            <a:r>
              <a:rPr lang="sk-SK" dirty="0" err="1"/>
              <a:t>dubbed</a:t>
            </a:r>
            <a:r>
              <a:rPr lang="sk-SK" dirty="0"/>
              <a:t> as "</a:t>
            </a:r>
            <a:r>
              <a:rPr lang="sk-SK" dirty="0" err="1"/>
              <a:t>Youth</a:t>
            </a:r>
            <a:r>
              <a:rPr lang="sk-SK" dirty="0"/>
              <a:t> </a:t>
            </a:r>
            <a:r>
              <a:rPr lang="sk-SK" dirty="0" err="1"/>
              <a:t>Storytellers</a:t>
            </a:r>
            <a:r>
              <a:rPr lang="sk-SK" dirty="0"/>
              <a:t>"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songs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growing</a:t>
            </a:r>
            <a:r>
              <a:rPr lang="sk-SK" dirty="0"/>
              <a:t> </a:t>
            </a:r>
            <a:r>
              <a:rPr lang="sk-SK" dirty="0" err="1"/>
              <a:t>pains</a:t>
            </a:r>
            <a:r>
              <a:rPr lang="sk-SK" dirty="0"/>
              <a:t> and </a:t>
            </a:r>
            <a:r>
              <a:rPr lang="sk-SK" dirty="0" err="1"/>
              <a:t>dreams</a:t>
            </a:r>
            <a:r>
              <a:rPr lang="sk-SK" dirty="0"/>
              <a:t> 🌟.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66133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C1422EE7-32F1-64BA-FB8C-4C22C16C35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18670" b="250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22A50F-A9D3-3BED-D804-7EFEA71A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5th </a:t>
            </a:r>
            <a:r>
              <a:rPr lang="sk-SK" b="1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Generation</a:t>
            </a:r>
            <a:r>
              <a:rPr lang="sk-SK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– </a:t>
            </a:r>
            <a:r>
              <a:rPr lang="sk-SK" b="1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Emerging</a:t>
            </a:r>
            <a:r>
              <a:rPr lang="sk-SK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sk-SK" b="1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Leaders</a:t>
            </a:r>
            <a:br>
              <a:rPr lang="sk-SK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sk-SK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03E859-A087-3590-6A2A-F63EBF1F9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b="1" dirty="0" err="1"/>
              <a:t>Key</a:t>
            </a:r>
            <a:r>
              <a:rPr lang="sk-SK" b="1" dirty="0"/>
              <a:t> </a:t>
            </a:r>
            <a:r>
              <a:rPr lang="sk-SK" b="1" dirty="0" err="1"/>
              <a:t>Groups</a:t>
            </a:r>
            <a:r>
              <a:rPr lang="sk-SK" b="1" dirty="0"/>
              <a:t>:</a:t>
            </a:r>
            <a:r>
              <a:rPr lang="sk-SK" dirty="0"/>
              <a:t> RIIZE, ZEROBASEONE (ZB1), </a:t>
            </a:r>
            <a:r>
              <a:rPr lang="sk-SK" dirty="0" err="1"/>
              <a:t>Dream</a:t>
            </a:r>
            <a:r>
              <a:rPr lang="sk-SK" dirty="0"/>
              <a:t> </a:t>
            </a:r>
            <a:r>
              <a:rPr lang="sk-SK" dirty="0" err="1"/>
              <a:t>Academy</a:t>
            </a:r>
            <a:r>
              <a:rPr lang="sk-SK" dirty="0"/>
              <a:t> </a:t>
            </a:r>
            <a:r>
              <a:rPr lang="sk-SK" dirty="0" err="1"/>
              <a:t>trainees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err="1"/>
              <a:t>Notable</a:t>
            </a:r>
            <a:r>
              <a:rPr lang="sk-SK" b="1" dirty="0"/>
              <a:t> </a:t>
            </a:r>
            <a:r>
              <a:rPr lang="sk-SK" b="1" dirty="0" err="1"/>
              <a:t>Traits</a:t>
            </a:r>
            <a:r>
              <a:rPr lang="sk-SK" b="1" dirty="0"/>
              <a:t>:</a:t>
            </a:r>
            <a:endParaRPr lang="sk-S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err="1"/>
              <a:t>Cross-platform</a:t>
            </a:r>
            <a:r>
              <a:rPr lang="sk-SK" dirty="0"/>
              <a:t> debut </a:t>
            </a:r>
            <a:r>
              <a:rPr lang="sk-SK" dirty="0" err="1"/>
              <a:t>processes</a:t>
            </a:r>
            <a:r>
              <a:rPr lang="sk-SK" dirty="0"/>
              <a:t> (YouTube, </a:t>
            </a:r>
            <a:r>
              <a:rPr lang="sk-SK" dirty="0" err="1"/>
              <a:t>TikTok</a:t>
            </a:r>
            <a:r>
              <a:rPr lang="sk-SK" dirty="0"/>
              <a:t> 🕺📱).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err="1"/>
              <a:t>Fans</a:t>
            </a:r>
            <a:r>
              <a:rPr lang="sk-SK" dirty="0"/>
              <a:t> </a:t>
            </a:r>
            <a:r>
              <a:rPr lang="sk-SK" dirty="0" err="1"/>
              <a:t>involved</a:t>
            </a:r>
            <a:r>
              <a:rPr lang="sk-SK" dirty="0"/>
              <a:t> in </a:t>
            </a:r>
            <a:r>
              <a:rPr lang="sk-SK" dirty="0" err="1"/>
              <a:t>group</a:t>
            </a:r>
            <a:r>
              <a:rPr lang="sk-SK" dirty="0"/>
              <a:t> </a:t>
            </a:r>
            <a:r>
              <a:rPr lang="sk-SK" dirty="0" err="1"/>
              <a:t>creation</a:t>
            </a:r>
            <a:r>
              <a:rPr lang="sk-SK" dirty="0"/>
              <a:t>, </a:t>
            </a:r>
            <a:r>
              <a:rPr lang="sk-SK" dirty="0" err="1"/>
              <a:t>like</a:t>
            </a:r>
            <a:r>
              <a:rPr lang="sk-SK" dirty="0"/>
              <a:t> </a:t>
            </a:r>
            <a:r>
              <a:rPr lang="sk-SK" dirty="0" err="1"/>
              <a:t>voting</a:t>
            </a:r>
            <a:r>
              <a:rPr lang="sk-SK" dirty="0"/>
              <a:t> </a:t>
            </a:r>
            <a:r>
              <a:rPr lang="sk-SK" dirty="0" err="1"/>
              <a:t>trainees</a:t>
            </a:r>
            <a:r>
              <a:rPr lang="sk-SK" dirty="0"/>
              <a:t> </a:t>
            </a:r>
            <a:r>
              <a:rPr lang="sk-SK" dirty="0" err="1"/>
              <a:t>into</a:t>
            </a:r>
            <a:r>
              <a:rPr lang="sk-SK" dirty="0"/>
              <a:t> </a:t>
            </a:r>
            <a:r>
              <a:rPr lang="sk-SK" dirty="0" err="1"/>
              <a:t>final</a:t>
            </a:r>
            <a:r>
              <a:rPr lang="sk-SK" dirty="0"/>
              <a:t> </a:t>
            </a:r>
            <a:r>
              <a:rPr lang="sk-SK" dirty="0" err="1"/>
              <a:t>lineups</a:t>
            </a:r>
            <a:r>
              <a:rPr lang="sk-SK" dirty="0"/>
              <a:t> 🗳️.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err="1"/>
              <a:t>Notable</a:t>
            </a:r>
            <a:r>
              <a:rPr lang="sk-SK" b="1" dirty="0"/>
              <a:t> </a:t>
            </a:r>
            <a:r>
              <a:rPr lang="sk-SK" b="1" dirty="0" err="1"/>
              <a:t>Songs</a:t>
            </a:r>
            <a:r>
              <a:rPr lang="sk-SK" b="1" dirty="0"/>
              <a:t>:</a:t>
            </a:r>
            <a:endParaRPr lang="sk-S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RIIZE: </a:t>
            </a:r>
            <a:r>
              <a:rPr lang="sk-SK" i="1" dirty="0"/>
              <a:t>Get a </a:t>
            </a:r>
            <a:r>
              <a:rPr lang="sk-SK" i="1" dirty="0" err="1"/>
              <a:t>Guitar</a:t>
            </a:r>
            <a:r>
              <a:rPr lang="sk-SK" dirty="0"/>
              <a:t> – Retro </a:t>
            </a:r>
            <a:r>
              <a:rPr lang="sk-SK" dirty="0" err="1"/>
              <a:t>vibes</a:t>
            </a:r>
            <a:r>
              <a:rPr lang="sk-SK" dirty="0"/>
              <a:t> 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>
                <a:hlinkClick r:id="rId4"/>
              </a:rPr>
              <a:t>ZB1: </a:t>
            </a:r>
            <a:r>
              <a:rPr lang="sk-SK" i="1" dirty="0">
                <a:hlinkClick r:id="rId4"/>
              </a:rPr>
              <a:t>In </a:t>
            </a:r>
            <a:r>
              <a:rPr lang="sk-SK" i="1" dirty="0" err="1">
                <a:hlinkClick r:id="rId4"/>
              </a:rPr>
              <a:t>Bloom</a:t>
            </a:r>
            <a:r>
              <a:rPr lang="sk-SK" dirty="0">
                <a:hlinkClick r:id="rId4"/>
              </a:rPr>
              <a:t> – </a:t>
            </a:r>
            <a:r>
              <a:rPr lang="sk-SK" dirty="0" err="1">
                <a:hlinkClick r:id="rId4"/>
              </a:rPr>
              <a:t>Reflecting</a:t>
            </a:r>
            <a:r>
              <a:rPr lang="sk-SK" dirty="0">
                <a:hlinkClick r:id="rId4"/>
              </a:rPr>
              <a:t> </a:t>
            </a:r>
            <a:r>
              <a:rPr lang="sk-SK" dirty="0" err="1">
                <a:hlinkClick r:id="rId4"/>
              </a:rPr>
              <a:t>fresh</a:t>
            </a:r>
            <a:r>
              <a:rPr lang="sk-SK" dirty="0">
                <a:hlinkClick r:id="rId4"/>
              </a:rPr>
              <a:t> </a:t>
            </a:r>
            <a:r>
              <a:rPr lang="sk-SK" dirty="0" err="1">
                <a:hlinkClick r:id="rId4"/>
              </a:rPr>
              <a:t>starts</a:t>
            </a:r>
            <a:r>
              <a:rPr lang="sk-SK" dirty="0">
                <a:hlinkClick r:id="rId4"/>
              </a:rPr>
              <a:t> 🌸.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err="1"/>
              <a:t>Interesting</a:t>
            </a:r>
            <a:r>
              <a:rPr lang="sk-SK" b="1" dirty="0"/>
              <a:t> </a:t>
            </a:r>
            <a:r>
              <a:rPr lang="sk-SK" b="1" dirty="0" err="1"/>
              <a:t>Facts</a:t>
            </a:r>
            <a:r>
              <a:rPr lang="sk-SK" b="1" dirty="0"/>
              <a:t>:</a:t>
            </a:r>
            <a:endParaRPr lang="sk-S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ZB1 </a:t>
            </a:r>
            <a:r>
              <a:rPr lang="sk-SK" dirty="0" err="1"/>
              <a:t>formed</a:t>
            </a:r>
            <a:r>
              <a:rPr lang="sk-SK" dirty="0"/>
              <a:t> </a:t>
            </a:r>
            <a:r>
              <a:rPr lang="sk-SK" dirty="0" err="1"/>
              <a:t>through</a:t>
            </a:r>
            <a:r>
              <a:rPr lang="sk-SK" dirty="0"/>
              <a:t> </a:t>
            </a:r>
            <a:r>
              <a:rPr lang="sk-SK" i="1" dirty="0" err="1"/>
              <a:t>Boys</a:t>
            </a:r>
            <a:r>
              <a:rPr lang="sk-SK" i="1" dirty="0"/>
              <a:t> </a:t>
            </a:r>
            <a:r>
              <a:rPr lang="sk-SK" i="1" dirty="0" err="1"/>
              <a:t>Planet</a:t>
            </a:r>
            <a:r>
              <a:rPr lang="sk-SK" i="1" dirty="0"/>
              <a:t>,</a:t>
            </a:r>
            <a:r>
              <a:rPr lang="sk-SK" dirty="0"/>
              <a:t> a </a:t>
            </a:r>
            <a:r>
              <a:rPr lang="sk-SK" dirty="0" err="1"/>
              <a:t>fan-voting</a:t>
            </a:r>
            <a:r>
              <a:rPr lang="sk-SK" dirty="0"/>
              <a:t> </a:t>
            </a:r>
            <a:r>
              <a:rPr lang="sk-SK" dirty="0" err="1"/>
              <a:t>survival</a:t>
            </a:r>
            <a:r>
              <a:rPr lang="sk-SK" dirty="0"/>
              <a:t> show 📺.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err="1"/>
              <a:t>Dream</a:t>
            </a:r>
            <a:r>
              <a:rPr lang="sk-SK" dirty="0"/>
              <a:t> </a:t>
            </a:r>
            <a:r>
              <a:rPr lang="sk-SK" dirty="0" err="1"/>
              <a:t>Academy</a:t>
            </a:r>
            <a:r>
              <a:rPr lang="sk-SK" dirty="0"/>
              <a:t> </a:t>
            </a:r>
            <a:r>
              <a:rPr lang="sk-SK" dirty="0" err="1"/>
              <a:t>connects</a:t>
            </a:r>
            <a:r>
              <a:rPr lang="sk-SK" dirty="0"/>
              <a:t> Western and K-pop </a:t>
            </a:r>
            <a:r>
              <a:rPr lang="sk-SK" dirty="0" err="1"/>
              <a:t>trainee</a:t>
            </a:r>
            <a:r>
              <a:rPr lang="sk-SK" dirty="0"/>
              <a:t> </a:t>
            </a:r>
            <a:r>
              <a:rPr lang="sk-SK" dirty="0" err="1"/>
              <a:t>cultures</a:t>
            </a:r>
            <a:r>
              <a:rPr lang="sk-SK" dirty="0"/>
              <a:t> 🌏.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07451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94CD605-82A6-D005-D953-E24DD707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sk-SK" sz="48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Dream</a:t>
            </a:r>
            <a:r>
              <a:rPr lang="sk-SK" sz="48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sk-SK" sz="48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Academy</a:t>
            </a:r>
            <a:r>
              <a:rPr lang="sk-SK" sz="48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sk-SK" sz="48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vs</a:t>
            </a:r>
            <a:r>
              <a:rPr lang="sk-SK" sz="48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sk-SK" sz="48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Traditional</a:t>
            </a:r>
            <a:r>
              <a:rPr lang="sk-SK" sz="48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K-pop</a:t>
            </a:r>
            <a:br>
              <a:rPr lang="sk-SK" sz="48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sk-SK" sz="48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aphicFrame>
        <p:nvGraphicFramePr>
          <p:cNvPr id="12" name="Zástupný objekt pre obsah 2">
            <a:extLst>
              <a:ext uri="{FF2B5EF4-FFF2-40B4-BE49-F238E27FC236}">
                <a16:creationId xmlns:a16="http://schemas.microsoft.com/office/drawing/2014/main" id="{F440BD68-7E91-1039-79F8-2415D9929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656441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5057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D12C0B-3848-7793-BBE1-6EDB14014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Future of 5th Gen</a:t>
            </a:r>
            <a:br>
              <a:rPr lang="en-US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sk-SK"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3D2B79-7BB4-BB4E-0146-9316A53C0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/>
              <a:t>Key Predictions:</a:t>
            </a:r>
            <a:endParaRPr 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Integration of AI technology in performances 🤖.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More global collaborations (e.g., Dream Academy 🌍).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Increased interactivity through VR concerts and virtual fan meetings 🌐.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/>
              <a:t>Big Question:</a:t>
            </a:r>
            <a:r>
              <a:rPr lang="en-US" sz="2000"/>
              <a:t> How will fans adapt to blending cultures and tech with traditional K-pop values? 🤔</a:t>
            </a:r>
          </a:p>
          <a:p>
            <a:endParaRPr lang="sk-SK" sz="2000"/>
          </a:p>
        </p:txBody>
      </p:sp>
      <p:pic>
        <p:nvPicPr>
          <p:cNvPr id="14" name="Picture 4" descr="Fialová vzorovaný svetlá">
            <a:extLst>
              <a:ext uri="{FF2B5EF4-FFF2-40B4-BE49-F238E27FC236}">
                <a16:creationId xmlns:a16="http://schemas.microsoft.com/office/drawing/2014/main" id="{FA626F9B-44F5-EDCE-8F0B-82CAE2843C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50" r="21713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2112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549</Words>
  <Application>Microsoft Office PowerPoint</Application>
  <PresentationFormat>Širokouhlá</PresentationFormat>
  <Paragraphs>55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ADLaM Display</vt:lpstr>
      <vt:lpstr>Arial</vt:lpstr>
      <vt:lpstr>Calibri</vt:lpstr>
      <vt:lpstr>Calibri Light</vt:lpstr>
      <vt:lpstr>Motív Office</vt:lpstr>
      <vt:lpstr>After the First and Second Hallyu: The Evolution of K-pop Generations</vt:lpstr>
      <vt:lpstr>Keeping track</vt:lpstr>
      <vt:lpstr>3rd Generation (2010s) </vt:lpstr>
      <vt:lpstr>4th Generation - Rise of Performance</vt:lpstr>
      <vt:lpstr>5th Generation – Emerging Leaders </vt:lpstr>
      <vt:lpstr>Dream Academy vs. Traditional K-pop </vt:lpstr>
      <vt:lpstr>Future of 5th Gen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the First and Second Hallyu: The Evolution of K-pop Generations</dc:title>
  <dc:creator>Mattová Veronika</dc:creator>
  <cp:lastModifiedBy>Mattová Veronika</cp:lastModifiedBy>
  <cp:revision>1</cp:revision>
  <dcterms:created xsi:type="dcterms:W3CDTF">2024-11-26T21:43:48Z</dcterms:created>
  <dcterms:modified xsi:type="dcterms:W3CDTF">2024-11-26T22:16:11Z</dcterms:modified>
</cp:coreProperties>
</file>