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6" r:id="rId11"/>
    <p:sldId id="291" r:id="rId12"/>
    <p:sldId id="285" r:id="rId13"/>
    <p:sldId id="284" r:id="rId14"/>
    <p:sldId id="288" r:id="rId15"/>
    <p:sldId id="286" r:id="rId16"/>
    <p:sldId id="282" r:id="rId17"/>
    <p:sldId id="281" r:id="rId18"/>
    <p:sldId id="290" r:id="rId19"/>
    <p:sldId id="280" r:id="rId20"/>
    <p:sldId id="283" r:id="rId21"/>
    <p:sldId id="279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93B837-431A-4E50-875C-CC0C67144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895E783-FDF4-47AA-9851-A00365552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941E5B4-254B-447B-BE85-9BC9F9DE2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AAE763C-E2C1-42B9-909C-52944E80C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6E40659-1F9D-4E2E-BDA8-E054A1A1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E9C775-7A82-458B-9034-7F6AD81BD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385A18D-6B36-4F2E-89D6-8F0FB1F91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87A386B-0EA1-4A08-9868-C8572D7E2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7993B17-7F16-42E4-B755-DC32F0A9A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DE26A5E-5DBC-43AC-8E69-59AC2AEC3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47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883377E-6F27-4EFA-AAE2-8714CFC266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6A8FBC3-9BD8-42AD-B1F1-338252482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5EACDF5-773E-4C4C-9D10-18578DD76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16DDE1F-E871-4DC2-BC77-E8FF6659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ABFC15D-73B3-4FC9-99EC-8EA9E1F05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8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C7E2D6-091E-4196-A713-F15A08982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15DF6C5-F505-439B-902C-937323663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E2C5817-D385-40AB-8470-091854FA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6DD9A8F-5172-49F6-935D-0A20B8D00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DBB3374-F004-4ED7-AF57-F0F39504D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1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986B4F-508A-4947-A54A-639EFD126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7D26C8-8FA9-4C43-9448-6C880C8F0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FD53007-DA83-4058-9B06-02F139FEF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03363B-3404-4DD1-B792-020118766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081ED32-DB6E-4583-9842-466D2C70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5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88DB21-7EB4-4CFF-BF1F-D20BE42E2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484713C-7C52-410D-855B-43753DA87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D2921CC-7D0A-4CAB-BDD2-8842DF451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E1C9847-33F9-4978-9071-73ACEDA6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08F5E56-C299-4AF6-835F-7FB447C1D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5CF7DD3-669E-4F7E-AA66-F72D3B964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56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0EB4CBD-A1C0-465B-AEA8-327E5B8B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AFD2E58-F8F9-49ED-874E-CE2F4B38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D1151D4-5E85-4BA3-95FE-AE9A4C4CD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03798EF-7D11-4B30-ACF2-40B5E4EF6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50A65AD-2418-41AB-91B2-D793FE143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6367D13-4F06-4E24-85E8-9B8C6429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E696478-B358-423C-9918-B5ADAED2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F331D66-0981-44B3-87EC-0D8EC67FF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6F8C64-0425-4E22-8B70-20CC01AB0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BD68B88-01F4-40CA-96C0-6871DEDAB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52101CF-4708-407A-87E7-91CEC24A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CC8C521-EA4D-49C6-8ED1-96F6CEF7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5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D9A052E-23E5-4F8C-807C-7074A729E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00A8641-E3DA-4E15-81D9-52CBFE9B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241A5F6-2CC2-4EB8-9E14-F266ADB0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8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62D5D6-7D66-41C7-B24C-E2C16BB48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04BD659-1A10-4814-B2D6-A9CBB9E6F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E2B8A47-E805-4E31-AFA5-6572F4506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9E2543A-6512-4BC3-9862-48B52689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1C8E94D-8836-4988-9F90-7A658DAD2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8E02ACB-1761-439A-99AE-9D734CC9D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3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8ED2E4-D57A-4551-8B73-A16DE3C5D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E1167ED-F9FE-4348-89F6-2C23FCFB6E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03404A3-3325-48D9-89FA-9707C0F2C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C8A06F4-BCBA-4041-8DF7-5BCC801D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151C-938B-4134-9019-A2FF872F4E5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5815091-F625-42B5-B88A-F7BFD9E50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A297200-4C10-4F61-8CF9-6A6C99315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6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CA5A1E3-CFF5-4303-AB13-02804F695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42EFC3F-23EB-4DFE-8532-F05552A66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A92BC4F-790E-4778-82C1-85787B8BB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F151C-938B-4134-9019-A2FF872F4E5A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C0D67D1-2AC7-47E9-AEDF-31980E6980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7F4227E-6238-48AA-AEF4-89755D1F5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4EDE3-963F-4485-94EA-0FF105A2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5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1H13i-24UQ" TargetMode="External"/><Relationship Id="rId3" Type="http://schemas.openxmlformats.org/officeDocument/2006/relationships/hyperlink" Target="https://www.youtube.com/watch?v=CR3_UG8tWkQ" TargetMode="External"/><Relationship Id="rId7" Type="http://schemas.openxmlformats.org/officeDocument/2006/relationships/hyperlink" Target="https://www.youtube.com/watch?v=D1O69wKToPg" TargetMode="External"/><Relationship Id="rId2" Type="http://schemas.openxmlformats.org/officeDocument/2006/relationships/hyperlink" Target="https://www.youtube.com/watch?v=v8z1TtlY1n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fHNWVKJ2YC8" TargetMode="External"/><Relationship Id="rId5" Type="http://schemas.openxmlformats.org/officeDocument/2006/relationships/hyperlink" Target="https://www.youtube.com/watch?v=vwc5zTayVJw" TargetMode="External"/><Relationship Id="rId4" Type="http://schemas.openxmlformats.org/officeDocument/2006/relationships/hyperlink" Target="https://www.youtube.com/watch?v=e3g68C5xCcw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DQrq4PofnA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4c0Un8SAYI" TargetMode="External"/><Relationship Id="rId2" Type="http://schemas.openxmlformats.org/officeDocument/2006/relationships/hyperlink" Target="https://www.youtube.com/watch?v=42A-rFdralM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XLFUK5hEad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Qzwi3wxOmw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KP-4YqI34c" TargetMode="External"/><Relationship Id="rId2" Type="http://schemas.openxmlformats.org/officeDocument/2006/relationships/hyperlink" Target="https://www.youtube.com/watch?v=v4eAs7mScNM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nkyLuP7eiM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oHmzNF42m8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zKn8YjZ9VY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emcbP1M5fa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bxMH2sy3U8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BKBZEudZ9xk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F9cpV2ev0Q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ilKNyALZ6w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nkGNiZEPp6g" TargetMode="External"/><Relationship Id="rId4" Type="http://schemas.openxmlformats.org/officeDocument/2006/relationships/hyperlink" Target="https://www.youtube.com/watch?v=wc2ZMcO2dt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Z7N161noT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JyHaRCMbx6A" TargetMode="External"/><Relationship Id="rId5" Type="http://schemas.openxmlformats.org/officeDocument/2006/relationships/hyperlink" Target="https://www.youtube.com/watch?v=lfatrffyt5g" TargetMode="External"/><Relationship Id="rId4" Type="http://schemas.openxmlformats.org/officeDocument/2006/relationships/hyperlink" Target="https://www.youtube.com/watch?v=D_GzE2XeRz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SIMAD61hNY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rRs_Y8i2-3Q" TargetMode="External"/><Relationship Id="rId5" Type="http://schemas.openxmlformats.org/officeDocument/2006/relationships/hyperlink" Target="https://www.youtube.com/watch?v=MzKEd6j7eDk" TargetMode="External"/><Relationship Id="rId4" Type="http://schemas.openxmlformats.org/officeDocument/2006/relationships/hyperlink" Target="https://www.youtube.com/watch?v=Hngm4rc50U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fX62fI1NyA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obXGrmkHCuw" TargetMode="External"/><Relationship Id="rId5" Type="http://schemas.openxmlformats.org/officeDocument/2006/relationships/hyperlink" Target="https://www.youtube.com/watch?v=uuvNgJpeq48" TargetMode="External"/><Relationship Id="rId4" Type="http://schemas.openxmlformats.org/officeDocument/2006/relationships/hyperlink" Target="https://www.youtube.com/watch?v=BTkOOsaiVI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0G7z_LG0mc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ETwxaPAygXE" TargetMode="External"/><Relationship Id="rId4" Type="http://schemas.openxmlformats.org/officeDocument/2006/relationships/hyperlink" Target="https://www.youtube.com/watch?v=s5gSvq8b72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DJj3KRZRRI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w5XxXWJrAR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WOxFTrFw70&amp;t=45s" TargetMode="External"/><Relationship Id="rId2" Type="http://schemas.openxmlformats.org/officeDocument/2006/relationships/hyperlink" Target="https://www.youtube.com/watch?v=AMMx1hOwH-4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fHNWVKJ2YC8" TargetMode="External"/><Relationship Id="rId4" Type="http://schemas.openxmlformats.org/officeDocument/2006/relationships/hyperlink" Target="https://www.youtube.com/watch?v=G1lQ-7Axbq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E93C857-FE91-4EB7-8AA9-FE95DE51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43627"/>
            <a:ext cx="10905066" cy="5370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CA6C99-472D-4059-95E7-BDA760945E67}"/>
              </a:ext>
            </a:extLst>
          </p:cNvPr>
          <p:cNvSpPr txBox="1"/>
          <p:nvPr/>
        </p:nvSpPr>
        <p:spPr>
          <a:xfrm>
            <a:off x="5086350" y="5257800"/>
            <a:ext cx="5619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BTS</a:t>
            </a:r>
          </a:p>
        </p:txBody>
      </p:sp>
    </p:spTree>
    <p:extLst>
      <p:ext uri="{BB962C8B-B14F-4D97-AF65-F5344CB8AC3E}">
        <p14:creationId xmlns:p14="http://schemas.microsoft.com/office/powerpoint/2010/main" val="586853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1C5A870A-2BA6-4E2A-8FDD-E2AEAA5E630A}"/>
              </a:ext>
            </a:extLst>
          </p:cNvPr>
          <p:cNvSpPr/>
          <p:nvPr/>
        </p:nvSpPr>
        <p:spPr>
          <a:xfrm>
            <a:off x="827448" y="1534163"/>
            <a:ext cx="4805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2"/>
              </a:rPr>
              <a:t>피땀눈물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https://www.youtube.com/watch?v=v8z1TtlY1no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02E0FC9-A79B-4AA3-9F6C-F0F04AD21EA6}"/>
              </a:ext>
            </a:extLst>
          </p:cNvPr>
          <p:cNvSpPr/>
          <p:nvPr/>
        </p:nvSpPr>
        <p:spPr>
          <a:xfrm>
            <a:off x="830078" y="3603596"/>
            <a:ext cx="5094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태권도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https://www.youtube.com/watch?v=CR3_UG8tWkQ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41CFF11-76A6-4FDF-B405-75D3CC3D7841}"/>
              </a:ext>
            </a:extLst>
          </p:cNvPr>
          <p:cNvSpPr/>
          <p:nvPr/>
        </p:nvSpPr>
        <p:spPr>
          <a:xfrm>
            <a:off x="827448" y="2707379"/>
            <a:ext cx="4963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https://www.youtube.com/watch?v=e3g68C5xCcw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3B9748D-397E-4BE3-8952-BB0548B65197}"/>
              </a:ext>
            </a:extLst>
          </p:cNvPr>
          <p:cNvSpPr/>
          <p:nvPr/>
        </p:nvSpPr>
        <p:spPr>
          <a:xfrm>
            <a:off x="827448" y="4901684"/>
            <a:ext cx="4901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5"/>
              </a:rPr>
              <a:t>아리랑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5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https://www.youtube.com/watch?v=vwc5zTayVJw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C11F905-3F4F-4993-B246-097E8163A74E}"/>
              </a:ext>
            </a:extLst>
          </p:cNvPr>
          <p:cNvSpPr/>
          <p:nvPr/>
        </p:nvSpPr>
        <p:spPr>
          <a:xfrm>
            <a:off x="827448" y="131067"/>
            <a:ext cx="43039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6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Korean traditional things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079E51E3-0B8A-44B1-81AE-2CA4CA1B7E3B}"/>
              </a:ext>
            </a:extLst>
          </p:cNvPr>
          <p:cNvSpPr/>
          <p:nvPr/>
        </p:nvSpPr>
        <p:spPr>
          <a:xfrm>
            <a:off x="827448" y="5876606"/>
            <a:ext cx="50338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7"/>
              </a:rPr>
              <a:t>씨름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https://www.youtube.com/watch?v=D1O69wKToPg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84C9604-21D5-4A40-85B7-01694F6BD785}"/>
              </a:ext>
            </a:extLst>
          </p:cNvPr>
          <p:cNvSpPr/>
          <p:nvPr/>
        </p:nvSpPr>
        <p:spPr>
          <a:xfrm>
            <a:off x="6214626" y="1811162"/>
            <a:ext cx="5001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https://www.youtube.com/watch?v=m1H13i-24UQ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941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155BD9D7-124E-44F0-8B34-2B6F6485D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11" y="321734"/>
            <a:ext cx="5164746" cy="29051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9C668CD-1314-458C-9EDF-1BADC249E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331" y="321734"/>
            <a:ext cx="3246000" cy="29051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05BAE73-27A6-4B50-B239-0F97A7AA8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39" y="3631096"/>
            <a:ext cx="4996488" cy="276056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3630872-DF53-4342-9D45-B8AF5BA00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883" y="3631096"/>
            <a:ext cx="4416896" cy="27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71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사람, 앉아있는, 그룹, 사람들이(가) 표시된 사진&#10;&#10;자동 생성된 설명">
            <a:extLst>
              <a:ext uri="{FF2B5EF4-FFF2-40B4-BE49-F238E27FC236}">
                <a16:creationId xmlns:a16="http://schemas.microsoft.com/office/drawing/2014/main" id="{DF92BFA4-A153-4A5F-BFCA-43B8E4C92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1" r="-1" b="-1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5" name="그림 4" descr="사람, 실내, 그룹, 가장이(가) 표시된 사진&#10;&#10;자동 생성된 설명">
            <a:extLst>
              <a:ext uri="{FF2B5EF4-FFF2-40B4-BE49-F238E27FC236}">
                <a16:creationId xmlns:a16="http://schemas.microsoft.com/office/drawing/2014/main" id="{389E1D7F-DDD0-4A5A-86B0-C477B93DBE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228"/>
          <a:stretch/>
        </p:blipFill>
        <p:spPr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D0205-69DD-4BC0-B449-EB78C03A07EE}"/>
              </a:ext>
            </a:extLst>
          </p:cNvPr>
          <p:cNvSpPr txBox="1"/>
          <p:nvPr/>
        </p:nvSpPr>
        <p:spPr>
          <a:xfrm>
            <a:off x="7947704" y="1082854"/>
            <a:ext cx="2981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BTOB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  Born TO Beat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F7658-987E-4D53-8A38-D9C5A637500F}"/>
              </a:ext>
            </a:extLst>
          </p:cNvPr>
          <p:cNvSpPr txBox="1"/>
          <p:nvPr/>
        </p:nvSpPr>
        <p:spPr>
          <a:xfrm>
            <a:off x="878889" y="4204883"/>
            <a:ext cx="37907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Debut: 21.03.2012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Fandom: Melody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Famous songs: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I can’t live without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Miss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Beautiful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but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sick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MOVIE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808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3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그림 2" descr="사람, 건물, 실외, 서있는이(가) 표시된 사진&#10;&#10;자동 생성된 설명">
            <a:extLst>
              <a:ext uri="{FF2B5EF4-FFF2-40B4-BE49-F238E27FC236}">
                <a16:creationId xmlns:a16="http://schemas.microsoft.com/office/drawing/2014/main" id="{A67C0F12-50DE-4415-B08C-97630FDBD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23" y="1560442"/>
            <a:ext cx="3497564" cy="3471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AD4B8-BC96-4F08-90AB-4BE241501070}"/>
              </a:ext>
            </a:extLst>
          </p:cNvPr>
          <p:cNvSpPr txBox="1"/>
          <p:nvPr/>
        </p:nvSpPr>
        <p:spPr>
          <a:xfrm>
            <a:off x="6096000" y="2413337"/>
            <a:ext cx="4697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Birth: 02.05.1995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Position: serve vocal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Profession: Idol, actor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Famous appearance work as an actor: Goblin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InstagramID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: </a:t>
            </a: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yook_can_do_it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80C4E-1273-46D9-9EE5-796D87DCDF9C}"/>
              </a:ext>
            </a:extLst>
          </p:cNvPr>
          <p:cNvSpPr txBox="1"/>
          <p:nvPr/>
        </p:nvSpPr>
        <p:spPr>
          <a:xfrm>
            <a:off x="6096000" y="1757779"/>
            <a:ext cx="3999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Yook</a:t>
            </a: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Sungjae</a:t>
            </a: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7902A-0F85-4D46-9F11-CA2D915C3FFE}"/>
              </a:ext>
            </a:extLst>
          </p:cNvPr>
          <p:cNvSpPr txBox="1"/>
          <p:nvPr/>
        </p:nvSpPr>
        <p:spPr>
          <a:xfrm>
            <a:off x="2096723" y="5421244"/>
            <a:ext cx="556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https://www.youtube.com/watch?v=rDQrq4PofnA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043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3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6F1CCD-A38A-41A2-8B51-D2E397DB0007}"/>
              </a:ext>
            </a:extLst>
          </p:cNvPr>
          <p:cNvSpPr txBox="1"/>
          <p:nvPr/>
        </p:nvSpPr>
        <p:spPr>
          <a:xfrm>
            <a:off x="594707" y="592255"/>
            <a:ext cx="4394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Movie stage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E85F8E0-43E3-425F-ABB8-56F6F0F6CC53}"/>
              </a:ext>
            </a:extLst>
          </p:cNvPr>
          <p:cNvSpPr/>
          <p:nvPr/>
        </p:nvSpPr>
        <p:spPr>
          <a:xfrm>
            <a:off x="594707" y="961587"/>
            <a:ext cx="4840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2"/>
              </a:rPr>
              <a:t>https://www.youtube.com/watch?v=42A-rFdralM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B33D1D-820B-4611-8419-ABB50056F1AE}"/>
              </a:ext>
            </a:extLst>
          </p:cNvPr>
          <p:cNvSpPr txBox="1"/>
          <p:nvPr/>
        </p:nvSpPr>
        <p:spPr>
          <a:xfrm>
            <a:off x="594707" y="1810979"/>
            <a:ext cx="493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연예가 중계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06:06~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1D92B0-4FEB-4B00-AAE4-3999420EE95A}"/>
              </a:ext>
            </a:extLst>
          </p:cNvPr>
          <p:cNvSpPr txBox="1"/>
          <p:nvPr/>
        </p:nvSpPr>
        <p:spPr>
          <a:xfrm>
            <a:off x="594707" y="2243401"/>
            <a:ext cx="616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https://www.youtube.com/watch?v=U4c0Un8SAYI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CD55DA-7F68-447C-BB15-2325EB3B0659}"/>
              </a:ext>
            </a:extLst>
          </p:cNvPr>
          <p:cNvSpPr txBox="1"/>
          <p:nvPr/>
        </p:nvSpPr>
        <p:spPr>
          <a:xfrm>
            <a:off x="594707" y="3156147"/>
            <a:ext cx="432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육성재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아는형님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민경훈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모창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BFE9619-73D4-40BC-9B60-B58995BFC7C5}"/>
              </a:ext>
            </a:extLst>
          </p:cNvPr>
          <p:cNvSpPr/>
          <p:nvPr/>
        </p:nvSpPr>
        <p:spPr>
          <a:xfrm>
            <a:off x="594707" y="3525479"/>
            <a:ext cx="4922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https://www.youtube.com/watch?v=XLFUK5hEads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898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여자, 젊은, 셔츠, 쥐고있는이(가) 표시된 사진&#10;&#10;자동 생성된 설명">
            <a:extLst>
              <a:ext uri="{FF2B5EF4-FFF2-40B4-BE49-F238E27FC236}">
                <a16:creationId xmlns:a16="http://schemas.microsoft.com/office/drawing/2014/main" id="{2B424974-886F-4ED6-AE13-5E71347E2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r="2" b="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그림 4" descr="잔디, 사람, 가장, 남자이(가) 표시된 사진&#10;&#10;자동 생성된 설명">
            <a:extLst>
              <a:ext uri="{FF2B5EF4-FFF2-40B4-BE49-F238E27FC236}">
                <a16:creationId xmlns:a16="http://schemas.microsoft.com/office/drawing/2014/main" id="{F83A3792-A05C-4D74-B9FF-C9083724A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4" r="1" b="11066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1C3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577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5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그림 2" descr="사람, 의류, 유니폼, 소년이(가) 표시된 사진&#10;&#10;자동 생성된 설명">
            <a:extLst>
              <a:ext uri="{FF2B5EF4-FFF2-40B4-BE49-F238E27FC236}">
                <a16:creationId xmlns:a16="http://schemas.microsoft.com/office/drawing/2014/main" id="{937D6A3A-754B-41C2-B5E4-CB5618600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05" y="541754"/>
            <a:ext cx="3463242" cy="5188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8321-AF59-40E8-BFAE-CE67D91C33D3}"/>
              </a:ext>
            </a:extLst>
          </p:cNvPr>
          <p:cNvSpPr txBox="1"/>
          <p:nvPr/>
        </p:nvSpPr>
        <p:spPr>
          <a:xfrm>
            <a:off x="6695887" y="2748187"/>
            <a:ext cx="3647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Birth: 22.11.1990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Leader of BTOB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Position: Main Vocal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Nickname: Silverlight, </a:t>
            </a: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Seoeunga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08A0249-A015-424B-A0E5-296C8A1AF92B}"/>
              </a:ext>
            </a:extLst>
          </p:cNvPr>
          <p:cNvSpPr/>
          <p:nvPr/>
        </p:nvSpPr>
        <p:spPr>
          <a:xfrm>
            <a:off x="1861205" y="5731158"/>
            <a:ext cx="5127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https://www.youtube.com/watch?v=nQzwi3wxOmw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AF0C2F-45C0-451B-B2EB-4F46F272A0FF}"/>
              </a:ext>
            </a:extLst>
          </p:cNvPr>
          <p:cNvSpPr txBox="1"/>
          <p:nvPr/>
        </p:nvSpPr>
        <p:spPr>
          <a:xfrm>
            <a:off x="6695887" y="1898796"/>
            <a:ext cx="4511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Seo</a:t>
            </a: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Eungwang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656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그림 2" descr="사람, 의류, 넥타이, 남자이(가) 표시된 사진&#10;&#10;자동 생성된 설명">
            <a:extLst>
              <a:ext uri="{FF2B5EF4-FFF2-40B4-BE49-F238E27FC236}">
                <a16:creationId xmlns:a16="http://schemas.microsoft.com/office/drawing/2014/main" id="{967BBA0D-6B54-4F0F-BCE1-AB2EC7D72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386" y="703801"/>
            <a:ext cx="3543325" cy="53083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B608CA-23C1-40DF-AFB5-9E9C5A3BA9F2}"/>
              </a:ext>
            </a:extLst>
          </p:cNvPr>
          <p:cNvSpPr txBox="1"/>
          <p:nvPr/>
        </p:nvSpPr>
        <p:spPr>
          <a:xfrm>
            <a:off x="6876791" y="2782668"/>
            <a:ext cx="4840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Birth: 26.02.1991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Position: Serve /Lead Vocal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B35B7-F225-4EB5-B421-B2678586D52D}"/>
              </a:ext>
            </a:extLst>
          </p:cNvPr>
          <p:cNvSpPr txBox="1"/>
          <p:nvPr/>
        </p:nvSpPr>
        <p:spPr>
          <a:xfrm>
            <a:off x="6876791" y="1749593"/>
            <a:ext cx="4128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Lee </a:t>
            </a:r>
            <a:r>
              <a:rPr kumimoji="0" lang="en-US" altLang="ko-K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Changsub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192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6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A4D5919-D399-460D-84E9-F74BB371099A}"/>
              </a:ext>
            </a:extLst>
          </p:cNvPr>
          <p:cNvSpPr/>
          <p:nvPr/>
        </p:nvSpPr>
        <p:spPr>
          <a:xfrm>
            <a:off x="861174" y="1007160"/>
            <a:ext cx="5072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2"/>
              </a:rPr>
              <a:t>https://www.youtube.com/watch?v=v4eAs7mScNM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A8833-D8EC-472A-90DD-4F60D2E02EA6}"/>
              </a:ext>
            </a:extLst>
          </p:cNvPr>
          <p:cNvSpPr txBox="1"/>
          <p:nvPr/>
        </p:nvSpPr>
        <p:spPr>
          <a:xfrm>
            <a:off x="914400" y="683581"/>
            <a:ext cx="370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배틀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트립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5DECD25-1F8F-4929-B95C-CF7355AC735F}"/>
              </a:ext>
            </a:extLst>
          </p:cNvPr>
          <p:cNvSpPr/>
          <p:nvPr/>
        </p:nvSpPr>
        <p:spPr>
          <a:xfrm>
            <a:off x="914400" y="2138609"/>
            <a:ext cx="4880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https://www.youtube.com/watch?v=mKP-4YqI34c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34AD9D-CA46-41D7-8234-6AC28F2AC813}"/>
              </a:ext>
            </a:extLst>
          </p:cNvPr>
          <p:cNvSpPr txBox="1"/>
          <p:nvPr/>
        </p:nvSpPr>
        <p:spPr>
          <a:xfrm>
            <a:off x="1020932" y="1793289"/>
            <a:ext cx="3302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비투비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ask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D2AD92F-FCC6-45A4-A3D3-8D8AC1B574CB}"/>
              </a:ext>
            </a:extLst>
          </p:cNvPr>
          <p:cNvSpPr/>
          <p:nvPr/>
        </p:nvSpPr>
        <p:spPr>
          <a:xfrm>
            <a:off x="932507" y="4073608"/>
            <a:ext cx="4929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https://www.youtube.com/watch?v=nkyLuP7eiM4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329EE-43DE-48F8-B895-5ED9B10FF2BD}"/>
              </a:ext>
            </a:extLst>
          </p:cNvPr>
          <p:cNvSpPr txBox="1"/>
          <p:nvPr/>
        </p:nvSpPr>
        <p:spPr>
          <a:xfrm>
            <a:off x="1020932" y="3559946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예능</a:t>
            </a:r>
          </a:p>
        </p:txBody>
      </p:sp>
    </p:spTree>
    <p:extLst>
      <p:ext uri="{BB962C8B-B14F-4D97-AF65-F5344CB8AC3E}">
        <p14:creationId xmlns:p14="http://schemas.microsoft.com/office/powerpoint/2010/main" val="2236674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그림 2" descr="의류, 사람, 녹색, 젊은이(가) 표시된 사진&#10;&#10;자동 생성된 설명">
            <a:extLst>
              <a:ext uri="{FF2B5EF4-FFF2-40B4-BE49-F238E27FC236}">
                <a16:creationId xmlns:a16="http://schemas.microsoft.com/office/drawing/2014/main" id="{A011932B-1BEB-42DB-99F2-78161CE10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50" y="1198208"/>
            <a:ext cx="4154750" cy="4102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5B8595-BDCE-4FF6-89CB-867CEF2FC6F2}"/>
              </a:ext>
            </a:extLst>
          </p:cNvPr>
          <p:cNvSpPr txBox="1"/>
          <p:nvPr/>
        </p:nvSpPr>
        <p:spPr>
          <a:xfrm>
            <a:off x="6182739" y="3195576"/>
            <a:ext cx="3833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Birth: 07.03.1992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Position: Serve/Lead vocal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7C68B-E6AE-4766-9FF0-61CEFFE4101E}"/>
              </a:ext>
            </a:extLst>
          </p:cNvPr>
          <p:cNvSpPr txBox="1"/>
          <p:nvPr/>
        </p:nvSpPr>
        <p:spPr>
          <a:xfrm>
            <a:off x="6182739" y="2361573"/>
            <a:ext cx="3527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Lim </a:t>
            </a:r>
            <a:r>
              <a:rPr kumimoji="0" lang="en-US" altLang="ko-KR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Hyeonsik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D1EBF8A-409B-4C14-AE13-A7C3AF7FAF02}"/>
              </a:ext>
            </a:extLst>
          </p:cNvPr>
          <p:cNvSpPr/>
          <p:nvPr/>
        </p:nvSpPr>
        <p:spPr>
          <a:xfrm>
            <a:off x="6096000" y="4913825"/>
            <a:ext cx="5110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https://www.youtube.com/watch?v=4oHmzNF42m8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746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6B3AA5-71B7-43AC-8BC1-9824FC6F233F}"/>
              </a:ext>
            </a:extLst>
          </p:cNvPr>
          <p:cNvSpPr txBox="1"/>
          <p:nvPr/>
        </p:nvSpPr>
        <p:spPr>
          <a:xfrm>
            <a:off x="5401154" y="876300"/>
            <a:ext cx="6274590" cy="205580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Name: RM (Kim </a:t>
            </a:r>
            <a:r>
              <a:rPr lang="cs-CZ" sz="4000" dirty="0">
                <a:solidFill>
                  <a:prstClr val="black"/>
                </a:solidFill>
                <a:latin typeface="Calibri Light" panose="020F0302020204030204"/>
              </a:rPr>
              <a:t>N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amjoon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Birth: 1994.09.12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Position: leader, main rapper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E1FDB73-2CBD-431D-BF7F-D88EC1BA0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049"/>
          <a:stretch/>
        </p:blipFill>
        <p:spPr>
          <a:xfrm>
            <a:off x="960119" y="960121"/>
            <a:ext cx="3678513" cy="493776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80DDC7C4-781F-46E3-9926-D2E8A3197E66}"/>
              </a:ext>
            </a:extLst>
          </p:cNvPr>
          <p:cNvSpPr/>
          <p:nvPr/>
        </p:nvSpPr>
        <p:spPr>
          <a:xfrm>
            <a:off x="5428405" y="4111109"/>
            <a:ext cx="5078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https://www.youtube.com/watch?v=K72LYDmeWYY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DD96B9C-A28C-4892-BF0C-CCCCF8D9998E}"/>
              </a:ext>
            </a:extLst>
          </p:cNvPr>
          <p:cNvSpPr/>
          <p:nvPr/>
        </p:nvSpPr>
        <p:spPr>
          <a:xfrm>
            <a:off x="5428405" y="3282434"/>
            <a:ext cx="495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https://www.youtube.com/watch?v=qlg3kTRAUrM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5D3A1E2-29FA-46F2-9DBE-CC6128FE43EE}"/>
              </a:ext>
            </a:extLst>
          </p:cNvPr>
          <p:cNvSpPr/>
          <p:nvPr/>
        </p:nvSpPr>
        <p:spPr>
          <a:xfrm>
            <a:off x="5401154" y="4939784"/>
            <a:ext cx="4985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https://www.youtube.com/watch?v=geoQPA3Tcw4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06E8B18-03B5-4CC0-90B3-BF85FF1EB499}"/>
              </a:ext>
            </a:extLst>
          </p:cNvPr>
          <p:cNvSpPr/>
          <p:nvPr/>
        </p:nvSpPr>
        <p:spPr>
          <a:xfrm>
            <a:off x="5401154" y="5897881"/>
            <a:ext cx="4859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https://www.youtube.com/watch?v=VzKn8YjZ9VY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560AE1B-BE55-4302-87FE-821ECBA5D734}"/>
              </a:ext>
            </a:extLst>
          </p:cNvPr>
          <p:cNvSpPr/>
          <p:nvPr/>
        </p:nvSpPr>
        <p:spPr>
          <a:xfrm>
            <a:off x="5395190" y="6292097"/>
            <a:ext cx="5024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https://www.youtube.com/watch?v=emcbP1M5fa0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84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6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그림 2" descr="사람, 실내, 빨간색, 소년이(가) 표시된 사진&#10;&#10;자동 생성된 설명">
            <a:extLst>
              <a:ext uri="{FF2B5EF4-FFF2-40B4-BE49-F238E27FC236}">
                <a16:creationId xmlns:a16="http://schemas.microsoft.com/office/drawing/2014/main" id="{0059099C-9C29-42E7-BE35-862C9201D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59" y="987099"/>
            <a:ext cx="4920706" cy="4883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98A396-9B87-4F89-A935-5FA2DA0EDAA2}"/>
              </a:ext>
            </a:extLst>
          </p:cNvPr>
          <p:cNvSpPr txBox="1"/>
          <p:nvPr/>
        </p:nvSpPr>
        <p:spPr>
          <a:xfrm>
            <a:off x="6420678" y="3429000"/>
            <a:ext cx="3957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Birth: 29.11.1990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Position: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Lead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Rapper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Nickname: </a:t>
            </a: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Leesain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bolt, </a:t>
            </a: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redhyeong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18E3A-31C9-476A-BCF5-0512CB278DA0}"/>
              </a:ext>
            </a:extLst>
          </p:cNvPr>
          <p:cNvSpPr txBox="1"/>
          <p:nvPr/>
        </p:nvSpPr>
        <p:spPr>
          <a:xfrm>
            <a:off x="6350736" y="2281561"/>
            <a:ext cx="3379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Lee </a:t>
            </a:r>
            <a:r>
              <a:rPr kumimoji="0" lang="en-US" altLang="ko-K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Minhyuk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A427F13-6B87-4F22-B14F-46B1B32A8F27}"/>
              </a:ext>
            </a:extLst>
          </p:cNvPr>
          <p:cNvSpPr/>
          <p:nvPr/>
        </p:nvSpPr>
        <p:spPr>
          <a:xfrm>
            <a:off x="6350736" y="4310028"/>
            <a:ext cx="5050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https://www.youtube.com/watch?v=DbxMH2sy3U8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4FF2307-454E-4828-AD4E-C230C09EE6BB}"/>
              </a:ext>
            </a:extLst>
          </p:cNvPr>
          <p:cNvSpPr/>
          <p:nvPr/>
        </p:nvSpPr>
        <p:spPr>
          <a:xfrm>
            <a:off x="6397247" y="5105526"/>
            <a:ext cx="4920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https://www.youtube.com/watch?v=BKBZEudZ9xk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055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4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그림 2" descr="사람, 의류, 여자, 쥐고있는이(가) 표시된 사진&#10;&#10;자동 생성된 설명">
            <a:extLst>
              <a:ext uri="{FF2B5EF4-FFF2-40B4-BE49-F238E27FC236}">
                <a16:creationId xmlns:a16="http://schemas.microsoft.com/office/drawing/2014/main" id="{4A579730-3F5A-4FA1-B03C-E973A7F8D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67" y="876297"/>
            <a:ext cx="5143982" cy="510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63DC57-9841-4846-B6A5-23381A4AF3D0}"/>
              </a:ext>
            </a:extLst>
          </p:cNvPr>
          <p:cNvSpPr txBox="1"/>
          <p:nvPr/>
        </p:nvSpPr>
        <p:spPr>
          <a:xfrm>
            <a:off x="7463161" y="3194225"/>
            <a:ext cx="507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Birth: 10.03.1993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Position:  Serve Rapper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EB169-9E85-48C0-969A-66653CC23028}"/>
              </a:ext>
            </a:extLst>
          </p:cNvPr>
          <p:cNvSpPr txBox="1"/>
          <p:nvPr/>
        </p:nvSpPr>
        <p:spPr>
          <a:xfrm>
            <a:off x="7363400" y="1859339"/>
            <a:ext cx="3447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Peniel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141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그림 4" descr="사람, 실내, 앉아있는, 젊은이(가) 표시된 사진&#10;&#10;자동 생성된 설명">
            <a:extLst>
              <a:ext uri="{FF2B5EF4-FFF2-40B4-BE49-F238E27FC236}">
                <a16:creationId xmlns:a16="http://schemas.microsoft.com/office/drawing/2014/main" id="{23FA9366-A4B4-4E3C-B4AE-EE61CB76A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37" y="792419"/>
            <a:ext cx="3304811" cy="4969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10C7C7-F5E7-4308-96D5-229F6D09AEFD}"/>
              </a:ext>
            </a:extLst>
          </p:cNvPr>
          <p:cNvSpPr txBox="1"/>
          <p:nvPr/>
        </p:nvSpPr>
        <p:spPr>
          <a:xfrm>
            <a:off x="5721660" y="2782669"/>
            <a:ext cx="415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Birth: 04.10.1994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Position:  Main Rapper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46476-F339-49D8-B792-0C00F8BBBDA7}"/>
              </a:ext>
            </a:extLst>
          </p:cNvPr>
          <p:cNvSpPr txBox="1"/>
          <p:nvPr/>
        </p:nvSpPr>
        <p:spPr>
          <a:xfrm>
            <a:off x="5668748" y="1830903"/>
            <a:ext cx="34179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Jung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Ilhoon</a:t>
            </a: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8D298A7-0094-46FB-87C7-B16E5FC4015F}"/>
              </a:ext>
            </a:extLst>
          </p:cNvPr>
          <p:cNvSpPr/>
          <p:nvPr/>
        </p:nvSpPr>
        <p:spPr>
          <a:xfrm>
            <a:off x="5721660" y="3539728"/>
            <a:ext cx="5027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https://www.youtube.com/watch?v=mF9cpV2ev0Q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662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B92F07-C608-46D3-8616-91D142759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90" y="643466"/>
            <a:ext cx="3816180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1F9774-4FC0-45EA-99E8-A063684B9776}"/>
              </a:ext>
            </a:extLst>
          </p:cNvPr>
          <p:cNvSpPr txBox="1"/>
          <p:nvPr/>
        </p:nvSpPr>
        <p:spPr>
          <a:xfrm>
            <a:off x="5401154" y="643466"/>
            <a:ext cx="6274590" cy="185577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Name: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Jin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(Kim </a:t>
            </a:r>
            <a:r>
              <a:rPr lang="cs-CZ" sz="4000" dirty="0">
                <a:solidFill>
                  <a:prstClr val="black"/>
                </a:solidFill>
                <a:latin typeface="Calibri Light" panose="020F0302020204030204"/>
              </a:rPr>
              <a:t>S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eokjin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Birth: 1992.12.04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Position: vocal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80771EF-9A79-4852-9860-BA09694318E0}"/>
              </a:ext>
            </a:extLst>
          </p:cNvPr>
          <p:cNvSpPr/>
          <p:nvPr/>
        </p:nvSpPr>
        <p:spPr>
          <a:xfrm>
            <a:off x="5401154" y="4065579"/>
            <a:ext cx="49582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직캠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https://www.youtube.com/watch?v=MilKNyALZ6w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D802969-A9A1-4287-84C4-CDDCAF26E17D}"/>
              </a:ext>
            </a:extLst>
          </p:cNvPr>
          <p:cNvSpPr/>
          <p:nvPr/>
        </p:nvSpPr>
        <p:spPr>
          <a:xfrm>
            <a:off x="5360117" y="5311259"/>
            <a:ext cx="4999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https://www.youtube.com/watch?v=wc2ZMcO2dts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1646694-FF4A-4AE5-82F4-287E7DD5CB2D}"/>
              </a:ext>
            </a:extLst>
          </p:cNvPr>
          <p:cNvSpPr/>
          <p:nvPr/>
        </p:nvSpPr>
        <p:spPr>
          <a:xfrm>
            <a:off x="5419588" y="3476463"/>
            <a:ext cx="49213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5"/>
              </a:rPr>
              <a:t>아재개그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https://www.youtube.com/watch?v=nkGNiZEPp6g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379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05E615A-2FBA-41D9-9B96-668093659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90" y="755226"/>
            <a:ext cx="3816180" cy="5571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24DD71-9BA5-4CDF-9ACC-3FEF187605E3}"/>
              </a:ext>
            </a:extLst>
          </p:cNvPr>
          <p:cNvSpPr txBox="1"/>
          <p:nvPr/>
        </p:nvSpPr>
        <p:spPr>
          <a:xfrm>
            <a:off x="5189702" y="1009649"/>
            <a:ext cx="6274590" cy="184709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Name: Suga (Min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yoongi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Birth: 1993.03.09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Position: lead rapper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559EA2C-4964-4C64-94B1-BE4CAFF6BA80}"/>
              </a:ext>
            </a:extLst>
          </p:cNvPr>
          <p:cNvSpPr/>
          <p:nvPr/>
        </p:nvSpPr>
        <p:spPr>
          <a:xfrm>
            <a:off x="5072040" y="3356093"/>
            <a:ext cx="49816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직캠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https://www.youtube.com/watch?v=BZ7N161noT8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F3CC258-5B25-492F-857F-9E398F8911CD}"/>
              </a:ext>
            </a:extLst>
          </p:cNvPr>
          <p:cNvSpPr/>
          <p:nvPr/>
        </p:nvSpPr>
        <p:spPr>
          <a:xfrm>
            <a:off x="5057484" y="4501769"/>
            <a:ext cx="4996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싸이퍼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https://www.youtube.com/watch?v=D_GzE2XeRzw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28A3C5B-45C9-4791-82D8-FA8A86F5B2B5}"/>
              </a:ext>
            </a:extLst>
          </p:cNvPr>
          <p:cNvSpPr/>
          <p:nvPr/>
        </p:nvSpPr>
        <p:spPr>
          <a:xfrm>
            <a:off x="5057484" y="5663685"/>
            <a:ext cx="4594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https://www.youtube.com/watch?v=lfatrffyt5g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89BA7CF-DE65-40CD-BEA4-DD32AE4EF6C2}"/>
              </a:ext>
            </a:extLst>
          </p:cNvPr>
          <p:cNvSpPr/>
          <p:nvPr/>
        </p:nvSpPr>
        <p:spPr>
          <a:xfrm>
            <a:off x="4974901" y="6141627"/>
            <a:ext cx="50044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https://www.youtube.com/watch?v=JyHaRCMbx6A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76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7704F93-2482-48D2-B0AF-FB7458C06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70" y="643466"/>
            <a:ext cx="3816180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5284D2-B215-4DCA-85FD-31385567BCA0}"/>
              </a:ext>
            </a:extLst>
          </p:cNvPr>
          <p:cNvSpPr txBox="1"/>
          <p:nvPr/>
        </p:nvSpPr>
        <p:spPr>
          <a:xfrm>
            <a:off x="5401154" y="640081"/>
            <a:ext cx="6274590" cy="342549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Name: J-hope(Jung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hoseok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Birth: 1994.09.12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Position: main dancer, rapper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F9F90B9-8EDF-4133-AEE7-236506202C88}"/>
              </a:ext>
            </a:extLst>
          </p:cNvPr>
          <p:cNvSpPr/>
          <p:nvPr/>
        </p:nvSpPr>
        <p:spPr>
          <a:xfrm>
            <a:off x="5401154" y="4112335"/>
            <a:ext cx="50367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직캠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https://www.youtube.com/watch?v=dSIMAD61hNY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B32855F-1470-41C0-A231-5E33B6FB6697}"/>
              </a:ext>
            </a:extLst>
          </p:cNvPr>
          <p:cNvSpPr/>
          <p:nvPr/>
        </p:nvSpPr>
        <p:spPr>
          <a:xfrm>
            <a:off x="5401154" y="4899304"/>
            <a:ext cx="50910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독무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https://www.youtube.com/watch?v=Hngm4rc50UM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A082340-064C-4735-9399-7F5E6ED51390}"/>
              </a:ext>
            </a:extLst>
          </p:cNvPr>
          <p:cNvSpPr/>
          <p:nvPr/>
        </p:nvSpPr>
        <p:spPr>
          <a:xfrm>
            <a:off x="5401154" y="5845201"/>
            <a:ext cx="4951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https://www.youtube.com/watch?v=MzKEd6j7eDk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F1BF2C0-E389-4D9C-B404-FFFF9180F794}"/>
              </a:ext>
            </a:extLst>
          </p:cNvPr>
          <p:cNvSpPr/>
          <p:nvPr/>
        </p:nvSpPr>
        <p:spPr>
          <a:xfrm>
            <a:off x="5401154" y="5464586"/>
            <a:ext cx="4813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https://www.youtube.com/watch?v=rRs_Y8i2-3Q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221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3AE5DC1-CB74-4BE1-87CA-DF36654B2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10" y="643466"/>
            <a:ext cx="3816180" cy="5571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FDF873-9293-4298-BA9A-9CDF3D2A0EC5}"/>
              </a:ext>
            </a:extLst>
          </p:cNvPr>
          <p:cNvSpPr txBox="1"/>
          <p:nvPr/>
        </p:nvSpPr>
        <p:spPr>
          <a:xfrm>
            <a:off x="5124929" y="667807"/>
            <a:ext cx="7067071" cy="342549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Name: Jimin (Park Jimin)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Birth: 1995.10.13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Position: main dancer, lead vocal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A5E0779-1269-4926-BCA2-C659CD72C10E}"/>
              </a:ext>
            </a:extLst>
          </p:cNvPr>
          <p:cNvSpPr/>
          <p:nvPr/>
        </p:nvSpPr>
        <p:spPr>
          <a:xfrm>
            <a:off x="5228460" y="4306386"/>
            <a:ext cx="4863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페잌럽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https://www.youtube.com/watch?v=GfX62fI1NyA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95AEC6C-CA11-4523-92DC-0792FC96AB6B}"/>
              </a:ext>
            </a:extLst>
          </p:cNvPr>
          <p:cNvSpPr/>
          <p:nvPr/>
        </p:nvSpPr>
        <p:spPr>
          <a:xfrm>
            <a:off x="5230640" y="5165798"/>
            <a:ext cx="4861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보조개</a:t>
            </a:r>
            <a:r>
              <a:rPr kumimoji="0" lang="cs-CZ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cs-CZ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" action="ppaction://noaction"/>
              </a:rPr>
              <a:t>–</a:t>
            </a:r>
            <a:r>
              <a:rPr kumimoji="0" lang="cs-CZ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https://www.youtube.com/watch?v=BTkOOsaiVI4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2847C31-B9F8-4973-A0F9-AB0C670D8342}"/>
              </a:ext>
            </a:extLst>
          </p:cNvPr>
          <p:cNvSpPr/>
          <p:nvPr/>
        </p:nvSpPr>
        <p:spPr>
          <a:xfrm>
            <a:off x="5228460" y="5638568"/>
            <a:ext cx="6298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5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hlinkClick r:id="rId6"/>
              </a:rPr>
              <a:t>bts</a:t>
            </a:r>
            <a:r>
              <a:rPr lang="en-US" dirty="0">
                <a:hlinkClick r:id="rId6"/>
              </a:rPr>
              <a:t> triggering </a:t>
            </a:r>
            <a:r>
              <a:rPr lang="en-US" dirty="0" err="1">
                <a:hlinkClick r:id="rId6"/>
              </a:rPr>
              <a:t>jimin</a:t>
            </a:r>
            <a:r>
              <a:rPr lang="en-US" dirty="0">
                <a:hlinkClick r:id="rId6"/>
              </a:rPr>
              <a:t> </a:t>
            </a:r>
            <a:r>
              <a:rPr lang="en-US" dirty="0" err="1">
                <a:hlinkClick r:id="rId6"/>
              </a:rPr>
              <a:t>cuz</a:t>
            </a:r>
            <a:r>
              <a:rPr lang="en-US" dirty="0">
                <a:hlinkClick r:id="rId6"/>
              </a:rPr>
              <a:t> of his height (happy </a:t>
            </a:r>
            <a:r>
              <a:rPr lang="en-US" dirty="0" err="1">
                <a:hlinkClick r:id="rId6"/>
              </a:rPr>
              <a:t>bday</a:t>
            </a:r>
            <a:r>
              <a:rPr lang="en-US" dirty="0">
                <a:hlinkClick r:id="rId6"/>
              </a:rPr>
              <a:t> </a:t>
            </a:r>
            <a:r>
              <a:rPr lang="en-US" dirty="0" err="1">
                <a:hlinkClick r:id="rId6"/>
              </a:rPr>
              <a:t>jimin</a:t>
            </a:r>
            <a:r>
              <a:rPr lang="en-US" dirty="0">
                <a:hlinkClick r:id="rId6"/>
              </a:rPr>
              <a:t>) - YouTube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378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343385E-E7E8-49AA-9B30-6465B80D0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50" y="734906"/>
            <a:ext cx="3816180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860CE0-1495-4091-ABDE-2DED136B741A}"/>
              </a:ext>
            </a:extLst>
          </p:cNvPr>
          <p:cNvSpPr txBox="1"/>
          <p:nvPr/>
        </p:nvSpPr>
        <p:spPr>
          <a:xfrm>
            <a:off x="5210654" y="809624"/>
            <a:ext cx="6274590" cy="179862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Name: V (Kim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taehyung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Birth: 1995.12.30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Position: vocal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D6DDC67-E767-47EC-80A2-AB196087ABE3}"/>
              </a:ext>
            </a:extLst>
          </p:cNvPr>
          <p:cNvSpPr/>
          <p:nvPr/>
        </p:nvSpPr>
        <p:spPr>
          <a:xfrm>
            <a:off x="5210654" y="3034784"/>
            <a:ext cx="4938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직캠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https://www.youtube.com/watch?v=i0G7z_LG0mc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7F533D6-90F6-4D11-B95D-584C6D6A5F63}"/>
              </a:ext>
            </a:extLst>
          </p:cNvPr>
          <p:cNvSpPr/>
          <p:nvPr/>
        </p:nvSpPr>
        <p:spPr>
          <a:xfrm>
            <a:off x="5210654" y="3993346"/>
            <a:ext cx="49245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예능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https://www.youtube.com/watch?v=s5gSvq8b72U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1059E50-467F-4A81-B290-07A48C04B52B}"/>
              </a:ext>
            </a:extLst>
          </p:cNvPr>
          <p:cNvSpPr/>
          <p:nvPr/>
        </p:nvSpPr>
        <p:spPr>
          <a:xfrm>
            <a:off x="5210654" y="4951908"/>
            <a:ext cx="4919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https://www.youtube.com/watch?v=ETwxaPAygXE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460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4CC503F-DC60-488F-8021-0D1608A19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0" y="643466"/>
            <a:ext cx="3816180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D64ECE-168B-465B-9355-21115C31FBCE}"/>
              </a:ext>
            </a:extLst>
          </p:cNvPr>
          <p:cNvSpPr txBox="1"/>
          <p:nvPr/>
        </p:nvSpPr>
        <p:spPr>
          <a:xfrm>
            <a:off x="4773210" y="457199"/>
            <a:ext cx="7238521" cy="194310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Name: Jungkook (Jeon Jungkook)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Birth: 1997.09.01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Position: lead dancer, main vocal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A60800B-72F3-4F33-87D9-22F6A0035794}"/>
              </a:ext>
            </a:extLst>
          </p:cNvPr>
          <p:cNvSpPr/>
          <p:nvPr/>
        </p:nvSpPr>
        <p:spPr>
          <a:xfrm>
            <a:off x="5338102" y="5610536"/>
            <a:ext cx="4811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팬싸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https://www.youtube.com/watch?v=kDJj3KRZRRI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6E373D6-E1AB-43EC-84EE-01E095B52D65}"/>
              </a:ext>
            </a:extLst>
          </p:cNvPr>
          <p:cNvSpPr/>
          <p:nvPr/>
        </p:nvSpPr>
        <p:spPr>
          <a:xfrm>
            <a:off x="5338101" y="4687206"/>
            <a:ext cx="53763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직캠</a:t>
            </a:r>
            <a:r>
              <a:rPr kumimoji="0" lang="cs-CZ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 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https://www.youtube.com/watch?v=w5XxXWJrARU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209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0A83411-BA31-40C7-806D-846F80B2CCA7}"/>
              </a:ext>
            </a:extLst>
          </p:cNvPr>
          <p:cNvSpPr/>
          <p:nvPr/>
        </p:nvSpPr>
        <p:spPr>
          <a:xfrm>
            <a:off x="998898" y="2433547"/>
            <a:ext cx="5176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2"/>
              </a:rPr>
              <a:t>퍼팩트맨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https://www.youtube.com/watch?v=AMMx1hOwH-4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08732BA-9C1C-4DCD-ACFB-4DABFFFA0A79}"/>
              </a:ext>
            </a:extLst>
          </p:cNvPr>
          <p:cNvSpPr/>
          <p:nvPr/>
        </p:nvSpPr>
        <p:spPr>
          <a:xfrm>
            <a:off x="998898" y="3454957"/>
            <a:ext cx="5693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3"/>
              </a:rPr>
              <a:t>레이니즘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https://www.youtube.com/watch?v=8WOxFTrFw70&amp;t=45s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F495B39-CE46-499B-99D5-EB36DDEB3B45}"/>
              </a:ext>
            </a:extLst>
          </p:cNvPr>
          <p:cNvSpPr/>
          <p:nvPr/>
        </p:nvSpPr>
        <p:spPr>
          <a:xfrm>
            <a:off x="998898" y="4634984"/>
            <a:ext cx="49614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레이니즘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4"/>
              </a:rPr>
              <a:t>리액션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https://www.youtube.com/watch?v=G1lQ-7Axbqw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B292E90-0B3C-4730-850B-D94E0F966B5D}"/>
              </a:ext>
            </a:extLst>
          </p:cNvPr>
          <p:cNvSpPr/>
          <p:nvPr/>
        </p:nvSpPr>
        <p:spPr>
          <a:xfrm>
            <a:off x="998898" y="1243369"/>
            <a:ext cx="50179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  <a:hlinkClick r:id="rId5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  <a:hlinkClick r:id="rId5"/>
              </a:rPr>
              <a:t>말하자면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https://www.youtube.com/watch?v=fHNWVKJ2YC8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4F0D770-233D-443D-967F-2C763B30AC87}"/>
              </a:ext>
            </a:extLst>
          </p:cNvPr>
          <p:cNvSpPr/>
          <p:nvPr/>
        </p:nvSpPr>
        <p:spPr>
          <a:xfrm>
            <a:off x="905379" y="0"/>
            <a:ext cx="260250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Cover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stage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971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890</Words>
  <Application>Microsoft Office PowerPoint</Application>
  <PresentationFormat>Širokoúhlá obrazovka</PresentationFormat>
  <Paragraphs>140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테마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 수빈</dc:creator>
  <cp:lastModifiedBy>schwarz.michal@yahoo.com</cp:lastModifiedBy>
  <cp:revision>12</cp:revision>
  <dcterms:created xsi:type="dcterms:W3CDTF">2019-12-03T11:55:07Z</dcterms:created>
  <dcterms:modified xsi:type="dcterms:W3CDTF">2021-01-18T17:41:18Z</dcterms:modified>
</cp:coreProperties>
</file>