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D14740-4E98-45EE-B763-80EA51254D43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45B891B-A533-4496-B250-9200DF456A9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města</a:t>
            </a:r>
            <a:br>
              <a:rPr lang="cs-CZ" dirty="0" smtClean="0"/>
            </a:br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Pavlína </a:t>
            </a:r>
            <a:r>
              <a:rPr lang="cs-CZ" sz="2400" dirty="0" smtClean="0"/>
              <a:t>Lesová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58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76800"/>
          </a:xfrm>
        </p:spPr>
        <p:txBody>
          <a:bodyPr/>
          <a:lstStyle/>
          <a:p>
            <a:r>
              <a:rPr lang="cs-CZ" dirty="0"/>
              <a:t>Louis </a:t>
            </a:r>
            <a:r>
              <a:rPr lang="cs-CZ" dirty="0" err="1" smtClean="0"/>
              <a:t>Wirth</a:t>
            </a:r>
            <a:r>
              <a:rPr lang="cs-CZ" dirty="0" smtClean="0"/>
              <a:t> (1897 – 1952)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americký sociolog, člen tzv. </a:t>
            </a:r>
            <a:r>
              <a:rPr lang="cs-CZ" dirty="0"/>
              <a:t>C</a:t>
            </a:r>
            <a:r>
              <a:rPr lang="cs-CZ" dirty="0" smtClean="0"/>
              <a:t>hicagské školy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mezi jeho odborné zájmy patřil mj. </a:t>
            </a:r>
            <a:r>
              <a:rPr lang="cs-CZ" u="sng" dirty="0" smtClean="0"/>
              <a:t>městský způsob života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koncepce </a:t>
            </a:r>
            <a:r>
              <a:rPr lang="cs-CZ" u="sng" dirty="0" smtClean="0"/>
              <a:t>městského člověka </a:t>
            </a:r>
            <a:r>
              <a:rPr lang="cs-CZ" dirty="0" smtClean="0"/>
              <a:t>– dílo </a:t>
            </a:r>
            <a:r>
              <a:rPr lang="cs-CZ" dirty="0" err="1" smtClean="0"/>
              <a:t>Urbanism</a:t>
            </a:r>
            <a:r>
              <a:rPr lang="cs-CZ" dirty="0" smtClean="0"/>
              <a:t> as a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pPr lvl="2"/>
            <a:r>
              <a:rPr lang="cs-CZ" dirty="0" smtClean="0"/>
              <a:t>město definoval jako „relativně velké, husté a trvalé uskupení nestejnorodých individuí“</a:t>
            </a:r>
          </a:p>
          <a:p>
            <a:pPr lvl="2"/>
            <a:r>
              <a:rPr lang="cs-CZ" dirty="0" smtClean="0"/>
              <a:t>neosobnost a racionalizace lidských vztahů</a:t>
            </a:r>
          </a:p>
          <a:p>
            <a:pPr lvl="2"/>
            <a:r>
              <a:rPr lang="cs-CZ" dirty="0" smtClean="0"/>
              <a:t>vysoká mobilita lidí ve městech </a:t>
            </a:r>
          </a:p>
          <a:p>
            <a:pPr lvl="2"/>
            <a:r>
              <a:rPr lang="cs-CZ" dirty="0" smtClean="0"/>
              <a:t>sociální role jedince jsou izolované</a:t>
            </a:r>
          </a:p>
          <a:p>
            <a:pPr lvl="2"/>
            <a:r>
              <a:rPr lang="cs-CZ" dirty="0" smtClean="0"/>
              <a:t>soutěživost převažuje nad kooperací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888829"/>
            <a:ext cx="1475024" cy="200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8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8768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Pokuste se identifikovat existující rozdíly mezi </a:t>
            </a:r>
            <a:r>
              <a:rPr lang="cs-CZ" sz="1800" b="1" u="sng" dirty="0" smtClean="0"/>
              <a:t>městským a venkovským způsobem života</a:t>
            </a:r>
            <a:r>
              <a:rPr lang="cs-CZ" sz="1800" dirty="0" smtClean="0"/>
              <a:t>. </a:t>
            </a:r>
          </a:p>
          <a:p>
            <a:endParaRPr lang="cs-CZ" sz="1800" dirty="0"/>
          </a:p>
          <a:p>
            <a:r>
              <a:rPr lang="cs-CZ" sz="1800" dirty="0" smtClean="0"/>
              <a:t>Uveďte příklady </a:t>
            </a:r>
            <a:r>
              <a:rPr lang="cs-CZ" sz="1800" b="1" u="sng" dirty="0" smtClean="0"/>
              <a:t>každodenních situací</a:t>
            </a:r>
            <a:r>
              <a:rPr lang="cs-CZ" sz="1800" dirty="0" smtClean="0"/>
              <a:t>, které dle vás zdůrazňují odlišnost </a:t>
            </a:r>
            <a:r>
              <a:rPr lang="cs-CZ" sz="1800" b="1" u="sng" dirty="0" smtClean="0"/>
              <a:t>městského životního stylu</a:t>
            </a:r>
            <a:r>
              <a:rPr lang="cs-CZ" sz="1800" dirty="0" smtClean="0"/>
              <a:t>, tj. zvýrazňují městskost / </a:t>
            </a:r>
            <a:r>
              <a:rPr lang="cs-CZ" sz="1800" dirty="0" err="1" smtClean="0"/>
              <a:t>urbanism</a:t>
            </a:r>
            <a:r>
              <a:rPr lang="cs-CZ" sz="1800" dirty="0" smtClean="0"/>
              <a:t> / </a:t>
            </a:r>
            <a:r>
              <a:rPr lang="cs-CZ" sz="1800" dirty="0" err="1" smtClean="0"/>
              <a:t>cityness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r>
              <a:rPr lang="cs-CZ" sz="1800" dirty="0" smtClean="0"/>
              <a:t>Lze tyto rozdíly stále ještě přičíst </a:t>
            </a:r>
            <a:r>
              <a:rPr lang="cs-CZ" sz="1800" b="1" u="sng" dirty="0" smtClean="0"/>
              <a:t>„</a:t>
            </a:r>
            <a:r>
              <a:rPr lang="cs-CZ" sz="1800" b="1" u="sng" dirty="0" err="1" smtClean="0"/>
              <a:t>wirthovským</a:t>
            </a:r>
            <a:r>
              <a:rPr lang="cs-CZ" sz="1800" b="1" u="sng" dirty="0" smtClean="0"/>
              <a:t>“ atributům města</a:t>
            </a:r>
            <a:r>
              <a:rPr lang="cs-CZ" sz="1800" dirty="0" smtClean="0"/>
              <a:t>, tj. populační velikosti, hustotě zalidnění a heterogenitě městské populace?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 smtClean="0"/>
          </a:p>
          <a:p>
            <a:r>
              <a:rPr lang="cs-CZ" sz="1800" dirty="0" smtClean="0"/>
              <a:t>esej, úvaha ....</a:t>
            </a:r>
          </a:p>
          <a:p>
            <a:r>
              <a:rPr lang="cs-CZ" sz="1800" dirty="0" smtClean="0"/>
              <a:t>rozsah 1 – 2 strany</a:t>
            </a:r>
            <a:endParaRPr lang="cs-CZ" sz="1800" dirty="0"/>
          </a:p>
        </p:txBody>
      </p:sp>
      <p:pic>
        <p:nvPicPr>
          <p:cNvPr id="4" name="Picture 4" descr="http://www.zamky-hrady.cz/3/img/brno_letec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64691"/>
            <a:ext cx="2520280" cy="186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4691"/>
            <a:ext cx="2520280" cy="1868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06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137</TotalTime>
  <Words>145</Words>
  <Application>Microsoft Office PowerPoint</Application>
  <PresentationFormat>Předvádění na obrazovce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Přehlednost</vt:lpstr>
      <vt:lpstr>Geografie města cvičení 1</vt:lpstr>
      <vt:lpstr>Cvičení 1</vt:lpstr>
      <vt:lpstr>Cvičení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města cvičení 1</dc:title>
  <dc:creator>Pavča</dc:creator>
  <cp:lastModifiedBy>Pavča</cp:lastModifiedBy>
  <cp:revision>12</cp:revision>
  <dcterms:created xsi:type="dcterms:W3CDTF">2012-03-06T15:10:21Z</dcterms:created>
  <dcterms:modified xsi:type="dcterms:W3CDTF">2012-03-07T13:22:42Z</dcterms:modified>
</cp:coreProperties>
</file>