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206C73-5241-4F6C-92F1-854C28DCD1EC}" type="datetimeFigureOut">
              <a:rPr lang="cs-CZ" smtClean="0"/>
              <a:t>21.3.2013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B646F9-4378-48C8-828C-F20977417F0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py.geology.cz/geocr_25/" TargetMode="External"/><Relationship Id="rId2" Type="http://schemas.openxmlformats.org/officeDocument/2006/relationships/hyperlink" Target="http://www.geology.cz/extranet/mapy/mapy-online/mapserv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cdata.cz/produkty-a-sluzby/geograficka-data/digitalni-model-reliefu-c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oda.gov.cz/portal/cz/aplikace/sap_toky.htm" TargetMode="External"/><Relationship Id="rId2" Type="http://schemas.openxmlformats.org/officeDocument/2006/relationships/hyperlink" Target="http://www.chmi.cz/portal/dt?portal_lang=cs&amp;menu=JSPTabContainer/P1_0_Ho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eoportal.gov.cz/web/guest/home" TargetMode="External"/><Relationship Id="rId2" Type="http://schemas.openxmlformats.org/officeDocument/2006/relationships/hyperlink" Target="http://nts5.cgu.cz/website/pudni_map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</a:t>
            </a:r>
            <a:r>
              <a:rPr lang="cs-CZ" dirty="0" smtClean="0"/>
              <a:t>regionální </a:t>
            </a:r>
            <a:r>
              <a:rPr lang="cs-CZ" dirty="0" smtClean="0"/>
              <a:t>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Pavlína </a:t>
            </a:r>
            <a:r>
              <a:rPr lang="cs-CZ" dirty="0" err="1" smtClean="0"/>
              <a:t>Lesová</a:t>
            </a:r>
            <a:r>
              <a:rPr lang="cs-CZ" dirty="0" smtClean="0"/>
              <a:t>,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9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4: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 daný okres zpracujte referát o:</a:t>
            </a:r>
          </a:p>
          <a:p>
            <a:pPr lvl="1"/>
            <a:r>
              <a:rPr lang="cs-CZ" dirty="0"/>
              <a:t>geologické stavbě území</a:t>
            </a:r>
          </a:p>
          <a:p>
            <a:pPr lvl="1"/>
            <a:r>
              <a:rPr lang="cs-CZ" dirty="0"/>
              <a:t>reliéfu území</a:t>
            </a:r>
          </a:p>
          <a:p>
            <a:pPr lvl="1"/>
            <a:r>
              <a:rPr lang="cs-CZ" dirty="0"/>
              <a:t>klimatických poměrech území</a:t>
            </a:r>
          </a:p>
          <a:p>
            <a:pPr lvl="1"/>
            <a:r>
              <a:rPr lang="cs-CZ" dirty="0"/>
              <a:t>vodstvu, hydrologických poměrech území</a:t>
            </a:r>
          </a:p>
          <a:p>
            <a:pPr lvl="1"/>
            <a:r>
              <a:rPr lang="cs-CZ" dirty="0"/>
              <a:t>půdách na území okresu</a:t>
            </a:r>
          </a:p>
          <a:p>
            <a:pPr lvl="1"/>
            <a:r>
              <a:rPr lang="cs-CZ" dirty="0"/>
              <a:t>rostlinstvu a živočišstvu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00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4: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U geologické stavby se zaměřte na základní horninové složení, </a:t>
            </a:r>
            <a:r>
              <a:rPr lang="cs-CZ" sz="2000" dirty="0" err="1"/>
              <a:t>litostratigrafické</a:t>
            </a:r>
            <a:r>
              <a:rPr lang="cs-CZ" sz="2000" dirty="0"/>
              <a:t> jednotky, tektoniku, resp. </a:t>
            </a:r>
            <a:r>
              <a:rPr lang="cs-CZ" sz="2000" dirty="0" err="1"/>
              <a:t>neotektoniku</a:t>
            </a:r>
            <a:r>
              <a:rPr lang="cs-CZ" sz="2000" dirty="0"/>
              <a:t> území a další</a:t>
            </a:r>
            <a:r>
              <a:rPr lang="cs-CZ" sz="2000" dirty="0" smtClean="0"/>
              <a:t>.</a:t>
            </a:r>
          </a:p>
          <a:p>
            <a:pPr lvl="1"/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www.geology.cz/extranet/mapy/mapy-online/mapserver</a:t>
            </a:r>
            <a:endParaRPr lang="cs-CZ" sz="1800" dirty="0" smtClean="0"/>
          </a:p>
          <a:p>
            <a:pPr lvl="1"/>
            <a:r>
              <a:rPr lang="cs-CZ" sz="1800" dirty="0">
                <a:hlinkClick r:id="rId3"/>
              </a:rPr>
              <a:t>http://mapy.geology.cz/geocr_25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  <a:p>
            <a:pPr lvl="1"/>
            <a:endParaRPr lang="cs-CZ" dirty="0" smtClean="0"/>
          </a:p>
          <a:p>
            <a:r>
              <a:rPr lang="cs-CZ" sz="2000" dirty="0"/>
              <a:t>Současný reliéf (povrch) území, jeho tvary, se pokuste interpretovat v souvislosti s geologickou stavbou a působením exogenních faktorů (voda, vítr,...). Charakterizujte území okresu z hlediska zařazení do vyšších i nižších geomorfologických jednotek (pohoří, nížiny, jejich části...). Také charakterizujte vertikální členitost území</a:t>
            </a:r>
            <a:r>
              <a:rPr lang="cs-CZ" sz="2000" dirty="0" smtClean="0"/>
              <a:t>.</a:t>
            </a:r>
          </a:p>
          <a:p>
            <a:pPr lvl="1"/>
            <a:r>
              <a:rPr lang="cs-CZ" sz="1700" dirty="0">
                <a:hlinkClick r:id="rId4"/>
              </a:rPr>
              <a:t>http://www.arcdata.cz/produkty-a-sluzby/geograficka-data/digitalni-model-reliefu-cr</a:t>
            </a:r>
            <a:r>
              <a:rPr lang="cs-CZ" sz="1700" dirty="0" smtClean="0">
                <a:hlinkClick r:id="rId4"/>
              </a:rPr>
              <a:t>/</a:t>
            </a:r>
            <a:endParaRPr lang="cs-CZ" sz="1700" dirty="0" smtClean="0"/>
          </a:p>
          <a:p>
            <a:pPr lvl="1"/>
            <a:endParaRPr lang="cs-CZ" sz="17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157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 4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/>
              <a:t>U klimatických poměrů se zaměřte na zařazení území okresu a jeho částí do klimatických oblastí, povšimněte si rozdílů v hodnotách klimatických ukazatelů – (průměrné) teploty, srážky atd. Pokuste se zamyslet a popsat, jaký vliv na místní klimatické poměry má například reliéf území (tzn. např. nadmořská výška).</a:t>
            </a:r>
          </a:p>
          <a:p>
            <a:pPr lvl="1"/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www.chmi.cz/portal/dt?portal_lang=cs&amp;menu=JSPTabContainer/P1_0_Home</a:t>
            </a:r>
            <a:endParaRPr lang="cs-CZ" sz="1800" dirty="0" smtClean="0"/>
          </a:p>
          <a:p>
            <a:pPr lvl="1"/>
            <a:endParaRPr lang="cs-CZ" dirty="0" smtClean="0"/>
          </a:p>
          <a:p>
            <a:r>
              <a:rPr lang="cs-CZ" sz="2200" dirty="0"/>
              <a:t>U hydrologických poměrů si povšimněte zejména zařazení (částí) území do různých povodí, vodní toky, které protékají územím (a jejich charakteristiky jako směr a délka toku, pramen, přítoky atd.) a vodní nádrže (přirozené, umělé). Pokuste se také vyhledat informace o specifickém odtoku, režimu odtoku území a podzemních vodách. Pokuste se ve stručnosti analyzovat vazbu mezi lidskou činností a hydrologickými poměry území (uměle vybudované vodní nádrže, hráze, problém povodní, využití pro rekreaci apod</a:t>
            </a:r>
            <a:r>
              <a:rPr lang="cs-CZ" sz="2200" dirty="0" smtClean="0"/>
              <a:t>.).</a:t>
            </a:r>
          </a:p>
          <a:p>
            <a:pPr lvl="1"/>
            <a:r>
              <a:rPr lang="cs-CZ" sz="1900" dirty="0">
                <a:hlinkClick r:id="rId3"/>
              </a:rPr>
              <a:t>http://</a:t>
            </a:r>
            <a:r>
              <a:rPr lang="cs-CZ" sz="1900" dirty="0" smtClean="0">
                <a:hlinkClick r:id="rId3"/>
              </a:rPr>
              <a:t>voda.gov.cz/portal/cz/aplikace/sap_toky.htm</a:t>
            </a:r>
            <a:endParaRPr lang="cs-CZ" sz="1900" dirty="0" smtClean="0"/>
          </a:p>
          <a:p>
            <a:pPr lvl="1"/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44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 4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V další části se zaměřte na půdní typy (subtypy) a druhy a jejich prostorové rozložení na území okresu. Zejména u půdních typů se také pokuste určit důvody jejich daného prostorového rozložení. Pokuste se také zamyslet nad vazbou mezi půdou a lidskou činností, zejména zemědělstvím.    </a:t>
            </a:r>
          </a:p>
          <a:p>
            <a:pPr lvl="1"/>
            <a:r>
              <a:rPr lang="cs-CZ" sz="1700" dirty="0">
                <a:hlinkClick r:id="rId2"/>
              </a:rPr>
              <a:t>http://nts5.cgu.cz/website/pudni_mapy</a:t>
            </a:r>
            <a:r>
              <a:rPr lang="cs-CZ" sz="1700" dirty="0" smtClean="0">
                <a:hlinkClick r:id="rId2"/>
              </a:rPr>
              <a:t>/</a:t>
            </a:r>
            <a:endParaRPr lang="cs-CZ" sz="1700" dirty="0" smtClean="0"/>
          </a:p>
          <a:p>
            <a:pPr lvl="1"/>
            <a:endParaRPr lang="cs-CZ" sz="1700" dirty="0"/>
          </a:p>
          <a:p>
            <a:r>
              <a:rPr lang="cs-CZ" sz="2100" dirty="0"/>
              <a:t>U rostlinstva a živočišstva se zaměřte na dominantní, ohrožené druhy, přítomnost endemitů a pod. Povšimněte si zařazení, resp. vnitřní členění území okresu z hlediska fytogeografického členění a také potenciální přirozené vegetace. </a:t>
            </a:r>
            <a:endParaRPr lang="cs-CZ" sz="2100" dirty="0" smtClean="0"/>
          </a:p>
          <a:p>
            <a:pPr lvl="1"/>
            <a:r>
              <a:rPr lang="cs-CZ" sz="1700" dirty="0">
                <a:hlinkClick r:id="rId3"/>
              </a:rPr>
              <a:t>http://</a:t>
            </a:r>
            <a:r>
              <a:rPr lang="cs-CZ" sz="1700" dirty="0" smtClean="0">
                <a:hlinkClick r:id="rId3"/>
              </a:rPr>
              <a:t>geoportal.gov.cz/web/guest/home</a:t>
            </a:r>
            <a:endParaRPr lang="cs-CZ" sz="1700" dirty="0" smtClean="0"/>
          </a:p>
          <a:p>
            <a:pPr lvl="1"/>
            <a:endParaRPr lang="cs-CZ" sz="1700" dirty="0" smtClean="0"/>
          </a:p>
          <a:p>
            <a:r>
              <a:rPr lang="cs-CZ" sz="2000" dirty="0"/>
              <a:t>Referát doplňte mapami nebo obrázky zobrazujícími popisované jevy a jejich prostorové rozložení na území okresu.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19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 4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/>
              <a:t>o</a:t>
            </a:r>
            <a:r>
              <a:rPr lang="cs-CZ" sz="2000" dirty="0" smtClean="0"/>
              <a:t>devzdání</a:t>
            </a:r>
            <a:r>
              <a:rPr lang="cs-CZ" sz="2000" dirty="0" smtClean="0"/>
              <a:t>: 14 dní – 4.4.2013</a:t>
            </a:r>
          </a:p>
          <a:p>
            <a:pPr lvl="1"/>
            <a:r>
              <a:rPr lang="cs-CZ" sz="1800" dirty="0"/>
              <a:t>č</a:t>
            </a:r>
            <a:r>
              <a:rPr lang="cs-CZ" sz="1800" dirty="0" smtClean="0"/>
              <a:t>ást </a:t>
            </a:r>
            <a:r>
              <a:rPr lang="cs-CZ" sz="1800" dirty="0" smtClean="0"/>
              <a:t>prezentovat příští </a:t>
            </a:r>
            <a:r>
              <a:rPr lang="cs-CZ" sz="1800" dirty="0" smtClean="0"/>
              <a:t>týden</a:t>
            </a:r>
            <a:endParaRPr lang="cs-CZ" sz="18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kresy </a:t>
            </a:r>
            <a:r>
              <a:rPr lang="cs-CZ" sz="2000" dirty="0" smtClean="0"/>
              <a:t>do </a:t>
            </a:r>
            <a:r>
              <a:rPr lang="cs-CZ" sz="2000" dirty="0" smtClean="0"/>
              <a:t>dvojic z minulého týdne</a:t>
            </a:r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94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</TotalTime>
  <Words>304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Medián</vt:lpstr>
      <vt:lpstr>Základy regionální geografie</vt:lpstr>
      <vt:lpstr>Cvičení 4:</vt:lpstr>
      <vt:lpstr>Cvičení 4:</vt:lpstr>
      <vt:lpstr>Cvičení 4:</vt:lpstr>
      <vt:lpstr>Cvičení 4:</vt:lpstr>
      <vt:lpstr>Cvičení 4: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regionálí geografie</dc:title>
  <dc:creator>Your User Name</dc:creator>
  <cp:lastModifiedBy>Pavča</cp:lastModifiedBy>
  <cp:revision>8</cp:revision>
  <dcterms:created xsi:type="dcterms:W3CDTF">2013-03-21T06:10:02Z</dcterms:created>
  <dcterms:modified xsi:type="dcterms:W3CDTF">2013-03-21T16:14:48Z</dcterms:modified>
</cp:coreProperties>
</file>