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2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7B07E2-D7A7-4FD8-A9DD-976494774B6D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580BD-E43A-4922-8A7E-20BCC93437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1734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580BD-E43A-4922-8A7E-20BCC93437A6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332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6A2D-1BEB-4165-9322-5A0E9237172E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61306-41C2-43B4-B605-49B07CB31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2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6A2D-1BEB-4165-9322-5A0E9237172E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61306-41C2-43B4-B605-49B07CB31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269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6A2D-1BEB-4165-9322-5A0E9237172E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61306-41C2-43B4-B605-49B07CB31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668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6A2D-1BEB-4165-9322-5A0E9237172E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61306-41C2-43B4-B605-49B07CB31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489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6A2D-1BEB-4165-9322-5A0E9237172E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61306-41C2-43B4-B605-49B07CB31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9728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6A2D-1BEB-4165-9322-5A0E9237172E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61306-41C2-43B4-B605-49B07CB31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379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6A2D-1BEB-4165-9322-5A0E9237172E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61306-41C2-43B4-B605-49B07CB31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783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6A2D-1BEB-4165-9322-5A0E9237172E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61306-41C2-43B4-B605-49B07CB31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97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6A2D-1BEB-4165-9322-5A0E9237172E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61306-41C2-43B4-B605-49B07CB31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267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6A2D-1BEB-4165-9322-5A0E9237172E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61306-41C2-43B4-B605-49B07CB31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356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B6A2D-1BEB-4165-9322-5A0E9237172E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61306-41C2-43B4-B605-49B07CB31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9837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B6A2D-1BEB-4165-9322-5A0E9237172E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61306-41C2-43B4-B605-49B07CB31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78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>
            <a:normAutofit/>
          </a:bodyPr>
          <a:lstStyle/>
          <a:p>
            <a:pPr algn="l" eaLnBrk="1" hangingPunct="1"/>
            <a:r>
              <a:rPr lang="cs-CZ" sz="1600" dirty="0" smtClean="0">
                <a:latin typeface="Arial" pitchFamily="34" charset="0"/>
                <a:cs typeface="Arial" pitchFamily="34" charset="0"/>
              </a:rPr>
              <a:t>Skupina úterý: Blansko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, Brno, Český Krumlov, Cheb, Jeseník, Jihlava, Olomouc, Ostrava, Svitavy, Třebíč, Zlín, Žďár nad Sázavou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>
          <a:xfrm>
            <a:off x="427303" y="1828800"/>
            <a:ext cx="3808040" cy="3628999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Skupina středa:</a:t>
            </a: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Vrtalová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, Stodůlka – Vyškov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Šimková, 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Blahůtová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 – Šumperk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Kotová, Chmelařová – Jičín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Majkus</a:t>
            </a:r>
            <a:r>
              <a:rPr lang="cs-CZ" sz="16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, Michalová – Vsetín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Hrnčiar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Bodnár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 – Uherské Hradiště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Sošková, </a:t>
            </a:r>
            <a:r>
              <a:rPr lang="cs-CZ" sz="1600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Leitgeb</a:t>
            </a:r>
            <a:r>
              <a:rPr lang="cs-CZ" sz="16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– Náchod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Plojhar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Menich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 – Chrudim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Kristianová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, Minka – Havlíčkův Brod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Pekař, 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Šilhák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 – Kroměříž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Němcová, </a:t>
            </a:r>
            <a:r>
              <a:rPr lang="cs-CZ" sz="1600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Schönvický</a:t>
            </a:r>
            <a:r>
              <a:rPr lang="cs-CZ" sz="16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– Karviná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Kura, Skryja – Mladá Boleslav</a:t>
            </a:r>
          </a:p>
          <a:p>
            <a:pPr eaLnBrk="1" hangingPunct="1">
              <a:lnSpc>
                <a:spcPct val="80000"/>
              </a:lnSpc>
            </a:pPr>
            <a:endParaRPr lang="cs-CZ" sz="1700" dirty="0" smtClean="0"/>
          </a:p>
          <a:p>
            <a:pPr eaLnBrk="1" hangingPunct="1">
              <a:lnSpc>
                <a:spcPct val="80000"/>
              </a:lnSpc>
            </a:pPr>
            <a:endParaRPr lang="cs-CZ" sz="1700" dirty="0" smtClean="0"/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4235343" y="1708618"/>
            <a:ext cx="439387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Skupina čtvrtek: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Rebendová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, Pernicová – Hodonín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Adlerová, Schönová – Přerov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Petráková, Pavelková – Opava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Macík, Pavelka – Beroun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Kovářová, Novotný – Břeclav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Marková, Janušová – Trutnov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Chlubnová, Míka, Smolík – Pelhřimov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Doláková, Šimčíková – Znojmo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Mikula, </a:t>
            </a:r>
            <a:r>
              <a:rPr lang="cs-CZ" sz="1600" dirty="0" err="1">
                <a:latin typeface="Arial" pitchFamily="34" charset="0"/>
                <a:cs typeface="Arial" pitchFamily="34" charset="0"/>
              </a:rPr>
              <a:t>Vank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 – Fr. Místek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Podhrázský, </a:t>
            </a:r>
            <a:r>
              <a:rPr lang="cs-CZ" sz="1600" dirty="0" err="1">
                <a:latin typeface="Arial" pitchFamily="34" charset="0"/>
                <a:cs typeface="Arial" pitchFamily="34" charset="0"/>
              </a:rPr>
              <a:t>Grén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 – Liberec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Korvasová, </a:t>
            </a:r>
            <a:r>
              <a:rPr lang="cs-CZ" sz="1600" dirty="0" err="1">
                <a:latin typeface="Arial" pitchFamily="34" charset="0"/>
                <a:cs typeface="Arial" pitchFamily="34" charset="0"/>
              </a:rPr>
              <a:t>Švik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 – Hradec Králové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Šindelková, </a:t>
            </a:r>
            <a:r>
              <a:rPr lang="cs-CZ" sz="1600" dirty="0" err="1">
                <a:latin typeface="Arial" pitchFamily="34" charset="0"/>
                <a:cs typeface="Arial" pitchFamily="34" charset="0"/>
              </a:rPr>
              <a:t>Buryšková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 – Ústí n. Orlicí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Zavřelová, Řehůřková – Teplice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Krejčí, </a:t>
            </a:r>
            <a:r>
              <a:rPr lang="cs-CZ" sz="1600" dirty="0" err="1">
                <a:latin typeface="Arial" pitchFamily="34" charset="0"/>
                <a:cs typeface="Arial" pitchFamily="34" charset="0"/>
              </a:rPr>
              <a:t>Džugan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 – České Budějovice</a:t>
            </a:r>
          </a:p>
          <a:p>
            <a:pPr>
              <a:spcBef>
                <a:spcPct val="50000"/>
              </a:spcBef>
            </a:pPr>
            <a:endParaRPr lang="cs-CZ" sz="1400" dirty="0"/>
          </a:p>
          <a:p>
            <a:pPr>
              <a:spcBef>
                <a:spcPct val="500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10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173</Words>
  <Application>Microsoft Office PowerPoint</Application>
  <PresentationFormat>Předvádění na obrazovce (4:3)</PresentationFormat>
  <Paragraphs>29</Paragraphs>
  <Slides>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Skupina úterý: Blansko, Brno, Český Krumlov, Cheb, Jeseník, Jihlava, Olomouc, Ostrava, Svitavy, Třebíč, Zlín, Žďár nad Sázavou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Your User Name</dc:creator>
  <cp:lastModifiedBy>Your User Name</cp:lastModifiedBy>
  <cp:revision>2</cp:revision>
  <dcterms:created xsi:type="dcterms:W3CDTF">2013-03-19T05:36:56Z</dcterms:created>
  <dcterms:modified xsi:type="dcterms:W3CDTF">2013-03-19T05:39:17Z</dcterms:modified>
</cp:coreProperties>
</file>