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107554"/>
          </a:xfrm>
        </p:spPr>
        <p:txBody>
          <a:bodyPr/>
          <a:lstStyle/>
          <a:p>
            <a:r>
              <a:rPr lang="cs-CZ" dirty="0" smtClean="0"/>
              <a:t>Základy regionální geografie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4869160"/>
            <a:ext cx="792088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Přednášky: </a:t>
            </a:r>
            <a:r>
              <a:rPr lang="cs-CZ" b="1" dirty="0" smtClean="0"/>
              <a:t>Mgr. Ivan </a:t>
            </a:r>
            <a:r>
              <a:rPr lang="cs-CZ" b="1" dirty="0" err="1" smtClean="0"/>
              <a:t>Andráško</a:t>
            </a:r>
            <a:r>
              <a:rPr lang="cs-CZ" b="1" dirty="0" smtClean="0"/>
              <a:t>, PhD.</a:t>
            </a:r>
          </a:p>
          <a:p>
            <a:r>
              <a:rPr lang="cs-CZ" dirty="0"/>
              <a:t>	 </a:t>
            </a:r>
            <a:r>
              <a:rPr lang="cs-CZ" dirty="0" smtClean="0"/>
              <a:t>    Středa: 18:00 – 18:50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Vyučující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Úterý: Mgr. Kamila </a:t>
            </a:r>
            <a:r>
              <a:rPr lang="cs-CZ" dirty="0" err="1" smtClean="0"/>
              <a:t>Klemešová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Středa: Mgr. Martin </a:t>
            </a:r>
            <a:r>
              <a:rPr lang="cs-CZ" dirty="0" err="1" smtClean="0"/>
              <a:t>Foral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Čtvrtek: Mgr. Pavlína </a:t>
            </a:r>
            <a:r>
              <a:rPr lang="cs-CZ" dirty="0" err="1" smtClean="0"/>
              <a:t>Lesová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Účast na seminářích </a:t>
            </a:r>
          </a:p>
          <a:p>
            <a:pPr lvl="1"/>
            <a:r>
              <a:rPr lang="cs-CZ" dirty="0" smtClean="0"/>
              <a:t>Max. jedna absence (mimo omluvené v ISU) – dopředu oznámit vyučujícímu emailem, že nedorazíte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Odevzdání a uznání všech cvičení</a:t>
            </a:r>
          </a:p>
          <a:p>
            <a:pPr marL="916686" lvl="1" indent="-514350"/>
            <a:r>
              <a:rPr lang="cs-CZ" dirty="0" smtClean="0"/>
              <a:t>Odevzdávat v termínu  - návaznost diskuzí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Splnění </a:t>
            </a:r>
            <a:r>
              <a:rPr lang="cs-CZ" dirty="0" err="1" smtClean="0"/>
              <a:t>odpovědníků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seminářů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Prezentace studentů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Diskuze daného tématu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Možnosti vymezování regionů</a:t>
            </a:r>
          </a:p>
          <a:p>
            <a:pPr marL="916686" lvl="1" indent="-514350"/>
            <a:r>
              <a:rPr lang="cs-CZ" dirty="0" smtClean="0"/>
              <a:t>Představení mapových podkladů</a:t>
            </a:r>
          </a:p>
          <a:p>
            <a:pPr marL="916686" lvl="1" indent="-514350"/>
            <a:r>
              <a:rPr lang="cs-CZ" dirty="0" smtClean="0"/>
              <a:t>Představení </a:t>
            </a:r>
            <a:r>
              <a:rPr lang="cs-CZ" dirty="0" err="1" smtClean="0"/>
              <a:t>geoportálů</a:t>
            </a:r>
            <a:endParaRPr lang="cs-CZ" dirty="0" smtClean="0"/>
          </a:p>
          <a:p>
            <a:pPr marL="916686" lvl="1" indent="-514350"/>
            <a:r>
              <a:rPr lang="cs-CZ" dirty="0" smtClean="0"/>
              <a:t>Představení dalších možností vymezování regionu</a:t>
            </a:r>
          </a:p>
          <a:p>
            <a:pPr marL="916686" lvl="1" indent="-514350"/>
            <a:r>
              <a:rPr lang="cs-CZ" dirty="0" smtClean="0"/>
              <a:t>Case study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prvního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ve studijních materiálech</a:t>
            </a:r>
          </a:p>
          <a:p>
            <a:pPr lvl="1"/>
            <a:r>
              <a:rPr lang="cs-CZ" dirty="0" smtClean="0"/>
              <a:t>Rozsah přiměřený – minimálně půl strany odpovědí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Odevzdat ve formátu </a:t>
            </a:r>
            <a:r>
              <a:rPr lang="cs-CZ" dirty="0" err="1" smtClean="0"/>
              <a:t>word</a:t>
            </a:r>
            <a:endParaRPr lang="cs-CZ" dirty="0" smtClean="0"/>
          </a:p>
          <a:p>
            <a:pPr lvl="1"/>
            <a:r>
              <a:rPr lang="cs-CZ" dirty="0" smtClean="0"/>
              <a:t>Do </a:t>
            </a:r>
            <a:r>
              <a:rPr lang="cs-CZ" dirty="0" err="1" smtClean="0"/>
              <a:t>odevzdávárny</a:t>
            </a:r>
            <a:r>
              <a:rPr lang="cs-CZ" dirty="0" smtClean="0"/>
              <a:t> vaší skupiny do středy 6.3. 2013 (23:59)</a:t>
            </a:r>
          </a:p>
          <a:p>
            <a:pPr lvl="1"/>
            <a:r>
              <a:rPr lang="cs-CZ" dirty="0" smtClean="0"/>
              <a:t>Dodržovat formální náležitosti (hlavička, zarovnání do bloku, seznam použité literatury…)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prvního </a:t>
            </a:r>
            <a:r>
              <a:rPr lang="cs-CZ" dirty="0" smtClean="0"/>
              <a:t>cvičení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Vybraní studenti zpracují prezentaci</a:t>
            </a:r>
          </a:p>
          <a:p>
            <a:pPr lvl="1"/>
            <a:r>
              <a:rPr lang="cs-CZ" dirty="0" smtClean="0"/>
              <a:t>Cca 5 – 10 minut</a:t>
            </a:r>
          </a:p>
          <a:p>
            <a:pPr lvl="1"/>
            <a:r>
              <a:rPr lang="cs-CZ" dirty="0" smtClean="0"/>
              <a:t>Pestrost prezentace, využití fotek, obrázků, map, zakomponování otázek, interaktivní metody…</a:t>
            </a:r>
          </a:p>
          <a:p>
            <a:pPr lvl="1"/>
            <a:r>
              <a:rPr lang="cs-CZ" dirty="0" smtClean="0"/>
              <a:t>Vložit do </a:t>
            </a:r>
            <a:r>
              <a:rPr lang="cs-CZ" dirty="0" err="1" smtClean="0"/>
              <a:t>odevzdávárny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Následně diskuze!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175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Základy regionální geografie</vt:lpstr>
      <vt:lpstr>Vyučující</vt:lpstr>
      <vt:lpstr>Podmínky pro získání zápočtu</vt:lpstr>
      <vt:lpstr>Průběh seminářů</vt:lpstr>
      <vt:lpstr>Zadání prvního cvičení</vt:lpstr>
      <vt:lpstr>Zadání prvního cvičení – pokr.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K</cp:lastModifiedBy>
  <cp:revision>2</cp:revision>
  <dcterms:created xsi:type="dcterms:W3CDTF">2013-02-28T09:35:40Z</dcterms:created>
  <dcterms:modified xsi:type="dcterms:W3CDTF">2013-02-28T09:55:18Z</dcterms:modified>
</cp:coreProperties>
</file>