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3" r:id="rId5"/>
    <p:sldId id="265" r:id="rId6"/>
    <p:sldId id="264" r:id="rId7"/>
    <p:sldId id="266" r:id="rId8"/>
    <p:sldId id="258" r:id="rId9"/>
    <p:sldId id="26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FDFFB-575A-4CA6-9570-905E05EC8637}" type="datetimeFigureOut">
              <a:rPr lang="cs-CZ" smtClean="0"/>
              <a:pPr/>
              <a:t>13.3.2013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354C-8727-464B-B0A2-F2FFB90567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15755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FDFFB-575A-4CA6-9570-905E05EC8637}" type="datetimeFigureOut">
              <a:rPr lang="cs-CZ" smtClean="0"/>
              <a:pPr/>
              <a:t>13.3.2013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354C-8727-464B-B0A2-F2FFB90567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44140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FDFFB-575A-4CA6-9570-905E05EC8637}" type="datetimeFigureOut">
              <a:rPr lang="cs-CZ" smtClean="0"/>
              <a:pPr/>
              <a:t>13.3.2013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354C-8727-464B-B0A2-F2FFB90567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81512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FDFFB-575A-4CA6-9570-905E05EC8637}" type="datetimeFigureOut">
              <a:rPr lang="cs-CZ" smtClean="0"/>
              <a:pPr/>
              <a:t>13.3.2013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354C-8727-464B-B0A2-F2FFB90567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81978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FDFFB-575A-4CA6-9570-905E05EC8637}" type="datetimeFigureOut">
              <a:rPr lang="cs-CZ" smtClean="0"/>
              <a:pPr/>
              <a:t>13.3.2013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354C-8727-464B-B0A2-F2FFB90567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27858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FDFFB-575A-4CA6-9570-905E05EC8637}" type="datetimeFigureOut">
              <a:rPr lang="cs-CZ" smtClean="0"/>
              <a:pPr/>
              <a:t>13.3.2013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354C-8727-464B-B0A2-F2FFB90567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0867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FDFFB-575A-4CA6-9570-905E05EC8637}" type="datetimeFigureOut">
              <a:rPr lang="cs-CZ" smtClean="0"/>
              <a:pPr/>
              <a:t>13.3.2013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354C-8727-464B-B0A2-F2FFB90567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71078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FDFFB-575A-4CA6-9570-905E05EC8637}" type="datetimeFigureOut">
              <a:rPr lang="cs-CZ" smtClean="0"/>
              <a:pPr/>
              <a:t>13.3.2013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354C-8727-464B-B0A2-F2FFB90567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93268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FDFFB-575A-4CA6-9570-905E05EC8637}" type="datetimeFigureOut">
              <a:rPr lang="cs-CZ" smtClean="0"/>
              <a:pPr/>
              <a:t>13.3.2013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354C-8727-464B-B0A2-F2FFB90567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68336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FDFFB-575A-4CA6-9570-905E05EC8637}" type="datetimeFigureOut">
              <a:rPr lang="cs-CZ" smtClean="0"/>
              <a:pPr/>
              <a:t>13.3.2013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354C-8727-464B-B0A2-F2FFB90567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38573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FDFFB-575A-4CA6-9570-905E05EC8637}" type="datetimeFigureOut">
              <a:rPr lang="cs-CZ" smtClean="0"/>
              <a:pPr/>
              <a:t>13.3.2013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354C-8727-464B-B0A2-F2FFB90567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1341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FDFFB-575A-4CA6-9570-905E05EC8637}" type="datetimeFigureOut">
              <a:rPr lang="cs-CZ" smtClean="0"/>
              <a:pPr/>
              <a:t>13.3.2013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8354C-8727-464B-B0A2-F2FFB90567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31175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METODY GEOGRAFICKÉHO VÝZKUMU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28792" cy="838944"/>
          </a:xfrm>
        </p:spPr>
        <p:txBody>
          <a:bodyPr/>
          <a:lstStyle/>
          <a:p>
            <a:r>
              <a:rPr lang="cs-CZ" dirty="0" smtClean="0"/>
              <a:t>13. 3. 2013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5683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2 REFLEXE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Tolerance 1 otázka špatně</a:t>
            </a:r>
          </a:p>
          <a:p>
            <a:r>
              <a:rPr lang="cs-CZ" dirty="0" smtClean="0"/>
              <a:t>Otázka č. 3</a:t>
            </a:r>
          </a:p>
          <a:p>
            <a:pPr>
              <a:buNone/>
            </a:pPr>
            <a:r>
              <a:rPr lang="cs-CZ" dirty="0" smtClean="0"/>
              <a:t>    Počet dojíždějících do zaměstnání </a:t>
            </a:r>
            <a:r>
              <a:rPr lang="cs-CZ" b="1" dirty="0" smtClean="0"/>
              <a:t>v rámci </a:t>
            </a:r>
            <a:r>
              <a:rPr lang="cs-CZ" dirty="0" smtClean="0"/>
              <a:t>obce Archlebov v okrese Hodonín (SLBD 2001)</a:t>
            </a:r>
          </a:p>
          <a:p>
            <a:r>
              <a:rPr lang="cs-CZ" dirty="0" smtClean="0"/>
              <a:t>Otázka č. 7</a:t>
            </a:r>
          </a:p>
          <a:p>
            <a:pPr>
              <a:buNone/>
            </a:pPr>
            <a:r>
              <a:rPr lang="cs-CZ" dirty="0" smtClean="0"/>
              <a:t>    Počet ekonomicky aktivních obyvatel v SO ORP </a:t>
            </a:r>
            <a:r>
              <a:rPr lang="cs-CZ" dirty="0" err="1" smtClean="0"/>
              <a:t>Kuřim</a:t>
            </a:r>
            <a:r>
              <a:rPr lang="cs-CZ" dirty="0" smtClean="0"/>
              <a:t> v roce 2011</a:t>
            </a:r>
          </a:p>
          <a:p>
            <a:endParaRPr lang="cs-CZ" dirty="0" smtClean="0"/>
          </a:p>
          <a:p>
            <a:r>
              <a:rPr lang="cs-CZ" dirty="0" smtClean="0"/>
              <a:t>Odevzdání cvičení 1., 2. a 3. do </a:t>
            </a:r>
            <a:r>
              <a:rPr lang="cs-CZ" b="1" dirty="0" smtClean="0"/>
              <a:t>20.3. 2013</a:t>
            </a:r>
            <a:endParaRPr lang="de-DE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DOTAZNÍKOVÉ ŠETŘENÍ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0"/>
            <a:ext cx="8435280" cy="4525963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Úspěšnost dotazníku je založena na několika</a:t>
            </a:r>
          </a:p>
          <a:p>
            <a:pPr algn="just">
              <a:buNone/>
            </a:pPr>
            <a:r>
              <a:rPr lang="cs-CZ" dirty="0" smtClean="0"/>
              <a:t>faktorech:</a:t>
            </a:r>
          </a:p>
          <a:p>
            <a:pPr algn="just">
              <a:buNone/>
            </a:pPr>
            <a:endParaRPr lang="cs-CZ" dirty="0" smtClean="0"/>
          </a:p>
          <a:p>
            <a:pPr lvl="0" algn="just"/>
            <a:r>
              <a:rPr lang="cs-CZ" dirty="0" smtClean="0"/>
              <a:t>na adekvátně vybraném vzorku</a:t>
            </a:r>
          </a:p>
          <a:p>
            <a:pPr lvl="0" algn="just"/>
            <a:r>
              <a:rPr lang="cs-CZ" dirty="0" smtClean="0"/>
              <a:t>na správné skladbě a sestavení dotazníku</a:t>
            </a:r>
          </a:p>
          <a:p>
            <a:pPr lvl="0" algn="just"/>
            <a:r>
              <a:rPr lang="cs-CZ" dirty="0" smtClean="0"/>
              <a:t>na vyplnění dotazníku</a:t>
            </a:r>
          </a:p>
          <a:p>
            <a:pPr lvl="0" algn="just"/>
            <a:r>
              <a:rPr lang="cs-CZ" dirty="0" smtClean="0"/>
              <a:t>na analýzách a interpretaci výsledků</a:t>
            </a:r>
          </a:p>
          <a:p>
            <a:pPr algn="just"/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cs-CZ" dirty="0" smtClean="0"/>
              <a:t>TYPY OTÁZEK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25658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3400" dirty="0" smtClean="0"/>
              <a:t>Dle předmětu zjišťování</a:t>
            </a:r>
          </a:p>
          <a:p>
            <a:pPr lvl="0"/>
            <a:r>
              <a:rPr lang="cs-CZ" sz="3400" dirty="0" smtClean="0"/>
              <a:t>fakta (objektivní údaje)</a:t>
            </a:r>
          </a:p>
          <a:p>
            <a:pPr lvl="0"/>
            <a:r>
              <a:rPr lang="cs-CZ" sz="3400" dirty="0" smtClean="0"/>
              <a:t>otázky na postoje, názory, mínění, důvody</a:t>
            </a:r>
            <a:r>
              <a:rPr lang="cs-CZ" sz="3400" i="1" dirty="0" smtClean="0"/>
              <a:t>, </a:t>
            </a:r>
            <a:r>
              <a:rPr lang="cs-CZ" sz="3400" dirty="0" smtClean="0"/>
              <a:t>apod. (subjektivní údaje)</a:t>
            </a:r>
          </a:p>
          <a:p>
            <a:pPr>
              <a:buNone/>
            </a:pPr>
            <a:endParaRPr lang="cs-CZ" sz="3400" dirty="0" smtClean="0"/>
          </a:p>
          <a:p>
            <a:pPr>
              <a:buNone/>
            </a:pPr>
            <a:r>
              <a:rPr lang="cs-CZ" sz="3400" dirty="0" smtClean="0"/>
              <a:t>Podle typu proměnné</a:t>
            </a:r>
          </a:p>
          <a:p>
            <a:pPr lvl="0"/>
            <a:r>
              <a:rPr lang="cs-CZ" sz="3400" dirty="0" smtClean="0"/>
              <a:t>otázky na kvantitativní údaje </a:t>
            </a:r>
          </a:p>
          <a:p>
            <a:pPr lvl="0"/>
            <a:r>
              <a:rPr lang="cs-CZ" sz="3400" dirty="0" smtClean="0"/>
              <a:t>otázky na kvalitativní údaje </a:t>
            </a:r>
          </a:p>
          <a:p>
            <a:pPr>
              <a:buNone/>
            </a:pPr>
            <a:endParaRPr lang="cs-CZ" sz="3400" u="sng" dirty="0" smtClean="0"/>
          </a:p>
          <a:p>
            <a:pPr>
              <a:buNone/>
            </a:pPr>
            <a:r>
              <a:rPr lang="cs-CZ" sz="3400" dirty="0" smtClean="0"/>
              <a:t>Dle funkce, kterou otázky plní v dotazníku</a:t>
            </a:r>
          </a:p>
          <a:p>
            <a:r>
              <a:rPr lang="cs-CZ" sz="3400" dirty="0" smtClean="0"/>
              <a:t>otázky meritorní</a:t>
            </a:r>
          </a:p>
          <a:p>
            <a:r>
              <a:rPr lang="cs-CZ" sz="3400" dirty="0" smtClean="0"/>
              <a:t>otázky analytické </a:t>
            </a:r>
          </a:p>
          <a:p>
            <a:r>
              <a:rPr lang="cs-CZ" sz="3400" dirty="0" smtClean="0"/>
              <a:t>filtrační otázky </a:t>
            </a:r>
          </a:p>
          <a:p>
            <a:r>
              <a:rPr lang="cs-CZ" sz="3400" dirty="0" smtClean="0"/>
              <a:t>otázky kontrolní</a:t>
            </a:r>
            <a:r>
              <a:rPr lang="cs-CZ" sz="3400" b="1" dirty="0" smtClean="0"/>
              <a:t> </a:t>
            </a:r>
            <a:endParaRPr lang="cs-CZ" sz="3400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OTÁZEK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Uzavřené otázky</a:t>
            </a:r>
          </a:p>
          <a:p>
            <a:r>
              <a:rPr lang="cs-CZ" dirty="0" smtClean="0"/>
              <a:t>Otevřené otázky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Pořadí otázek </a:t>
            </a:r>
          </a:p>
          <a:p>
            <a:r>
              <a:rPr lang="cs-CZ" dirty="0" smtClean="0"/>
              <a:t>Začátek: Motivace respondenta k odpovědi</a:t>
            </a:r>
          </a:p>
          <a:p>
            <a:r>
              <a:rPr lang="cs-CZ" dirty="0" smtClean="0"/>
              <a:t>Tematické oddíly</a:t>
            </a:r>
          </a:p>
          <a:p>
            <a:r>
              <a:rPr lang="cs-CZ" dirty="0" smtClean="0"/>
              <a:t>Monotónní série otázek</a:t>
            </a:r>
          </a:p>
          <a:p>
            <a:r>
              <a:rPr lang="cs-CZ" dirty="0" smtClean="0"/>
              <a:t>Načasování citlivých otázek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916" y="476672"/>
            <a:ext cx="8217540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SESTAVOVÁNÍ DOTAZNÍKU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otázka nezbytná?</a:t>
            </a:r>
          </a:p>
          <a:p>
            <a:pPr lvl="0"/>
            <a:r>
              <a:rPr lang="cs-CZ" dirty="0" smtClean="0"/>
              <a:t>Bude otázka srozumitelná všem členům vzorku?</a:t>
            </a:r>
          </a:p>
          <a:p>
            <a:r>
              <a:rPr lang="cs-CZ" dirty="0" smtClean="0"/>
              <a:t>Neptá se otázka na dvě věci najednou?</a:t>
            </a:r>
          </a:p>
          <a:p>
            <a:r>
              <a:rPr lang="cs-CZ" dirty="0" smtClean="0"/>
              <a:t>Není naše otázka sugestivní? 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endParaRPr lang="cs-CZ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7768"/>
            <a:ext cx="8229600" cy="1143000"/>
          </a:xfrm>
        </p:spPr>
        <p:txBody>
          <a:bodyPr/>
          <a:lstStyle/>
          <a:p>
            <a:r>
              <a:rPr lang="cs-CZ" dirty="0" smtClean="0"/>
              <a:t>ZADÁNÍ CVIČENÍ Č.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23317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dirty="0" smtClean="0"/>
              <a:t>Zpracujte návrh dotazníkového šetření včetně návrhu dotazníkového archu a to pro jedno z níže uvedených výzkumných témat:</a:t>
            </a:r>
          </a:p>
          <a:p>
            <a:pPr marL="0" indent="0" algn="just">
              <a:buNone/>
            </a:pPr>
            <a:endParaRPr lang="cs-CZ" sz="2800" dirty="0" smtClean="0"/>
          </a:p>
          <a:p>
            <a:pPr marL="400050" lvl="1" indent="0" algn="just"/>
            <a:r>
              <a:rPr lang="cs-CZ" sz="2400" dirty="0" smtClean="0"/>
              <a:t>  Výzkum </a:t>
            </a:r>
            <a:r>
              <a:rPr lang="cs-CZ" sz="2400" dirty="0" err="1" smtClean="0"/>
              <a:t>suburbanizace</a:t>
            </a:r>
            <a:r>
              <a:rPr lang="cs-CZ" sz="2400" dirty="0" smtClean="0"/>
              <a:t> v zázemí velkého města</a:t>
            </a:r>
          </a:p>
          <a:p>
            <a:pPr marL="400050" lvl="1" indent="0" algn="just"/>
            <a:r>
              <a:rPr lang="cs-CZ" sz="2400" dirty="0" smtClean="0"/>
              <a:t>  Výzkum spádovosti za službami v periferním regionu</a:t>
            </a:r>
          </a:p>
          <a:p>
            <a:pPr marL="400050" lvl="1" indent="0" algn="just"/>
            <a:r>
              <a:rPr lang="cs-CZ" sz="2400" dirty="0" smtClean="0"/>
              <a:t>  Výzkum diferenciace kvality života na území velkého města</a:t>
            </a:r>
          </a:p>
          <a:p>
            <a:pPr marL="400050" lvl="1" indent="0" algn="just"/>
            <a:r>
              <a:rPr lang="cs-CZ" sz="2400" dirty="0" smtClean="0"/>
              <a:t>  …</a:t>
            </a:r>
          </a:p>
          <a:p>
            <a:pPr marL="0" indent="0" algn="just"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171868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 Č. 3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Výstup: dotazník</a:t>
            </a:r>
          </a:p>
          <a:p>
            <a:r>
              <a:rPr lang="cs-CZ" dirty="0" smtClean="0"/>
              <a:t>Nejméně 10 otázek + identifikace respondenta</a:t>
            </a:r>
          </a:p>
          <a:p>
            <a:r>
              <a:rPr lang="cs-CZ" dirty="0" smtClean="0"/>
              <a:t>Grafická úprava</a:t>
            </a:r>
          </a:p>
          <a:p>
            <a:r>
              <a:rPr lang="cs-CZ" b="1" dirty="0" smtClean="0"/>
              <a:t>Termín odevzdání: 20. 3. 2013</a:t>
            </a:r>
          </a:p>
          <a:p>
            <a:endParaRPr lang="cs-CZ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257</Words>
  <Application>Microsoft Office PowerPoint</Application>
  <PresentationFormat>Předvádění na obrazovce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METODY GEOGRAFICKÉHO VÝZKUMU</vt:lpstr>
      <vt:lpstr>CVIČENÍ 2 REFLEXE</vt:lpstr>
      <vt:lpstr>DOTAZNÍKOVÉ ŠETŘENÍ</vt:lpstr>
      <vt:lpstr>TYPY OTÁZEK</vt:lpstr>
      <vt:lpstr>TYPY OTÁZEK</vt:lpstr>
      <vt:lpstr>Snímek 6</vt:lpstr>
      <vt:lpstr>SESTAVOVÁNÍ DOTAZNÍKU</vt:lpstr>
      <vt:lpstr>ZADÁNÍ CVIČENÍ Č. 3</vt:lpstr>
      <vt:lpstr>ZADÁNÍ CVIČENÍ Č.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Pavlina</dc:creator>
  <cp:lastModifiedBy>Pavlína</cp:lastModifiedBy>
  <cp:revision>23</cp:revision>
  <dcterms:created xsi:type="dcterms:W3CDTF">2013-03-03T19:34:12Z</dcterms:created>
  <dcterms:modified xsi:type="dcterms:W3CDTF">2013-03-13T15:43:20Z</dcterms:modified>
</cp:coreProperties>
</file>