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 autoAdjust="0"/>
    <p:restoredTop sz="94660"/>
  </p:normalViewPr>
  <p:slideViewPr>
    <p:cSldViewPr>
      <p:cViewPr>
        <p:scale>
          <a:sx n="100" d="100"/>
          <a:sy n="100" d="100"/>
        </p:scale>
        <p:origin x="-4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9A8AE5-EF3B-41DE-8DE9-0C8CF309ABD8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7422" y="2285992"/>
            <a:ext cx="6477000" cy="1828800"/>
          </a:xfrm>
        </p:spPr>
        <p:txBody>
          <a:bodyPr/>
          <a:lstStyle/>
          <a:p>
            <a:r>
              <a:rPr lang="cs-CZ" dirty="0" smtClean="0"/>
              <a:t>GEOGRAFICKÁ KARTOGRAFIE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6021288"/>
            <a:ext cx="307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Monika </a:t>
            </a:r>
            <a:r>
              <a:rPr lang="cs-CZ" sz="2000" dirty="0" smtClean="0"/>
              <a:t>RUSNÁKOVÁ</a:t>
            </a:r>
          </a:p>
          <a:p>
            <a:r>
              <a:rPr lang="cs-CZ" sz="2000" dirty="0" smtClean="0"/>
              <a:t>Hana KOČOVÁ</a:t>
            </a:r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72"/>
            <a:ext cx="9144000" cy="6564552"/>
          </a:xfrm>
        </p:spPr>
      </p:pic>
      <p:sp>
        <p:nvSpPr>
          <p:cNvPr id="5" name="Obdélník 4"/>
          <p:cNvSpPr/>
          <p:nvPr/>
        </p:nvSpPr>
        <p:spPr>
          <a:xfrm>
            <a:off x="3347864" y="1484784"/>
            <a:ext cx="2952328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843808" y="2060848"/>
            <a:ext cx="864096" cy="360040"/>
          </a:xfrm>
          <a:prstGeom prst="ellipse">
            <a:avLst/>
          </a:prstGeom>
          <a:solidFill>
            <a:srgbClr val="94B6D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270920" y="2420888"/>
            <a:ext cx="14895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5076056" y="5276986"/>
            <a:ext cx="648072" cy="360040"/>
          </a:xfrm>
          <a:prstGeom prst="ellipse">
            <a:avLst/>
          </a:prstGeom>
          <a:solidFill>
            <a:srgbClr val="94B6D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116632"/>
            <a:ext cx="9109012" cy="6480720"/>
          </a:xfrm>
        </p:spPr>
      </p:pic>
      <p:sp>
        <p:nvSpPr>
          <p:cNvPr id="5" name="Obdélník 4"/>
          <p:cNvSpPr/>
          <p:nvPr/>
        </p:nvSpPr>
        <p:spPr>
          <a:xfrm>
            <a:off x="2771800" y="3212976"/>
            <a:ext cx="1872208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652120" y="3933056"/>
            <a:ext cx="648072" cy="360040"/>
          </a:xfrm>
          <a:prstGeom prst="ellipse">
            <a:avLst/>
          </a:prstGeom>
          <a:solidFill>
            <a:srgbClr val="94B6D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21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144000" cy="6650843"/>
          </a:xfrm>
        </p:spPr>
      </p:pic>
      <p:sp>
        <p:nvSpPr>
          <p:cNvPr id="5" name="Obdélník 4"/>
          <p:cNvSpPr/>
          <p:nvPr/>
        </p:nvSpPr>
        <p:spPr>
          <a:xfrm>
            <a:off x="2843808" y="2636912"/>
            <a:ext cx="216024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652120" y="4005064"/>
            <a:ext cx="648072" cy="360040"/>
          </a:xfrm>
          <a:prstGeom prst="ellipse">
            <a:avLst/>
          </a:prstGeom>
          <a:solidFill>
            <a:srgbClr val="94B6D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2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392088"/>
          </a:xfrm>
        </p:spPr>
        <p:txBody>
          <a:bodyPr>
            <a:normAutofit fontScale="90000"/>
          </a:bodyPr>
          <a:lstStyle/>
          <a:p>
            <a:r>
              <a:rPr lang="cs-CZ" sz="1200" dirty="0" smtClean="0"/>
              <a:t>nastavení souřadnicového systému – </a:t>
            </a:r>
            <a:r>
              <a:rPr lang="cs-CZ" sz="1200" dirty="0" err="1" smtClean="0"/>
              <a:t>Layers</a:t>
            </a:r>
            <a:r>
              <a:rPr lang="cs-CZ" sz="1200" dirty="0" smtClean="0"/>
              <a:t> – </a:t>
            </a:r>
            <a:r>
              <a:rPr lang="cs-CZ" sz="1200" dirty="0" err="1" smtClean="0"/>
              <a:t>Properties</a:t>
            </a:r>
            <a:r>
              <a:rPr lang="cs-CZ" sz="1200" dirty="0" smtClean="0"/>
              <a:t> – </a:t>
            </a:r>
            <a:r>
              <a:rPr lang="cs-CZ" sz="1200" dirty="0" err="1" smtClean="0"/>
              <a:t>Coordinate</a:t>
            </a:r>
            <a:r>
              <a:rPr lang="cs-CZ" sz="1200" dirty="0" smtClean="0"/>
              <a:t> Systém – </a:t>
            </a:r>
            <a:r>
              <a:rPr lang="cs-CZ" sz="1200" dirty="0" err="1" smtClean="0"/>
              <a:t>Predefined</a:t>
            </a:r>
            <a:r>
              <a:rPr lang="cs-CZ" sz="1200" dirty="0" smtClean="0"/>
              <a:t> – </a:t>
            </a:r>
            <a:r>
              <a:rPr lang="cs-CZ" sz="1200" dirty="0" err="1" smtClean="0"/>
              <a:t>Projected</a:t>
            </a:r>
            <a:r>
              <a:rPr lang="cs-CZ" sz="1200" dirty="0" smtClean="0"/>
              <a:t> </a:t>
            </a:r>
            <a:r>
              <a:rPr lang="cs-CZ" sz="1200" dirty="0" err="1" smtClean="0"/>
              <a:t>Coordinates</a:t>
            </a:r>
            <a:r>
              <a:rPr lang="cs-CZ" sz="1200" dirty="0" smtClean="0"/>
              <a:t> Systems – </a:t>
            </a:r>
            <a:r>
              <a:rPr lang="cs-CZ" sz="1200" dirty="0" err="1" smtClean="0"/>
              <a:t>National</a:t>
            </a:r>
            <a:r>
              <a:rPr lang="cs-CZ" sz="1200" dirty="0" smtClean="0"/>
              <a:t> </a:t>
            </a:r>
            <a:r>
              <a:rPr lang="cs-CZ" sz="1200" dirty="0" err="1" smtClean="0"/>
              <a:t>Grids</a:t>
            </a:r>
            <a:r>
              <a:rPr lang="cs-CZ" sz="1200" dirty="0" smtClean="0"/>
              <a:t> – S-JTSK </a:t>
            </a:r>
            <a:r>
              <a:rPr lang="cs-CZ" sz="1200" dirty="0" err="1" smtClean="0"/>
              <a:t>Krovak</a:t>
            </a:r>
            <a:r>
              <a:rPr lang="cs-CZ" sz="1200" dirty="0" smtClean="0"/>
              <a:t> </a:t>
            </a:r>
            <a:r>
              <a:rPr lang="cs-CZ" sz="1200" dirty="0" err="1" smtClean="0"/>
              <a:t>EastNorth</a:t>
            </a:r>
            <a:endParaRPr lang="cs-CZ" sz="1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" y="620688"/>
            <a:ext cx="9086695" cy="6264696"/>
          </a:xfrm>
        </p:spPr>
      </p:pic>
      <p:sp>
        <p:nvSpPr>
          <p:cNvPr id="5" name="Obdélník 4"/>
          <p:cNvSpPr/>
          <p:nvPr/>
        </p:nvSpPr>
        <p:spPr>
          <a:xfrm>
            <a:off x="2339752" y="4509120"/>
            <a:ext cx="1296144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53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" y="116632"/>
            <a:ext cx="9051523" cy="6480720"/>
          </a:xfrm>
        </p:spPr>
      </p:pic>
    </p:spTree>
    <p:extLst>
      <p:ext uri="{BB962C8B-B14F-4D97-AF65-F5344CB8AC3E}">
        <p14:creationId xmlns:p14="http://schemas.microsoft.com/office/powerpoint/2010/main" val="267860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smtClean="0"/>
              <a:t>mapa</a:t>
            </a:r>
          </a:p>
          <a:p>
            <a:pPr lvl="2"/>
            <a:r>
              <a:rPr lang="cs-CZ" dirty="0" smtClean="0"/>
              <a:t>základní kompoziční prvky</a:t>
            </a:r>
          </a:p>
          <a:p>
            <a:pPr lvl="2"/>
            <a:r>
              <a:rPr lang="cs-CZ" dirty="0" smtClean="0"/>
              <a:t>nadstavbové prvky</a:t>
            </a:r>
          </a:p>
          <a:p>
            <a:pPr lvl="1"/>
            <a:r>
              <a:rPr lang="cs-CZ" dirty="0" smtClean="0"/>
              <a:t>protokol -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5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cs-CZ" dirty="0" smtClean="0"/>
              <a:t>Web Map </a:t>
            </a:r>
            <a:r>
              <a:rPr lang="cs-CZ" dirty="0" err="1" smtClean="0"/>
              <a:t>Service</a:t>
            </a:r>
            <a:r>
              <a:rPr lang="cs-CZ" dirty="0" smtClean="0"/>
              <a:t> (</a:t>
            </a:r>
            <a:r>
              <a:rPr lang="cs-CZ" dirty="0"/>
              <a:t>w</a:t>
            </a:r>
            <a:r>
              <a:rPr lang="cs-CZ" dirty="0" smtClean="0"/>
              <a:t>ebová mapová služba)</a:t>
            </a:r>
          </a:p>
          <a:p>
            <a:r>
              <a:rPr lang="cs-CZ" dirty="0" smtClean="0"/>
              <a:t>standard vyvinutý OGC (Open </a:t>
            </a:r>
            <a:r>
              <a:rPr lang="cs-CZ" dirty="0" err="1" smtClean="0"/>
              <a:t>Geospatial</a:t>
            </a:r>
            <a:r>
              <a:rPr lang="cs-CZ" dirty="0" smtClean="0"/>
              <a:t> </a:t>
            </a:r>
            <a:r>
              <a:rPr lang="cs-CZ" dirty="0" err="1" smtClean="0"/>
              <a:t>Consortium</a:t>
            </a:r>
            <a:r>
              <a:rPr lang="cs-CZ" dirty="0" smtClean="0"/>
              <a:t>)</a:t>
            </a:r>
          </a:p>
          <a:p>
            <a:r>
              <a:rPr lang="cs-CZ" dirty="0" smtClean="0"/>
              <a:t>služba pracující na principu klient-server</a:t>
            </a:r>
          </a:p>
          <a:p>
            <a:endParaRPr lang="cs-CZ" dirty="0"/>
          </a:p>
          <a:p>
            <a:r>
              <a:rPr lang="cs-CZ" b="1" dirty="0" smtClean="0"/>
              <a:t>umožňuje sdílení geografické informace ve formě rastrových map v prostředí internetu</a:t>
            </a:r>
          </a:p>
          <a:p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WMS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obrazová data (JPEG, TIFF, PNG,..)</a:t>
            </a:r>
          </a:p>
          <a:p>
            <a:r>
              <a:rPr lang="cs-CZ" dirty="0" smtClean="0"/>
              <a:t>zobrazují tematické geografické informace nebo jsou výsledkem překrytu více vrstev</a:t>
            </a:r>
          </a:p>
          <a:p>
            <a:r>
              <a:rPr lang="cs-CZ" dirty="0" smtClean="0"/>
              <a:t>data jsou </a:t>
            </a:r>
            <a:r>
              <a:rPr lang="cs-CZ" dirty="0" err="1" smtClean="0"/>
              <a:t>georeferencována</a:t>
            </a:r>
            <a:r>
              <a:rPr lang="cs-CZ" dirty="0" smtClean="0"/>
              <a:t> – správná prezentace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Vyberte </a:t>
            </a:r>
            <a:r>
              <a:rPr lang="cs-CZ" dirty="0"/>
              <a:t>5 tematicky souvisejících map dostupných pomocí služeb WMS a na jejich základě proveďte stručnou charakteristiku vybraného území. Zvolte mapy tak, aby charakteristika byla smysluplná. Přemýšlejte a snažte se odhalit souvislosti vybraných jevů, tyto souvislosti popište. Text doplňte mapou území vytvořenou v programu </a:t>
            </a:r>
            <a:r>
              <a:rPr lang="cs-CZ" dirty="0" err="1"/>
              <a:t>ArcGIS</a:t>
            </a:r>
            <a:r>
              <a:rPr lang="cs-CZ" dirty="0"/>
              <a:t>, ve které znázorníte dvě z vybraných charakteristik. </a:t>
            </a:r>
          </a:p>
          <a:p>
            <a:r>
              <a:rPr lang="cs-CZ" dirty="0"/>
              <a:t>Doporučená velikost území: okres </a:t>
            </a:r>
          </a:p>
          <a:p>
            <a:r>
              <a:rPr lang="cs-CZ" dirty="0"/>
              <a:t>Doporučený rozsah: 1,5 – 2 strany A4 textu + mapa vybraného území (uveďte seznam využitých WMS služeb a jejich vrstev; mapa musí obsahovat všechny základní kompoziční prvky).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IS:</a:t>
            </a:r>
          </a:p>
          <a:p>
            <a:pPr lvl="1"/>
            <a:r>
              <a:rPr lang="cs-CZ" dirty="0" smtClean="0"/>
              <a:t>zadání cvičení</a:t>
            </a:r>
          </a:p>
          <a:p>
            <a:pPr lvl="1"/>
            <a:r>
              <a:rPr lang="cs-CZ" dirty="0" smtClean="0"/>
              <a:t>seznam WMS serverů</a:t>
            </a:r>
          </a:p>
          <a:p>
            <a:pPr lvl="1"/>
            <a:r>
              <a:rPr lang="cs-CZ" dirty="0" smtClean="0"/>
              <a:t>aktualizovaný seznam serverů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4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" y="220030"/>
            <a:ext cx="9029363" cy="6161298"/>
          </a:xfrm>
        </p:spPr>
      </p:pic>
      <p:sp>
        <p:nvSpPr>
          <p:cNvPr id="5" name="Ovál 4"/>
          <p:cNvSpPr/>
          <p:nvPr/>
        </p:nvSpPr>
        <p:spPr>
          <a:xfrm>
            <a:off x="5436096" y="4005064"/>
            <a:ext cx="576064" cy="360040"/>
          </a:xfrm>
          <a:prstGeom prst="ellipse">
            <a:avLst/>
          </a:prstGeom>
          <a:solidFill>
            <a:srgbClr val="94B6D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9150899" cy="6597668"/>
          </a:xfrm>
        </p:spPr>
      </p:pic>
      <p:cxnSp>
        <p:nvCxnSpPr>
          <p:cNvPr id="6" name="Přímá spojnice se šipkou 5"/>
          <p:cNvCxnSpPr/>
          <p:nvPr/>
        </p:nvCxnSpPr>
        <p:spPr>
          <a:xfrm>
            <a:off x="1547664" y="44624"/>
            <a:ext cx="36004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283968" y="2924944"/>
            <a:ext cx="720080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9088566" cy="6329798"/>
          </a:xfrm>
        </p:spPr>
      </p:pic>
      <p:sp>
        <p:nvSpPr>
          <p:cNvPr id="5" name="Obdélník 4"/>
          <p:cNvSpPr/>
          <p:nvPr/>
        </p:nvSpPr>
        <p:spPr>
          <a:xfrm>
            <a:off x="2699792" y="2924944"/>
            <a:ext cx="936104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02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9144000" cy="6528307"/>
          </a:xfrm>
        </p:spPr>
      </p:pic>
      <p:cxnSp>
        <p:nvCxnSpPr>
          <p:cNvPr id="5" name="Přímá spojnice se šipkou 4"/>
          <p:cNvCxnSpPr/>
          <p:nvPr/>
        </p:nvCxnSpPr>
        <p:spPr>
          <a:xfrm>
            <a:off x="3203848" y="908720"/>
            <a:ext cx="36004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3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206</Words>
  <Application>Microsoft Office PowerPoint</Application>
  <PresentationFormat>Předvádění na obrazovce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Medián</vt:lpstr>
      <vt:lpstr>GEOGRAFICKÁ KARTOGRAFIE</vt:lpstr>
      <vt:lpstr>WMS</vt:lpstr>
      <vt:lpstr>WMS</vt:lpstr>
      <vt:lpstr>Zadání cvičení</vt:lpstr>
      <vt:lpstr>Zadání 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nastavení souřadnicového systému – Layers – Properties – Coordinate Systém – Predefined – Projected Coordinates Systems – National Grids – S-JTSK Krovak EastNorth</vt:lpstr>
      <vt:lpstr>Prezentace aplikace PowerPoint</vt:lpstr>
      <vt:lpstr>Výstup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KARTOGRAFIE</dc:title>
  <dc:creator>monika</dc:creator>
  <cp:lastModifiedBy>Rusnakova, Monika</cp:lastModifiedBy>
  <cp:revision>16</cp:revision>
  <dcterms:created xsi:type="dcterms:W3CDTF">2012-02-13T18:04:20Z</dcterms:created>
  <dcterms:modified xsi:type="dcterms:W3CDTF">2013-04-22T11:58:37Z</dcterms:modified>
</cp:coreProperties>
</file>