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6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19.4.11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19.4.11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19.4.11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19.4.11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19.4.11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19.4.11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19.4.11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19.4.11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19.4.11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19.4.11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19.4.11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19.4.11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Kritická</a:t>
            </a:r>
            <a:r>
              <a:rPr lang="en-US" dirty="0" smtClean="0"/>
              <a:t> </a:t>
            </a:r>
            <a:r>
              <a:rPr lang="en-US" dirty="0" err="1" smtClean="0"/>
              <a:t>kartografie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156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Propagátoři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JB </a:t>
            </a:r>
            <a:r>
              <a:rPr lang="en-US" b="1" dirty="0"/>
              <a:t>Harley</a:t>
            </a:r>
            <a:r>
              <a:rPr lang="en-US" dirty="0"/>
              <a:t>, </a:t>
            </a:r>
            <a:r>
              <a:rPr lang="en-US" b="1" i="1" dirty="0"/>
              <a:t>Deconstructing </a:t>
            </a:r>
            <a:r>
              <a:rPr lang="en-US" i="1" dirty="0"/>
              <a:t>the </a:t>
            </a:r>
            <a:r>
              <a:rPr lang="en-US" b="1" i="1" dirty="0"/>
              <a:t>map </a:t>
            </a:r>
            <a:r>
              <a:rPr lang="en-US" dirty="0"/>
              <a:t>(1989) </a:t>
            </a:r>
            <a:endParaRPr lang="en-US" dirty="0" smtClean="0"/>
          </a:p>
          <a:p>
            <a:r>
              <a:rPr lang="en-US" dirty="0" smtClean="0"/>
              <a:t>Denis </a:t>
            </a:r>
            <a:r>
              <a:rPr lang="en-US" dirty="0"/>
              <a:t>Wood, </a:t>
            </a:r>
            <a:r>
              <a:rPr lang="en-US" i="1" dirty="0"/>
              <a:t>The power of maps </a:t>
            </a:r>
            <a:r>
              <a:rPr lang="en-US" dirty="0"/>
              <a:t>(1992)</a:t>
            </a:r>
          </a:p>
          <a:p>
            <a:r>
              <a:rPr lang="en-US" dirty="0"/>
              <a:t>Jeremy Black, </a:t>
            </a:r>
            <a:r>
              <a:rPr lang="en-US" i="1" dirty="0"/>
              <a:t>Maps and politics </a:t>
            </a:r>
            <a:r>
              <a:rPr lang="en-US" dirty="0"/>
              <a:t>(1997) Jeremy </a:t>
            </a:r>
            <a:r>
              <a:rPr lang="en-US" dirty="0" err="1"/>
              <a:t>Crampton</a:t>
            </a:r>
            <a:r>
              <a:rPr lang="en-US" dirty="0"/>
              <a:t>, </a:t>
            </a:r>
            <a:r>
              <a:rPr lang="en-US" i="1" dirty="0"/>
              <a:t>Maps as social constructions: power, communication and visualization </a:t>
            </a:r>
            <a:r>
              <a:rPr lang="en-US" dirty="0"/>
              <a:t>(2001</a:t>
            </a:r>
            <a:r>
              <a:rPr lang="en-US" dirty="0" smtClean="0"/>
              <a:t>)</a:t>
            </a:r>
          </a:p>
          <a:p>
            <a:r>
              <a:rPr lang="en-US" dirty="0" smtClean="0"/>
              <a:t> </a:t>
            </a:r>
            <a:r>
              <a:rPr lang="en-US" dirty="0"/>
              <a:t>Paul </a:t>
            </a:r>
            <a:r>
              <a:rPr lang="en-US" dirty="0" err="1"/>
              <a:t>Laxton</a:t>
            </a:r>
            <a:r>
              <a:rPr lang="en-US" dirty="0"/>
              <a:t>, </a:t>
            </a:r>
            <a:r>
              <a:rPr lang="en-US" i="1" dirty="0"/>
              <a:t>New nature of maps </a:t>
            </a:r>
            <a:r>
              <a:rPr lang="en-US" dirty="0"/>
              <a:t>(2001)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37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Harley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maps express </a:t>
            </a:r>
            <a:r>
              <a:rPr lang="en-US" dirty="0" smtClean="0"/>
              <a:t>power</a:t>
            </a:r>
          </a:p>
          <a:p>
            <a:r>
              <a:rPr lang="en-US" dirty="0" smtClean="0"/>
              <a:t>maps </a:t>
            </a:r>
            <a:r>
              <a:rPr lang="en-US" dirty="0"/>
              <a:t>create </a:t>
            </a:r>
            <a:r>
              <a:rPr lang="en-US" dirty="0" smtClean="0"/>
              <a:t>power</a:t>
            </a:r>
          </a:p>
          <a:p>
            <a:r>
              <a:rPr lang="en-US" dirty="0" smtClean="0"/>
              <a:t>maps </a:t>
            </a:r>
            <a:r>
              <a:rPr lang="en-US" dirty="0"/>
              <a:t>are not neutral or objective maps are systems of power-knowledge </a:t>
            </a:r>
            <a:endParaRPr lang="en-US" dirty="0" smtClean="0"/>
          </a:p>
          <a:p>
            <a:r>
              <a:rPr lang="en-US" dirty="0" smtClean="0"/>
              <a:t>maps </a:t>
            </a:r>
            <a:r>
              <a:rPr lang="en-US" dirty="0"/>
              <a:t>are subjective, selective distortions maps serve the interests of those that make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890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</a:t>
            </a:r>
            <a:r>
              <a:rPr lang="en-US" dirty="0" err="1" smtClean="0"/>
              <a:t>tení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řádky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should worry less about </a:t>
            </a:r>
            <a:r>
              <a:rPr lang="en-US" b="1" dirty="0"/>
              <a:t>map </a:t>
            </a:r>
            <a:r>
              <a:rPr lang="en-US" dirty="0"/>
              <a:t>design, accuracy </a:t>
            </a:r>
            <a:r>
              <a:rPr lang="en-US" dirty="0" err="1"/>
              <a:t>standards,theories</a:t>
            </a:r>
            <a:r>
              <a:rPr lang="en-US" dirty="0"/>
              <a:t> of information transfer, </a:t>
            </a:r>
            <a:r>
              <a:rPr lang="en-US" dirty="0" err="1"/>
              <a:t>etc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 (that’s a smoke screen)</a:t>
            </a:r>
          </a:p>
          <a:p>
            <a:r>
              <a:rPr lang="en-US" dirty="0"/>
              <a:t>examine more the social implications what are the ethics of the maps, the </a:t>
            </a:r>
            <a:r>
              <a:rPr lang="en-US" b="1" dirty="0"/>
              <a:t>map</a:t>
            </a:r>
            <a:r>
              <a:rPr lang="en-US" dirty="0"/>
              <a:t>-maker and </a:t>
            </a:r>
            <a:r>
              <a:rPr lang="en-US" dirty="0" smtClean="0"/>
              <a:t>their mapping </a:t>
            </a:r>
            <a:r>
              <a:rPr lang="en-US" dirty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32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 </a:t>
            </a:r>
            <a:r>
              <a:rPr lang="en-US" dirty="0" err="1" smtClean="0"/>
              <a:t>sledovat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i="1" dirty="0"/>
              <a:t>Power: </a:t>
            </a:r>
            <a:r>
              <a:rPr lang="en-US" dirty="0"/>
              <a:t>What are the economic structures in which the </a:t>
            </a:r>
            <a:r>
              <a:rPr lang="en-US" b="1" dirty="0"/>
              <a:t>map </a:t>
            </a:r>
            <a:r>
              <a:rPr lang="en-US" dirty="0"/>
              <a:t>is situated?</a:t>
            </a:r>
          </a:p>
          <a:p>
            <a:r>
              <a:rPr lang="en-US" i="1" dirty="0"/>
              <a:t>Consumption</a:t>
            </a:r>
            <a:r>
              <a:rPr lang="en-US" dirty="0"/>
              <a:t>: How is the </a:t>
            </a:r>
            <a:r>
              <a:rPr lang="en-US" b="1" dirty="0"/>
              <a:t>map </a:t>
            </a:r>
            <a:r>
              <a:rPr lang="en-US" dirty="0"/>
              <a:t>presented, disseminated, </a:t>
            </a:r>
            <a:r>
              <a:rPr lang="en-US" dirty="0" err="1"/>
              <a:t>andused</a:t>
            </a:r>
            <a:r>
              <a:rPr lang="en-US" dirty="0"/>
              <a:t>? How does the </a:t>
            </a:r>
            <a:r>
              <a:rPr lang="en-US" b="1" dirty="0"/>
              <a:t>map </a:t>
            </a:r>
            <a:r>
              <a:rPr lang="en-US" dirty="0"/>
              <a:t>work as part of wider </a:t>
            </a:r>
            <a:r>
              <a:rPr lang="en-US" dirty="0" err="1"/>
              <a:t>spacediscourses</a:t>
            </a:r>
            <a:r>
              <a:rPr lang="en-US" dirty="0"/>
              <a:t> and how is it received by society?</a:t>
            </a:r>
          </a:p>
          <a:p>
            <a:r>
              <a:rPr lang="en-US" i="1" dirty="0"/>
              <a:t>Interests: </a:t>
            </a:r>
            <a:r>
              <a:rPr lang="en-US" dirty="0"/>
              <a:t>What interests are served by making this </a:t>
            </a:r>
            <a:r>
              <a:rPr lang="en-US" b="1" dirty="0"/>
              <a:t>map</a:t>
            </a:r>
            <a:r>
              <a:rPr lang="en-US" dirty="0"/>
              <a:t>? </a:t>
            </a:r>
            <a:r>
              <a:rPr lang="en-US" dirty="0" err="1"/>
              <a:t>Whowins</a:t>
            </a:r>
            <a:r>
              <a:rPr lang="en-US" dirty="0"/>
              <a:t> and who looses? Where does power lie in the production </a:t>
            </a:r>
            <a:r>
              <a:rPr lang="en-US" dirty="0" err="1"/>
              <a:t>ofthis</a:t>
            </a:r>
            <a:r>
              <a:rPr lang="en-US" dirty="0"/>
              <a:t> </a:t>
            </a:r>
            <a:r>
              <a:rPr lang="en-US" b="1" dirty="0"/>
              <a:t>map</a:t>
            </a:r>
            <a:r>
              <a:rPr lang="en-US" dirty="0"/>
              <a:t>?</a:t>
            </a:r>
          </a:p>
          <a:p>
            <a:r>
              <a:rPr lang="en-US" i="1" dirty="0"/>
              <a:t>Closure</a:t>
            </a:r>
            <a:r>
              <a:rPr lang="en-US" dirty="0"/>
              <a:t>: What maps were not made? How does this </a:t>
            </a:r>
            <a:r>
              <a:rPr lang="en-US" b="1" dirty="0" err="1"/>
              <a:t>map</a:t>
            </a:r>
            <a:r>
              <a:rPr lang="en-US" dirty="0" err="1"/>
              <a:t>foreclose</a:t>
            </a:r>
            <a:r>
              <a:rPr lang="en-US" dirty="0"/>
              <a:t> other representations and opportunities? What </a:t>
            </a:r>
            <a:r>
              <a:rPr lang="en-US" dirty="0" err="1"/>
              <a:t>othermappings</a:t>
            </a:r>
            <a:r>
              <a:rPr lang="en-US" dirty="0"/>
              <a:t> have been undertaken or alternative mappings </a:t>
            </a:r>
            <a:r>
              <a:rPr lang="en-US" dirty="0" err="1" smtClean="0"/>
              <a:t>couldbe</a:t>
            </a:r>
            <a:r>
              <a:rPr lang="en-US" dirty="0" smtClean="0"/>
              <a:t> </a:t>
            </a:r>
            <a:r>
              <a:rPr lang="en-US" dirty="0"/>
              <a:t>imagined</a:t>
            </a:r>
            <a:r>
              <a:rPr lang="en-US" dirty="0" smtClean="0"/>
              <a:t>?</a:t>
            </a:r>
          </a:p>
          <a:p>
            <a:r>
              <a:rPr lang="en-US" i="1" dirty="0" smtClean="0"/>
              <a:t>Authorship</a:t>
            </a:r>
            <a:r>
              <a:rPr lang="en-US" dirty="0"/>
              <a:t>: What is the authorship of the </a:t>
            </a:r>
            <a:r>
              <a:rPr lang="en-US" b="1" dirty="0"/>
              <a:t>map</a:t>
            </a:r>
            <a:r>
              <a:rPr lang="en-US" dirty="0"/>
              <a:t>? Who is </a:t>
            </a:r>
            <a:r>
              <a:rPr lang="en-US" dirty="0" smtClean="0"/>
              <a:t>doing the </a:t>
            </a:r>
            <a:r>
              <a:rPr lang="en-US" dirty="0"/>
              <a:t>showing and what are their explicit and implicit intentions? What is the relationship between the </a:t>
            </a:r>
            <a:r>
              <a:rPr lang="en-US" b="1" dirty="0"/>
              <a:t>map </a:t>
            </a:r>
            <a:r>
              <a:rPr lang="en-US" dirty="0"/>
              <a:t>and its author?</a:t>
            </a:r>
          </a:p>
          <a:p>
            <a:r>
              <a:rPr lang="en-US" i="1" dirty="0"/>
              <a:t>Objectives</a:t>
            </a:r>
            <a:r>
              <a:rPr lang="en-US" dirty="0"/>
              <a:t>: Why was the </a:t>
            </a:r>
            <a:r>
              <a:rPr lang="en-US" b="1" dirty="0"/>
              <a:t>map </a:t>
            </a:r>
            <a:r>
              <a:rPr lang="en-US" dirty="0"/>
              <a:t>made? Are the objectives of </a:t>
            </a:r>
            <a:r>
              <a:rPr lang="en-US" dirty="0" err="1"/>
              <a:t>the</a:t>
            </a:r>
            <a:r>
              <a:rPr lang="en-US" b="1" dirty="0" err="1"/>
              <a:t>map</a:t>
            </a:r>
            <a:r>
              <a:rPr lang="en-US" b="1" dirty="0"/>
              <a:t> </a:t>
            </a:r>
            <a:r>
              <a:rPr lang="en-US" dirty="0"/>
              <a:t>stated explicitly? What are some possible </a:t>
            </a:r>
            <a:r>
              <a:rPr lang="en-US" dirty="0" err="1"/>
              <a:t>secondary,implicit</a:t>
            </a:r>
            <a:r>
              <a:rPr lang="en-US" dirty="0"/>
              <a:t> objectives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117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dirty="0" smtClean="0"/>
              <a:t>o </a:t>
            </a:r>
            <a:r>
              <a:rPr lang="en-US" dirty="0" err="1" smtClean="0"/>
              <a:t>sledovat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i="1" dirty="0"/>
              <a:t>Contexts</a:t>
            </a:r>
            <a:r>
              <a:rPr lang="en-US" dirty="0"/>
              <a:t>: What are the institutional contexts of the </a:t>
            </a:r>
            <a:r>
              <a:rPr lang="en-US" b="1" dirty="0"/>
              <a:t>map</a:t>
            </a:r>
            <a:r>
              <a:rPr lang="en-US" dirty="0"/>
              <a:t>? </a:t>
            </a:r>
            <a:r>
              <a:rPr lang="en-US" dirty="0" smtClean="0"/>
              <a:t>Who pays </a:t>
            </a:r>
            <a:r>
              <a:rPr lang="en-US" dirty="0"/>
              <a:t>for the </a:t>
            </a:r>
            <a:r>
              <a:rPr lang="en-US" b="1" dirty="0"/>
              <a:t>map </a:t>
            </a:r>
            <a:r>
              <a:rPr lang="en-US" dirty="0"/>
              <a:t>to be made? What necessary practices </a:t>
            </a:r>
            <a:r>
              <a:rPr lang="en-US" dirty="0" err="1"/>
              <a:t>andtechnical</a:t>
            </a:r>
            <a:r>
              <a:rPr lang="en-US" dirty="0"/>
              <a:t> infrastructure was required to make the </a:t>
            </a:r>
            <a:r>
              <a:rPr lang="en-US" b="1" dirty="0"/>
              <a:t>map</a:t>
            </a:r>
            <a:r>
              <a:rPr lang="en-US" dirty="0"/>
              <a:t>? </a:t>
            </a:r>
            <a:r>
              <a:rPr lang="en-US" dirty="0" err="1" smtClean="0"/>
              <a:t>Wha</a:t>
            </a:r>
            <a:r>
              <a:rPr lang="en-US" dirty="0" smtClean="0"/>
              <a:t> tare </a:t>
            </a:r>
            <a:r>
              <a:rPr lang="en-US" dirty="0"/>
              <a:t>some of the major social and cultural inspirations and influences on the </a:t>
            </a:r>
            <a:r>
              <a:rPr lang="en-US" b="1" dirty="0"/>
              <a:t>map</a:t>
            </a:r>
            <a:r>
              <a:rPr lang="en-US" dirty="0"/>
              <a:t>?</a:t>
            </a:r>
          </a:p>
          <a:p>
            <a:r>
              <a:rPr lang="en-US" i="1" dirty="0"/>
              <a:t>Subject</a:t>
            </a:r>
            <a:r>
              <a:rPr lang="en-US" dirty="0"/>
              <a:t>: What is the subject of the </a:t>
            </a:r>
            <a:r>
              <a:rPr lang="en-US" b="1" dirty="0"/>
              <a:t>map</a:t>
            </a:r>
            <a:r>
              <a:rPr lang="en-US" dirty="0"/>
              <a:t>? What is shown </a:t>
            </a:r>
            <a:r>
              <a:rPr lang="en-US" dirty="0" err="1"/>
              <a:t>andwhat</a:t>
            </a:r>
            <a:r>
              <a:rPr lang="en-US" dirty="0"/>
              <a:t> is not shown? </a:t>
            </a:r>
            <a:endParaRPr lang="en-US" dirty="0" smtClean="0"/>
          </a:p>
          <a:p>
            <a:r>
              <a:rPr lang="en-US" i="1" dirty="0" smtClean="0"/>
              <a:t>Rhetoric</a:t>
            </a:r>
            <a:r>
              <a:rPr lang="en-US" dirty="0"/>
              <a:t>: How is power encoded and expressed in bot </a:t>
            </a:r>
            <a:r>
              <a:rPr lang="en-US" dirty="0" err="1"/>
              <a:t>thecontent</a:t>
            </a:r>
            <a:r>
              <a:rPr lang="en-US" dirty="0"/>
              <a:t> and graphical form of the </a:t>
            </a:r>
            <a:r>
              <a:rPr lang="en-US" b="1" dirty="0"/>
              <a:t>map</a:t>
            </a:r>
            <a:r>
              <a:rPr lang="en-US" dirty="0"/>
              <a:t>? What </a:t>
            </a:r>
            <a:r>
              <a:rPr lang="en-US" dirty="0" err="1"/>
              <a:t>conventionsunderlie</a:t>
            </a:r>
            <a:r>
              <a:rPr lang="en-US" dirty="0"/>
              <a:t> the graphical symbols employed on the </a:t>
            </a:r>
            <a:r>
              <a:rPr lang="en-US" b="1" dirty="0"/>
              <a:t>map</a:t>
            </a:r>
            <a:r>
              <a:rPr lang="en-US" dirty="0"/>
              <a:t>?</a:t>
            </a:r>
          </a:p>
          <a:p>
            <a:r>
              <a:rPr lang="en-US" i="1" dirty="0"/>
              <a:t>Accuracy</a:t>
            </a:r>
            <a:r>
              <a:rPr lang="en-US" dirty="0"/>
              <a:t>: How ‘accurate’ is the </a:t>
            </a:r>
            <a:r>
              <a:rPr lang="en-US" b="1" dirty="0"/>
              <a:t>map</a:t>
            </a:r>
            <a:r>
              <a:rPr lang="en-US" dirty="0"/>
              <a:t>? What are its standards </a:t>
            </a:r>
            <a:r>
              <a:rPr lang="en-US" dirty="0" err="1"/>
              <a:t>ofaccuracy</a:t>
            </a:r>
            <a:r>
              <a:rPr lang="en-US" dirty="0"/>
              <a:t>? Is it a workable </a:t>
            </a:r>
            <a:r>
              <a:rPr lang="en-US" b="1" dirty="0"/>
              <a:t>map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i="1" dirty="0" smtClean="0"/>
              <a:t>Space</a:t>
            </a:r>
            <a:r>
              <a:rPr lang="en-US" dirty="0"/>
              <a:t>: What is the scale of the </a:t>
            </a:r>
            <a:r>
              <a:rPr lang="en-US" b="1" dirty="0"/>
              <a:t>map</a:t>
            </a:r>
            <a:r>
              <a:rPr lang="en-US" dirty="0"/>
              <a:t>? What conception of </a:t>
            </a:r>
            <a:r>
              <a:rPr lang="en-US" dirty="0" err="1"/>
              <a:t>spaceis</a:t>
            </a:r>
            <a:r>
              <a:rPr lang="en-US" dirty="0"/>
              <a:t> the </a:t>
            </a:r>
            <a:r>
              <a:rPr lang="en-US" b="1" dirty="0"/>
              <a:t>map </a:t>
            </a:r>
            <a:r>
              <a:rPr lang="en-US" dirty="0"/>
              <a:t>based upon? What is the maps worldview?</a:t>
            </a:r>
          </a:p>
          <a:p>
            <a:r>
              <a:rPr lang="en-US" i="1" dirty="0"/>
              <a:t>Ethics</a:t>
            </a:r>
            <a:r>
              <a:rPr lang="en-US" dirty="0"/>
              <a:t>: Is it an ethical </a:t>
            </a:r>
            <a:r>
              <a:rPr lang="en-US" b="1" dirty="0"/>
              <a:t>map</a:t>
            </a:r>
            <a:r>
              <a:rPr lang="en-US" dirty="0"/>
              <a:t>? What are the wider social </a:t>
            </a:r>
            <a:r>
              <a:rPr lang="en-US" dirty="0" err="1"/>
              <a:t>politicaland</a:t>
            </a:r>
            <a:r>
              <a:rPr lang="en-US" dirty="0"/>
              <a:t> economic implications on the space being mapped? </a:t>
            </a:r>
            <a:r>
              <a:rPr lang="en-US" dirty="0" err="1"/>
              <a:t>Howmight</a:t>
            </a:r>
            <a:r>
              <a:rPr lang="en-US" dirty="0"/>
              <a:t> the </a:t>
            </a:r>
            <a:r>
              <a:rPr lang="en-US" b="1" dirty="0"/>
              <a:t>map </a:t>
            </a:r>
            <a:r>
              <a:rPr lang="en-US" dirty="0"/>
              <a:t>change nature and perceptions of the space </a:t>
            </a:r>
            <a:r>
              <a:rPr lang="en-US" dirty="0" err="1"/>
              <a:t>thatit</a:t>
            </a:r>
            <a:r>
              <a:rPr lang="en-US" dirty="0"/>
              <a:t> maps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5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Aspekty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Propaganda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Petersova</a:t>
            </a:r>
            <a:r>
              <a:rPr lang="en-US" dirty="0" smtClean="0"/>
              <a:t>” </a:t>
            </a:r>
            <a:r>
              <a:rPr lang="en-US" dirty="0" err="1" smtClean="0"/>
              <a:t>projekce</a:t>
            </a:r>
            <a:endParaRPr lang="en-US" dirty="0" smtClean="0"/>
          </a:p>
          <a:p>
            <a:r>
              <a:rPr lang="en-US" dirty="0" err="1" smtClean="0"/>
              <a:t>Historie</a:t>
            </a:r>
            <a:r>
              <a:rPr lang="en-US" dirty="0" smtClean="0"/>
              <a:t> </a:t>
            </a:r>
            <a:r>
              <a:rPr lang="en-US" dirty="0" err="1" smtClean="0"/>
              <a:t>symbolu</a:t>
            </a:r>
            <a:endParaRPr lang="en-US" dirty="0" smtClean="0"/>
          </a:p>
          <a:p>
            <a:pPr lvl="1"/>
            <a:r>
              <a:rPr lang="en-US" dirty="0" err="1" smtClean="0"/>
              <a:t>L</a:t>
            </a:r>
            <a:r>
              <a:rPr lang="en-US" dirty="0" err="1" smtClean="0"/>
              <a:t>inie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povrch</a:t>
            </a:r>
            <a:r>
              <a:rPr lang="en-US" dirty="0" smtClean="0"/>
              <a:t> - </a:t>
            </a:r>
            <a:r>
              <a:rPr lang="en-US" dirty="0" err="1" smtClean="0"/>
              <a:t>objem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1033" y="1646237"/>
            <a:ext cx="3547668" cy="43345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885" y="3776807"/>
            <a:ext cx="4215812" cy="2602661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563733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Kritika</a:t>
            </a:r>
            <a:r>
              <a:rPr lang="en-US" dirty="0" smtClean="0"/>
              <a:t> </a:t>
            </a:r>
            <a:r>
              <a:rPr lang="en-US" dirty="0" err="1" smtClean="0"/>
              <a:t>kritiky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</a:t>
            </a:r>
            <a:r>
              <a:rPr lang="en-US" dirty="0" err="1" smtClean="0"/>
              <a:t>odsouvání</a:t>
            </a:r>
            <a:r>
              <a:rPr lang="en-US" dirty="0" smtClean="0"/>
              <a:t> </a:t>
            </a:r>
            <a:r>
              <a:rPr lang="en-US" dirty="0" err="1" smtClean="0"/>
              <a:t>úmyslů</a:t>
            </a:r>
            <a:r>
              <a:rPr lang="en-US" dirty="0" smtClean="0"/>
              <a:t> tam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nejsou</a:t>
            </a:r>
            <a:endParaRPr lang="en-US" dirty="0" smtClean="0"/>
          </a:p>
          <a:p>
            <a:pPr lvl="1"/>
            <a:r>
              <a:rPr lang="en-US" dirty="0" err="1" smtClean="0"/>
              <a:t>M</a:t>
            </a:r>
            <a:r>
              <a:rPr lang="en-US" dirty="0" err="1" smtClean="0"/>
              <a:t>noho</a:t>
            </a:r>
            <a:r>
              <a:rPr lang="en-US" dirty="0" smtClean="0"/>
              <a:t> </a:t>
            </a:r>
            <a:r>
              <a:rPr lang="en-US" dirty="0" err="1" smtClean="0"/>
              <a:t>oblastí</a:t>
            </a:r>
            <a:r>
              <a:rPr lang="en-US" dirty="0" smtClean="0"/>
              <a:t> </a:t>
            </a:r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mapa</a:t>
            </a:r>
            <a:r>
              <a:rPr lang="en-US" dirty="0" smtClean="0"/>
              <a:t> </a:t>
            </a:r>
            <a:r>
              <a:rPr lang="en-US" dirty="0" err="1" smtClean="0"/>
              <a:t>neslouží</a:t>
            </a:r>
            <a:r>
              <a:rPr lang="en-US" dirty="0" smtClean="0"/>
              <a:t> k </a:t>
            </a:r>
            <a:r>
              <a:rPr lang="en-US" dirty="0" err="1" smtClean="0"/>
              <a:t>demostraci</a:t>
            </a:r>
            <a:endParaRPr lang="en-US" dirty="0" smtClean="0"/>
          </a:p>
          <a:p>
            <a:pPr lvl="1"/>
            <a:r>
              <a:rPr lang="en-US" dirty="0" err="1" smtClean="0"/>
              <a:t>A</a:t>
            </a:r>
            <a:r>
              <a:rPr lang="en-US" dirty="0" err="1" smtClean="0"/>
              <a:t>nachronismus</a:t>
            </a:r>
            <a:endParaRPr lang="en-US" dirty="0" smtClean="0"/>
          </a:p>
          <a:p>
            <a:pPr lvl="1"/>
            <a:r>
              <a:rPr lang="en-US" dirty="0" err="1" smtClean="0"/>
              <a:t>M</a:t>
            </a:r>
            <a:r>
              <a:rPr lang="en-US" dirty="0" err="1" smtClean="0"/>
              <a:t>noho</a:t>
            </a:r>
            <a:r>
              <a:rPr lang="en-US" dirty="0" smtClean="0"/>
              <a:t> </a:t>
            </a:r>
            <a:r>
              <a:rPr lang="en-US" dirty="0" err="1" smtClean="0"/>
              <a:t>okolností</a:t>
            </a:r>
            <a:r>
              <a:rPr lang="en-US" dirty="0" smtClean="0"/>
              <a:t> </a:t>
            </a:r>
            <a:r>
              <a:rPr lang="en-US" dirty="0" err="1" smtClean="0"/>
              <a:t>nesouvisí</a:t>
            </a:r>
            <a:r>
              <a:rPr lang="en-US" dirty="0" smtClean="0"/>
              <a:t> se </a:t>
            </a:r>
            <a:r>
              <a:rPr lang="en-US" dirty="0" err="1" smtClean="0"/>
              <a:t>vznikem</a:t>
            </a:r>
            <a:r>
              <a:rPr lang="en-US" dirty="0" smtClean="0"/>
              <a:t> </a:t>
            </a:r>
            <a:r>
              <a:rPr lang="en-US" dirty="0" err="1" smtClean="0"/>
              <a:t>mapy</a:t>
            </a:r>
            <a:endParaRPr lang="en-US" dirty="0" smtClean="0"/>
          </a:p>
          <a:p>
            <a:r>
              <a:rPr lang="en-US" dirty="0" err="1" smtClean="0"/>
              <a:t>P</a:t>
            </a:r>
            <a:r>
              <a:rPr lang="en-US" dirty="0" err="1" smtClean="0"/>
              <a:t>řílišná</a:t>
            </a:r>
            <a:r>
              <a:rPr lang="en-US" dirty="0" smtClean="0"/>
              <a:t> </a:t>
            </a:r>
            <a:r>
              <a:rPr lang="en-US" dirty="0" err="1" smtClean="0"/>
              <a:t>generalizace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813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46</TotalTime>
  <Words>516</Words>
  <Application>Microsoft Macintosh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Kritická kartografie</vt:lpstr>
      <vt:lpstr>Propagátoři</vt:lpstr>
      <vt:lpstr>Harley</vt:lpstr>
      <vt:lpstr>Čtení mezi řádky</vt:lpstr>
      <vt:lpstr>Co sledovat</vt:lpstr>
      <vt:lpstr>Co sledovat</vt:lpstr>
      <vt:lpstr>Aspekty</vt:lpstr>
      <vt:lpstr>Kritika kritiky</vt:lpstr>
    </vt:vector>
  </TitlesOfParts>
  <Company>Masaryk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Kritická kartografie</dc:title>
  <dc:creator>Karel Stanek</dc:creator>
  <cp:lastModifiedBy>Karel Stanek</cp:lastModifiedBy>
  <cp:revision>3</cp:revision>
  <dcterms:created xsi:type="dcterms:W3CDTF">2011-04-19T05:59:19Z</dcterms:created>
  <dcterms:modified xsi:type="dcterms:W3CDTF">2011-04-19T06:45:52Z</dcterms:modified>
</cp:coreProperties>
</file>