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0" r:id="rId3"/>
    <p:sldId id="256" r:id="rId4"/>
    <p:sldId id="257" r:id="rId5"/>
    <p:sldId id="266" r:id="rId6"/>
    <p:sldId id="264" r:id="rId7"/>
    <p:sldId id="259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F72-AAD8-42FD-8699-392CB85C727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55D5-2546-4D8E-8D1A-ACA1C20D4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57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76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36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90C5D-2D8D-4FDF-BFAA-5495184B629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5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51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2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26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27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27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55D5-2546-4D8E-8D1A-ACA1C20D49A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27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38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16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36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97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0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2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14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5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5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B5F1-74F5-4D30-ACE7-6E7EFD30495F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8C8B-3C93-47A1-8D7E-D605AE5979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3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Lesní v</a:t>
            </a:r>
            <a:r>
              <a:rPr lang="en-US" dirty="0" err="1" smtClean="0"/>
              <a:t>egetace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transektech</a:t>
            </a:r>
            <a:r>
              <a:rPr lang="en-US" dirty="0" smtClean="0"/>
              <a:t> </a:t>
            </a:r>
            <a:r>
              <a:rPr lang="cs-CZ" dirty="0" smtClean="0"/>
              <a:t>napříč údolím Dyje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Havraníky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9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3276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lný tvar 10"/>
          <p:cNvSpPr/>
          <p:nvPr/>
        </p:nvSpPr>
        <p:spPr>
          <a:xfrm>
            <a:off x="1004935" y="2041271"/>
            <a:ext cx="3494637" cy="3171538"/>
          </a:xfrm>
          <a:custGeom>
            <a:avLst/>
            <a:gdLst>
              <a:gd name="connsiteX0" fmla="*/ 0 w 3494637"/>
              <a:gd name="connsiteY0" fmla="*/ 4812 h 3171538"/>
              <a:gd name="connsiteX1" fmla="*/ 1122629 w 3494637"/>
              <a:gd name="connsiteY1" fmla="*/ 330737 h 3171538"/>
              <a:gd name="connsiteX2" fmla="*/ 2245259 w 3494637"/>
              <a:gd name="connsiteY2" fmla="*/ 2114270 h 3171538"/>
              <a:gd name="connsiteX3" fmla="*/ 2888055 w 3494637"/>
              <a:gd name="connsiteY3" fmla="*/ 3028670 h 3171538"/>
              <a:gd name="connsiteX4" fmla="*/ 3494637 w 3494637"/>
              <a:gd name="connsiteY4" fmla="*/ 3155418 h 31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637" h="3171538">
                <a:moveTo>
                  <a:pt x="0" y="4812"/>
                </a:moveTo>
                <a:cubicBezTo>
                  <a:pt x="374209" y="-8014"/>
                  <a:pt x="748419" y="-20839"/>
                  <a:pt x="1122629" y="330737"/>
                </a:cubicBezTo>
                <a:cubicBezTo>
                  <a:pt x="1496839" y="682313"/>
                  <a:pt x="1951021" y="1664615"/>
                  <a:pt x="2245259" y="2114270"/>
                </a:cubicBezTo>
                <a:cubicBezTo>
                  <a:pt x="2539497" y="2563925"/>
                  <a:pt x="2679825" y="2855145"/>
                  <a:pt x="2888055" y="3028670"/>
                </a:cubicBezTo>
                <a:cubicBezTo>
                  <a:pt x="3096285" y="3202195"/>
                  <a:pt x="3295461" y="3178806"/>
                  <a:pt x="3494637" y="31554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789283" y="1892174"/>
            <a:ext cx="2625505" cy="3331676"/>
          </a:xfrm>
          <a:custGeom>
            <a:avLst/>
            <a:gdLst>
              <a:gd name="connsiteX0" fmla="*/ 0 w 2625505"/>
              <a:gd name="connsiteY0" fmla="*/ 3331676 h 3331676"/>
              <a:gd name="connsiteX1" fmla="*/ 362139 w 2625505"/>
              <a:gd name="connsiteY1" fmla="*/ 3304515 h 3331676"/>
              <a:gd name="connsiteX2" fmla="*/ 552262 w 2625505"/>
              <a:gd name="connsiteY2" fmla="*/ 3051018 h 3331676"/>
              <a:gd name="connsiteX3" fmla="*/ 1348967 w 2625505"/>
              <a:gd name="connsiteY3" fmla="*/ 1439501 h 3331676"/>
              <a:gd name="connsiteX4" fmla="*/ 1828800 w 2625505"/>
              <a:gd name="connsiteY4" fmla="*/ 434567 h 3331676"/>
              <a:gd name="connsiteX5" fmla="*/ 2625505 w 2625505"/>
              <a:gd name="connsiteY5" fmla="*/ 0 h 33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505" h="3331676">
                <a:moveTo>
                  <a:pt x="0" y="3331676"/>
                </a:moveTo>
                <a:lnTo>
                  <a:pt x="362139" y="3304515"/>
                </a:lnTo>
                <a:cubicBezTo>
                  <a:pt x="454183" y="3257739"/>
                  <a:pt x="387791" y="3361854"/>
                  <a:pt x="552262" y="3051018"/>
                </a:cubicBezTo>
                <a:cubicBezTo>
                  <a:pt x="716733" y="2740182"/>
                  <a:pt x="1136211" y="1875576"/>
                  <a:pt x="1348967" y="1439501"/>
                </a:cubicBezTo>
                <a:cubicBezTo>
                  <a:pt x="1561723" y="1003426"/>
                  <a:pt x="1616044" y="674484"/>
                  <a:pt x="1828800" y="434567"/>
                </a:cubicBezTo>
                <a:cubicBezTo>
                  <a:pt x="2041556" y="194650"/>
                  <a:pt x="2333530" y="97325"/>
                  <a:pt x="26255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7236296" y="47667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39752" y="33477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75856" y="47251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4033619" y="52376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660232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33477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4139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60032" y="52199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6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14350"/>
            <a:ext cx="78930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98475"/>
            <a:ext cx="711835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860">
            <a:off x="2014760" y="926645"/>
            <a:ext cx="5950849" cy="49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8460432" y="54868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316416" y="1886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84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2043"/>
            <a:ext cx="7272808" cy="50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expert </a:t>
            </a:r>
            <a:r>
              <a:rPr lang="cs-CZ" dirty="0" err="1" smtClean="0"/>
              <a:t>classification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7"/>
          <a:stretch/>
        </p:blipFill>
        <p:spPr>
          <a:xfrm>
            <a:off x="222142" y="188640"/>
            <a:ext cx="8724900" cy="29537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11596" y="3429000"/>
            <a:ext cx="872490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7"/>
          <a:stretch/>
        </p:blipFill>
        <p:spPr>
          <a:xfrm>
            <a:off x="222142" y="188640"/>
            <a:ext cx="8724900" cy="295376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8"/>
          <a:stretch/>
        </p:blipFill>
        <p:spPr>
          <a:xfrm>
            <a:off x="209550" y="3521798"/>
            <a:ext cx="8724900" cy="29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r="22087"/>
          <a:stretch/>
        </p:blipFill>
        <p:spPr>
          <a:xfrm>
            <a:off x="209550" y="168679"/>
            <a:ext cx="8826946" cy="63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Application>Microsoft Office PowerPoint</Application>
  <PresentationFormat>Předvádění na obrazovce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Lesní vegetace na transektech napříč údolím Dyje</vt:lpstr>
      <vt:lpstr>Prezentace aplikace PowerPoint</vt:lpstr>
      <vt:lpstr>Prezentace aplikace PowerPoint</vt:lpstr>
      <vt:lpstr>Prezentace aplikace PowerPoint</vt:lpstr>
      <vt:lpstr>Prezentace aplikace PowerPoint</vt:lpstr>
      <vt:lpstr>Results of expert classification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Zeleny</dc:creator>
  <cp:lastModifiedBy>Zeleny</cp:lastModifiedBy>
  <cp:revision>7</cp:revision>
  <dcterms:created xsi:type="dcterms:W3CDTF">2014-05-29T11:36:31Z</dcterms:created>
  <dcterms:modified xsi:type="dcterms:W3CDTF">2014-05-29T13:35:19Z</dcterms:modified>
</cp:coreProperties>
</file>