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5F46685-6F95-459C-8459-2149E84F8E5B}" type="datetimeFigureOut">
              <a:rPr lang="cs-CZ" smtClean="0"/>
              <a:pPr/>
              <a:t>24.2.2014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024491-B535-4F68-B789-7BC07302AC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1. Část seminární práce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Odevzdat do 9.3. 2014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zařazení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99592" y="1196752"/>
          <a:ext cx="7560838" cy="2264269"/>
        </p:xfrm>
        <a:graphic>
          <a:graphicData uri="http://schemas.openxmlformats.org/drawingml/2006/table">
            <a:tbl>
              <a:tblPr/>
              <a:tblGrid>
                <a:gridCol w="2078635"/>
                <a:gridCol w="1035350"/>
                <a:gridCol w="1130555"/>
                <a:gridCol w="1316999"/>
                <a:gridCol w="1237662"/>
                <a:gridCol w="761637"/>
              </a:tblGrid>
              <a:tr h="45285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ORP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NUTS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8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Hradec Králové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Královéhradecký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Severovýchod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228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Chlumec nad Cidlinou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Nový Bydžov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Rychnov n. Kn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Pardubický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8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Nechanice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Náchod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Liberecký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8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Smiřice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Trutnov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8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Třebechovice pod Orebem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Jičín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Část seminární práce – Administrativní uspořádání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1.1 Obce, části obcí, integrace/dezintegrace 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dirty="0" smtClean="0"/>
              <a:t>1.2 Městyse, města 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dirty="0" smtClean="0"/>
              <a:t>1.3 Příslušnost k okresům soudním, politickým, 1960 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dirty="0" smtClean="0"/>
              <a:t>1.4 Současné zařazení: POÚ, SO ORP, Okres, kraj, region soudržnosti 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1.1 Obce, části obcí, integrace, dezintegrace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Použití výsledků z předcházející sem. práce </a:t>
            </a:r>
          </a:p>
          <a:p>
            <a:endParaRPr lang="cs-CZ" dirty="0" smtClean="0"/>
          </a:p>
          <a:p>
            <a:r>
              <a:rPr lang="cs-CZ" dirty="0" smtClean="0"/>
              <a:t>Shrnout vývoj sídelního systému z hlediska integrace a dezintegrace obcí </a:t>
            </a:r>
          </a:p>
          <a:p>
            <a:endParaRPr lang="cs-CZ" dirty="0" smtClean="0"/>
          </a:p>
          <a:p>
            <a:r>
              <a:rPr lang="cs-CZ" dirty="0" smtClean="0"/>
              <a:t>Provést za vybraný SO ORP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/>
        </p:nvGraphicFramePr>
        <p:xfrm>
          <a:off x="539552" y="620688"/>
          <a:ext cx="8229601" cy="2221795"/>
        </p:xfrm>
        <a:graphic>
          <a:graphicData uri="http://schemas.openxmlformats.org/drawingml/2006/table">
            <a:tbl>
              <a:tblPr/>
              <a:tblGrid>
                <a:gridCol w="988239"/>
                <a:gridCol w="549977"/>
                <a:gridCol w="687471"/>
                <a:gridCol w="687471"/>
                <a:gridCol w="549977"/>
                <a:gridCol w="733302"/>
                <a:gridCol w="733302"/>
                <a:gridCol w="549977"/>
                <a:gridCol w="549977"/>
                <a:gridCol w="549977"/>
                <a:gridCol w="549977"/>
                <a:gridCol w="549977"/>
                <a:gridCol w="549977"/>
              </a:tblGrid>
              <a:tr h="171928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Administrativní správní struktura SO ORP Hradec Králové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57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Obec 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částí 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existence 1971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vznik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zánik 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období neexistence 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odloučení / začlenění 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1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rozloha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rozloha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rozloha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Šestajovice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1977 - 1990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Hořenice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Heřmanice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Hustířany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1985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obcí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Průměrná obec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24944"/>
            <a:ext cx="6408712" cy="3005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Město, městys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Definice ???, na základě čeho je vymezené </a:t>
            </a:r>
          </a:p>
          <a:p>
            <a:endParaRPr lang="cs-CZ" dirty="0" smtClean="0"/>
          </a:p>
          <a:p>
            <a:r>
              <a:rPr lang="cs-CZ" dirty="0" smtClean="0"/>
              <a:t>Zasazení svého SO ORP do okresní kontextu, jak se vzájemně liší jejich charakter z tohoto hlediska </a:t>
            </a:r>
          </a:p>
          <a:p>
            <a:endParaRPr lang="cs-CZ" dirty="0" smtClean="0"/>
          </a:p>
          <a:p>
            <a:r>
              <a:rPr lang="cs-CZ" dirty="0" smtClean="0"/>
              <a:t>Legitimnost statutu města </a:t>
            </a:r>
          </a:p>
          <a:p>
            <a:endParaRPr lang="cs-CZ" dirty="0" smtClean="0"/>
          </a:p>
          <a:p>
            <a:r>
              <a:rPr lang="cs-CZ" dirty="0" smtClean="0"/>
              <a:t>Městys ???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Příslušnost k okresům, územní reformy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Soudní okres ???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Územní reformy ???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Volební obvody (volby do Senátu)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okres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Soudní okres </a:t>
            </a:r>
          </a:p>
          <a:p>
            <a:r>
              <a:rPr lang="cs-CZ" dirty="0" smtClean="0"/>
              <a:t>Pozůstatek z doby Rakouska – Uherska </a:t>
            </a:r>
          </a:p>
          <a:p>
            <a:r>
              <a:rPr lang="cs-CZ" dirty="0" smtClean="0"/>
              <a:t>Existence 1868 – 1949</a:t>
            </a:r>
          </a:p>
          <a:p>
            <a:r>
              <a:rPr lang="cs-CZ" dirty="0" smtClean="0"/>
              <a:t>Od 2002 opět částečný rozchod soudních obvodů a okresů </a:t>
            </a:r>
          </a:p>
          <a:p>
            <a:endParaRPr lang="cs-CZ" dirty="0"/>
          </a:p>
        </p:txBody>
      </p:sp>
      <p:pic>
        <p:nvPicPr>
          <p:cNvPr id="1026" name="Picture 2" descr="http://vychodoceskearchivy.cz/chrudim/files/2013/03/Okres-Chrudim-1850_19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924944"/>
            <a:ext cx="4032448" cy="28523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reformy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Stručně shrnout poznatky, jak se vaše zkoumané územní historicky členilo</a:t>
            </a:r>
          </a:p>
          <a:p>
            <a:r>
              <a:rPr lang="cs-CZ" dirty="0" smtClean="0"/>
              <a:t>Územně správní reformy ??? </a:t>
            </a:r>
          </a:p>
          <a:p>
            <a:r>
              <a:rPr lang="cs-CZ" dirty="0" smtClean="0"/>
              <a:t>Především staré okresy a kraje  </a:t>
            </a:r>
            <a:endParaRPr lang="cs-CZ" dirty="0"/>
          </a:p>
        </p:txBody>
      </p:sp>
      <p:pic>
        <p:nvPicPr>
          <p:cNvPr id="20482" name="Picture 2" descr="http://www.bruntal.net/image/200404122133_kraje-1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780928"/>
            <a:ext cx="3810000" cy="2333626"/>
          </a:xfrm>
          <a:prstGeom prst="rect">
            <a:avLst/>
          </a:prstGeom>
          <a:noFill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636912"/>
            <a:ext cx="300283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183562" cy="409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685</TotalTime>
  <Words>272</Words>
  <Application>Microsoft Office PowerPoint</Application>
  <PresentationFormat>Předvádění na obrazovce (4:3)</PresentationFormat>
  <Paragraphs>186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Aspekt</vt:lpstr>
      <vt:lpstr>1. Část seminární práce </vt:lpstr>
      <vt:lpstr>1. Část seminární práce – Administrativní uspořádání </vt:lpstr>
      <vt:lpstr>1.1 Obce, části obcí, integrace, dezintegrace </vt:lpstr>
      <vt:lpstr>Snímek 4</vt:lpstr>
      <vt:lpstr>Město, městys </vt:lpstr>
      <vt:lpstr>Příslušnost k okresům, územní reformy  </vt:lpstr>
      <vt:lpstr>Soudní okres </vt:lpstr>
      <vt:lpstr>Územní reformy </vt:lpstr>
      <vt:lpstr>Snímek 9</vt:lpstr>
      <vt:lpstr>Současné zařazení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Část seminární práce </dc:title>
  <dc:creator>admin</dc:creator>
  <cp:lastModifiedBy>admin</cp:lastModifiedBy>
  <cp:revision>2</cp:revision>
  <dcterms:created xsi:type="dcterms:W3CDTF">2014-02-23T19:00:43Z</dcterms:created>
  <dcterms:modified xsi:type="dcterms:W3CDTF">2014-02-24T16:46:53Z</dcterms:modified>
</cp:coreProperties>
</file>