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4F5AC4-54C0-4702-83A5-A32F8FD24B69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3458BB-FDC0-4158-A154-06A56488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Část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Městyse – v jakých oblastech je jejich výskyt častější ?</a:t>
            </a:r>
          </a:p>
          <a:p>
            <a:r>
              <a:rPr lang="cs-CZ" dirty="0" smtClean="0"/>
              <a:t>Jak časté jsou žádosti o obnovení jejich statutu </a:t>
            </a:r>
          </a:p>
          <a:p>
            <a:r>
              <a:rPr lang="cs-CZ" dirty="0" smtClean="0"/>
              <a:t>Lednice, Černá hora </a:t>
            </a:r>
          </a:p>
          <a:p>
            <a:endParaRPr lang="cs-CZ" dirty="0" smtClean="0"/>
          </a:p>
          <a:p>
            <a:r>
              <a:rPr lang="cs-CZ" dirty="0" smtClean="0"/>
              <a:t>Kterých další okresů se týkal přesun mezi kraji, kromě minule zmiňovaného Prostějova?</a:t>
            </a:r>
          </a:p>
          <a:p>
            <a:r>
              <a:rPr lang="cs-CZ" dirty="0" smtClean="0"/>
              <a:t>Vymezení města – vždy splněno kritérium 3000 obyvatel ? </a:t>
            </a:r>
          </a:p>
          <a:p>
            <a:r>
              <a:rPr lang="cs-CZ" dirty="0" smtClean="0"/>
              <a:t>Březová nad Svitavou X </a:t>
            </a:r>
            <a:r>
              <a:rPr lang="cs-CZ" dirty="0" err="1" smtClean="0"/>
              <a:t>Brněnec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část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Odsun Němců ze </a:t>
            </a:r>
            <a:r>
              <a:rPr lang="cs-CZ" dirty="0" err="1" smtClean="0"/>
              <a:t>Svitavska</a:t>
            </a:r>
            <a:r>
              <a:rPr lang="cs-CZ" dirty="0" smtClean="0"/>
              <a:t>, Moravské Třebové, Opavska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45815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2950" y="2060848"/>
            <a:ext cx="45910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/>
          <a:lstStyle/>
          <a:p>
            <a:r>
              <a:rPr lang="cs-CZ" dirty="0" smtClean="0"/>
              <a:t>Vliv změny administrativní hranic obcí – např. přidružení obcí k Moravské Třebové okolo roku 1976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556792"/>
            <a:ext cx="42291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Uničov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Rychlý růst obyvatel, připojení obce Želechovice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24744"/>
            <a:ext cx="3672408" cy="260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89040"/>
            <a:ext cx="49720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Město n. Mor.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r>
              <a:rPr lang="cs-CZ" dirty="0" smtClean="0"/>
              <a:t>Nové město n. M. – řada objektů určena primárně k rekreaci, jeden z důvodu úbytku </a:t>
            </a:r>
            <a:r>
              <a:rPr lang="cs-CZ" dirty="0" err="1" smtClean="0"/>
              <a:t>ubyvatel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Polarizace uvnitř SO ORP, severní část stárne a vylidňuje se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852936"/>
            <a:ext cx="2543632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 ORP Pardubice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důvody úbytku obyvatel ve městě Pardubice</a:t>
            </a:r>
            <a:endParaRPr lang="cs-CZ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49053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Diskuze příští týden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Demografické dopady odsunu německého obyvatelstva na sídelní </a:t>
            </a:r>
            <a:r>
              <a:rPr lang="cs-CZ" dirty="0" smtClean="0"/>
              <a:t>strukturu</a:t>
            </a:r>
          </a:p>
          <a:p>
            <a:r>
              <a:rPr lang="cs-CZ" dirty="0" smtClean="0"/>
              <a:t>Např. zaniklé vesnice, vztah mezi českým a německým etnikem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paperu</a:t>
            </a:r>
            <a:r>
              <a:rPr lang="cs-CZ" dirty="0" smtClean="0"/>
              <a:t> i formulování dvou otázek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669</TotalTime>
  <Words>170</Words>
  <Application>Microsoft Office PowerPoint</Application>
  <PresentationFormat>Předvádění na obrazovce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Aspekt</vt:lpstr>
      <vt:lpstr>Cvičení 4</vt:lpstr>
      <vt:lpstr>1. Část  </vt:lpstr>
      <vt:lpstr>2. část </vt:lpstr>
      <vt:lpstr>Snímek 4</vt:lpstr>
      <vt:lpstr>Uničov</vt:lpstr>
      <vt:lpstr>Nové Město n. Mor.</vt:lpstr>
      <vt:lpstr>SO ORP Pardubice</vt:lpstr>
      <vt:lpstr>Position Paper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4</dc:title>
  <dc:creator>admin</dc:creator>
  <cp:lastModifiedBy>admin</cp:lastModifiedBy>
  <cp:revision>5</cp:revision>
  <dcterms:created xsi:type="dcterms:W3CDTF">2014-03-09T12:21:51Z</dcterms:created>
  <dcterms:modified xsi:type="dcterms:W3CDTF">2014-03-10T14:40:33Z</dcterms:modified>
</cp:coreProperties>
</file>