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29.3.2014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29.3.2014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C93C0B-84E9-4646-BCE2-9CC08A8B3EDC}" type="datetimeFigureOut">
              <a:rPr lang="cs-CZ" smtClean="0"/>
              <a:t>30.3.2014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C93C0B-84E9-4646-BCE2-9CC08A8B3EDC}" type="datetimeFigureOut">
              <a:rPr lang="cs-CZ" smtClean="0"/>
              <a:t>29.3.2014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261E230-ED45-4720-911A-F9113D22633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Obyvatelstvo a osídlení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0568" y="5517232"/>
            <a:ext cx="8183880" cy="1051560"/>
          </a:xfrm>
        </p:spPr>
        <p:txBody>
          <a:bodyPr/>
          <a:lstStyle/>
          <a:p>
            <a:r>
              <a:rPr lang="cs-CZ" dirty="0" smtClean="0"/>
              <a:t>SO ORP Zlín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Porovnání SO ORP, hlavního centra, středně velké obce a nejmenší obce </a:t>
            </a:r>
          </a:p>
          <a:p>
            <a:endParaRPr lang="cs-CZ" dirty="0" smtClean="0"/>
          </a:p>
          <a:p>
            <a:r>
              <a:rPr lang="cs-CZ" dirty="0" smtClean="0"/>
              <a:t>Je možno kvantitativně porovnat výstavbu Baťovských domků a socialistických panelových sídlišť </a:t>
            </a:r>
          </a:p>
          <a:p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3501008"/>
            <a:ext cx="51149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73784"/>
            <a:ext cx="8183880" cy="1051560"/>
          </a:xfrm>
        </p:spPr>
        <p:txBody>
          <a:bodyPr/>
          <a:lstStyle/>
          <a:p>
            <a:r>
              <a:rPr lang="cs-CZ" dirty="0" smtClean="0"/>
              <a:t>SO ORP Břeclav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Nejvíce bytů v okresním městě – je zapotřebí tento ukazatel relativizovat ?</a:t>
            </a:r>
          </a:p>
          <a:p>
            <a:r>
              <a:rPr lang="cs-CZ" dirty="0" smtClean="0"/>
              <a:t>Rozdílné nároky na bydlení mezi lidmi žijícími na venkově a ve městě</a:t>
            </a:r>
          </a:p>
          <a:p>
            <a:r>
              <a:rPr lang="cs-CZ" dirty="0" smtClean="0"/>
              <a:t>Změna požadavků na bydlení v závislosti na věku</a:t>
            </a:r>
          </a:p>
          <a:p>
            <a:r>
              <a:rPr lang="cs-CZ" dirty="0" smtClean="0"/>
              <a:t>Jak je zástavba přirozená k místu. Nenarušila nebo </a:t>
            </a:r>
            <a:r>
              <a:rPr lang="cs-CZ" dirty="0" err="1" smtClean="0"/>
              <a:t>netrasformovala</a:t>
            </a:r>
            <a:r>
              <a:rPr lang="cs-CZ" dirty="0" smtClean="0"/>
              <a:t> panelová sídliště identitu města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183880" cy="1051560"/>
          </a:xfrm>
        </p:spPr>
        <p:txBody>
          <a:bodyPr/>
          <a:lstStyle/>
          <a:p>
            <a:r>
              <a:rPr lang="cs-CZ" dirty="0" smtClean="0"/>
              <a:t>SO ORP Kaplice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Porovnání s ostatními SO ORP – celkový počet bytů </a:t>
            </a:r>
          </a:p>
          <a:p>
            <a:r>
              <a:rPr lang="cs-CZ" dirty="0" smtClean="0"/>
              <a:t>Polovina bytů připojena k internetu – je to moc nebo málo </a:t>
            </a:r>
          </a:p>
          <a:p>
            <a:r>
              <a:rPr lang="cs-CZ" dirty="0" smtClean="0"/>
              <a:t>Kritérium </a:t>
            </a:r>
            <a:r>
              <a:rPr lang="cs-CZ" dirty="0" err="1" smtClean="0"/>
              <a:t>neobydlenosti</a:t>
            </a:r>
            <a:r>
              <a:rPr lang="cs-CZ" dirty="0" smtClean="0"/>
              <a:t> bytí jako hledisko míry rekreačního charakteru</a:t>
            </a:r>
          </a:p>
          <a:p>
            <a:r>
              <a:rPr lang="cs-CZ" dirty="0" smtClean="0"/>
              <a:t>Vliv vysídlování pohraničí na výstavbu přímo v </a:t>
            </a:r>
            <a:r>
              <a:rPr lang="cs-CZ" dirty="0" err="1" smtClean="0"/>
              <a:t>Kaplici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Malonty</a:t>
            </a:r>
            <a:r>
              <a:rPr lang="cs-CZ" dirty="0" smtClean="0"/>
              <a:t> – novostavby, ale zároveň přitahují sociálně slabší obyvatelstvo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5473784"/>
            <a:ext cx="8183880" cy="1051560"/>
          </a:xfrm>
        </p:spPr>
        <p:txBody>
          <a:bodyPr/>
          <a:lstStyle/>
          <a:p>
            <a:r>
              <a:rPr lang="cs-CZ" dirty="0" smtClean="0"/>
              <a:t>SO ORP Pardubice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3712" y="404664"/>
            <a:ext cx="8686800" cy="2260847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Výběr 24 modelových obcí z 56 </a:t>
            </a:r>
          </a:p>
          <a:p>
            <a:r>
              <a:rPr lang="cs-CZ" dirty="0" smtClean="0"/>
              <a:t>Obec </a:t>
            </a:r>
            <a:r>
              <a:rPr lang="cs-CZ" dirty="0" err="1" smtClean="0"/>
              <a:t>Srch</a:t>
            </a:r>
            <a:r>
              <a:rPr lang="cs-CZ" dirty="0" smtClean="0"/>
              <a:t> </a:t>
            </a:r>
          </a:p>
          <a:p>
            <a:r>
              <a:rPr lang="cs-CZ" dirty="0" smtClean="0"/>
              <a:t>Rok výstavby panelových domů v Pardubicích, porovnání s výstavbou např. v </a:t>
            </a:r>
            <a:r>
              <a:rPr lang="cs-CZ" dirty="0" err="1" smtClean="0"/>
              <a:t>Opatovicích</a:t>
            </a:r>
            <a:r>
              <a:rPr lang="cs-CZ" dirty="0"/>
              <a:t> </a:t>
            </a:r>
            <a:r>
              <a:rPr lang="cs-CZ" dirty="0" smtClean="0"/>
              <a:t>n. L </a:t>
            </a:r>
          </a:p>
          <a:p>
            <a:r>
              <a:rPr lang="cs-CZ" dirty="0" smtClean="0"/>
              <a:t>Důvod výstavby byt. Domů v </a:t>
            </a:r>
            <a:r>
              <a:rPr lang="cs-CZ" dirty="0" err="1" smtClean="0"/>
              <a:t>Opatovicích</a:t>
            </a:r>
            <a:r>
              <a:rPr lang="cs-CZ" dirty="0" smtClean="0"/>
              <a:t> n. L. </a:t>
            </a:r>
          </a:p>
          <a:p>
            <a:r>
              <a:rPr lang="cs-CZ" dirty="0" smtClean="0"/>
              <a:t>Nejstarší byty v periferních oblastech SO ORP 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2492895"/>
            <a:ext cx="5297765" cy="3229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229600" cy="1143000"/>
          </a:xfrm>
        </p:spPr>
        <p:txBody>
          <a:bodyPr/>
          <a:lstStyle/>
          <a:p>
            <a:r>
              <a:rPr lang="cs-CZ" dirty="0" smtClean="0"/>
              <a:t>Miroslav Baše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Město – </a:t>
            </a:r>
            <a:r>
              <a:rPr lang="cs-CZ" dirty="0" err="1" smtClean="0"/>
              <a:t>Suburbie</a:t>
            </a:r>
            <a:r>
              <a:rPr lang="cs-CZ" dirty="0" smtClean="0"/>
              <a:t> – Venkov </a:t>
            </a:r>
          </a:p>
          <a:p>
            <a:r>
              <a:rPr lang="cs-CZ" dirty="0" err="1" smtClean="0"/>
              <a:t>Suburbanizace</a:t>
            </a:r>
            <a:r>
              <a:rPr lang="cs-CZ" dirty="0" smtClean="0"/>
              <a:t> jako oponování dosavadní městské kultuře nebo opozice k nedostatkům měst, hlavně průmyslových ? </a:t>
            </a:r>
          </a:p>
          <a:p>
            <a:r>
              <a:rPr lang="cs-CZ" dirty="0" smtClean="0"/>
              <a:t>Nebo se jedná o kompletně novou formu, vzniklý díky větší majetnosti lidí? </a:t>
            </a:r>
          </a:p>
          <a:p>
            <a:r>
              <a:rPr lang="cs-CZ" dirty="0" smtClean="0"/>
              <a:t>Role automobilu v současném denním životě lidí </a:t>
            </a:r>
          </a:p>
          <a:p>
            <a:r>
              <a:rPr lang="cs-CZ" dirty="0" smtClean="0"/>
              <a:t>Evropský městská kultura partnerem venkovu, nikoliv soupeřem jako v USA </a:t>
            </a:r>
          </a:p>
          <a:p>
            <a:r>
              <a:rPr lang="cs-CZ" dirty="0" smtClean="0"/>
              <a:t>Lidé v určitých funkcích stále zůstávají závislí na centru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3074" name="Picture 2" descr="http://img.ct24.cz/cache/616x411/article/9/850/84953.jpg?124177499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4509120"/>
            <a:ext cx="2376264" cy="17861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Suburbanizace</a:t>
            </a:r>
            <a:r>
              <a:rPr lang="cs-CZ" dirty="0" smtClean="0"/>
              <a:t> v ČR</a:t>
            </a:r>
          </a:p>
          <a:p>
            <a:pPr lvl="1"/>
            <a:r>
              <a:rPr lang="cs-CZ" dirty="0" smtClean="0"/>
              <a:t>Překotné budování </a:t>
            </a:r>
          </a:p>
          <a:p>
            <a:pPr lvl="1"/>
            <a:r>
              <a:rPr lang="cs-CZ" dirty="0" smtClean="0"/>
              <a:t>Projev módnosti, lobby stavebních firem, automobilek </a:t>
            </a:r>
          </a:p>
          <a:p>
            <a:pPr lvl="1"/>
            <a:r>
              <a:rPr lang="cs-CZ" dirty="0" smtClean="0"/>
              <a:t>Vyplnění přání rodin na jiný způsob života </a:t>
            </a:r>
          </a:p>
          <a:p>
            <a:pPr lvl="1"/>
            <a:r>
              <a:rPr lang="cs-CZ" dirty="0" smtClean="0"/>
              <a:t>„vodorovná sídliště“ obdoba panelových sídlišť</a:t>
            </a:r>
          </a:p>
          <a:p>
            <a:r>
              <a:rPr lang="cs-CZ" dirty="0" smtClean="0"/>
              <a:t>Lidé z města si uvědomují svébytnost venkova více než zbytky původního obyvatelstva </a:t>
            </a:r>
          </a:p>
          <a:p>
            <a:r>
              <a:rPr lang="cs-CZ" dirty="0" smtClean="0"/>
              <a:t>Vztah </a:t>
            </a:r>
            <a:r>
              <a:rPr lang="cs-CZ" dirty="0" err="1" smtClean="0"/>
              <a:t>suburbanizace</a:t>
            </a:r>
            <a:r>
              <a:rPr lang="cs-CZ" dirty="0" smtClean="0"/>
              <a:t> k okolní krajině, je nalezen? </a:t>
            </a:r>
          </a:p>
          <a:p>
            <a:r>
              <a:rPr lang="cs-CZ" dirty="0" smtClean="0"/>
              <a:t>Je zapotřebí </a:t>
            </a:r>
            <a:r>
              <a:rPr lang="cs-CZ" dirty="0" err="1" smtClean="0"/>
              <a:t>suburbanizaci</a:t>
            </a:r>
            <a:r>
              <a:rPr lang="cs-CZ" dirty="0" smtClean="0"/>
              <a:t> regulovat?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45224"/>
            <a:ext cx="8183880" cy="1051560"/>
          </a:xfrm>
        </p:spPr>
        <p:txBody>
          <a:bodyPr/>
          <a:lstStyle/>
          <a:p>
            <a:r>
              <a:rPr lang="cs-CZ" dirty="0" smtClean="0"/>
              <a:t>Program obnovy venkova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Co je rozvoj a co je obnova venkova ? </a:t>
            </a:r>
          </a:p>
          <a:p>
            <a:r>
              <a:rPr lang="cs-CZ" dirty="0" smtClean="0"/>
              <a:t>Dokázali jsme se odpoutat od komunistické správy venkova </a:t>
            </a:r>
          </a:p>
          <a:p>
            <a:r>
              <a:rPr lang="cs-CZ" dirty="0" smtClean="0"/>
              <a:t>Ztráta podstaty venkova = vztah hospodáře k půdě, po znárodnění za komunismu, zpřetrhání rodinných vazeb k půdě </a:t>
            </a:r>
          </a:p>
          <a:p>
            <a:r>
              <a:rPr lang="cs-CZ" dirty="0" smtClean="0"/>
              <a:t>Obyvatelé venkova si osvojují městský způsob života, městský člověk je více vyzývavý a nezávislý na přírodě </a:t>
            </a:r>
          </a:p>
          <a:p>
            <a:r>
              <a:rPr lang="cs-CZ" dirty="0" smtClean="0"/>
              <a:t>Přetěžování půdy, pěstování nejvýnosnějších plodin </a:t>
            </a:r>
          </a:p>
          <a:p>
            <a:r>
              <a:rPr lang="cs-CZ" dirty="0" smtClean="0"/>
              <a:t>Příroda je pro lidské konání nedostižným vzorem </a:t>
            </a:r>
          </a:p>
          <a:p>
            <a:r>
              <a:rPr lang="cs-CZ" dirty="0" smtClean="0"/>
              <a:t>Některé infrastruktury mají při nízkých hustotách obyvatelstva svá specifický řešení </a:t>
            </a:r>
          </a:p>
          <a:p>
            <a:r>
              <a:rPr lang="cs-CZ" dirty="0" smtClean="0"/>
              <a:t>Potřebné zalidnění venkovských sídel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1509</TotalTime>
  <Words>373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Aspekt</vt:lpstr>
      <vt:lpstr>Obyvatelstvo a osídlení </vt:lpstr>
      <vt:lpstr>SO ORP Zlín </vt:lpstr>
      <vt:lpstr>SO ORP Břeclav</vt:lpstr>
      <vt:lpstr>SO ORP Kaplice</vt:lpstr>
      <vt:lpstr>SO ORP Pardubice </vt:lpstr>
      <vt:lpstr>Miroslav Baše </vt:lpstr>
      <vt:lpstr>Snímek 7</vt:lpstr>
      <vt:lpstr>Program obnovy venkova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Obyvatelstvo a osídlení </dc:title>
  <dc:creator>admin</dc:creator>
  <cp:lastModifiedBy>admin</cp:lastModifiedBy>
  <cp:revision>2</cp:revision>
  <dcterms:created xsi:type="dcterms:W3CDTF">2014-03-29T19:05:33Z</dcterms:created>
  <dcterms:modified xsi:type="dcterms:W3CDTF">2014-03-30T20:15:15Z</dcterms:modified>
</cp:coreProperties>
</file>