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963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963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6963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3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6964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6964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964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965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696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96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51CA6D0B-C881-4ABE-95D5-C8847E6E09A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86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86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686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6862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86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0D25144-5949-4C35-9E0A-B5137829E18A}" type="datetimeFigureOut">
              <a:rPr lang="cs-CZ" smtClean="0"/>
              <a:t>15.4.2014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5323B-3A31-4B53-BF23-EE1DEC4CF0BE}" type="datetimeFigureOut">
              <a:rPr lang="cs-CZ" smtClean="0"/>
              <a:pPr/>
              <a:t>15.4.2014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11955-0A96-4BDE-A059-8C338B3B24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csu/2013edicniplan.nsf/publ/8209-13-n_201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Bytová výstavba</a:t>
            </a:r>
            <a:br>
              <a:rPr lang="cs-CZ" dirty="0" smtClean="0"/>
            </a:br>
            <a:r>
              <a:rPr lang="cs-CZ" sz="3200" smtClean="0"/>
              <a:t>(dokončené byty)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dirty="0" smtClean="0"/>
              <a:t>1) Prostudovat publikaci „Bytová výstavba v</a:t>
            </a:r>
            <a:r>
              <a:rPr lang="cs-CZ" sz="2800" dirty="0" smtClean="0"/>
              <a:t> územích České </a:t>
            </a:r>
            <a:r>
              <a:rPr lang="cs-CZ" sz="2800" dirty="0" smtClean="0"/>
              <a:t>republiky v</a:t>
            </a:r>
            <a:r>
              <a:rPr lang="cs-CZ" sz="2800" dirty="0" smtClean="0"/>
              <a:t> letech </a:t>
            </a:r>
            <a:r>
              <a:rPr lang="cs-CZ" sz="2800" dirty="0" smtClean="0"/>
              <a:t>1997–2011“</a:t>
            </a:r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2) Za </a:t>
            </a:r>
            <a:r>
              <a:rPr lang="cs-CZ" sz="2800" b="1" dirty="0" smtClean="0"/>
              <a:t>obce</a:t>
            </a:r>
            <a:r>
              <a:rPr lang="cs-CZ" sz="2800" dirty="0" smtClean="0"/>
              <a:t> Vašeho SO ORP, SO ORP a </a:t>
            </a:r>
            <a:r>
              <a:rPr lang="cs-CZ" sz="2800" b="1" dirty="0" smtClean="0"/>
              <a:t>příslušný okres</a:t>
            </a:r>
            <a:r>
              <a:rPr lang="cs-CZ" sz="2800" dirty="0" smtClean="0"/>
              <a:t> zjistěte vývoj počtu dokončených bytů (1997 – 2009) – porovnejte. (obce – tabulka; ORP, okres – grafy)</a:t>
            </a:r>
          </a:p>
          <a:p>
            <a:endParaRPr lang="cs-CZ" sz="2800" dirty="0" smtClean="0"/>
          </a:p>
          <a:p>
            <a:r>
              <a:rPr lang="cs-CZ" sz="2800" dirty="0" smtClean="0"/>
              <a:t>3) Pro příslušný okres zjistěte intenzitu bytové výstavby (1997 – 2009) (graf)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czso.cz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csu</a:t>
            </a:r>
            <a:r>
              <a:rPr lang="cs-CZ" sz="2800" dirty="0" smtClean="0">
                <a:hlinkClick r:id="rId2"/>
              </a:rPr>
              <a:t>/2013edicniplan.nsf/</a:t>
            </a:r>
            <a:r>
              <a:rPr lang="cs-CZ" sz="2800" dirty="0" err="1" smtClean="0">
                <a:hlinkClick r:id="rId2"/>
              </a:rPr>
              <a:t>publ</a:t>
            </a:r>
            <a:r>
              <a:rPr lang="cs-CZ" sz="2800" dirty="0" smtClean="0">
                <a:hlinkClick r:id="rId2"/>
              </a:rPr>
              <a:t>/8209-13-n_2013</a:t>
            </a:r>
            <a:endParaRPr 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HISTORIE OCHRANY PŘÍRODY A KRAJINY PPT1</Template>
  <TotalTime>36</TotalTime>
  <Words>67</Words>
  <Application>Microsoft Office PowerPoint</Application>
  <PresentationFormat>Předvádění na obrazovce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Pixel</vt:lpstr>
      <vt:lpstr>Motiv sady Office</vt:lpstr>
      <vt:lpstr>Bytová výstavba (dokončené byty)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Bytová výstavba</dc:title>
  <dc:creator>maca</dc:creator>
  <cp:lastModifiedBy>maca</cp:lastModifiedBy>
  <cp:revision>5</cp:revision>
  <dcterms:created xsi:type="dcterms:W3CDTF">2014-04-15T11:05:34Z</dcterms:created>
  <dcterms:modified xsi:type="dcterms:W3CDTF">2014-04-15T11:41:45Z</dcterms:modified>
</cp:coreProperties>
</file>