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BDB8F6-834A-4F71-9DDC-0FE977346EE0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3614CB-D664-4FC3-8126-4532E6B1E71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Z0132: </a:t>
            </a:r>
            <a:r>
              <a:rPr lang="cs-CZ" dirty="0" smtClean="0"/>
              <a:t>Urbánní a rurální studia</a:t>
            </a:r>
            <a:br>
              <a:rPr lang="cs-CZ" dirty="0" smtClean="0"/>
            </a:br>
            <a:r>
              <a:rPr lang="cs-CZ" dirty="0" smtClean="0"/>
              <a:t> jaro 2014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 smtClean="0"/>
              <a:t>A.Hynek</a:t>
            </a:r>
            <a:endParaRPr lang="cs-CZ" dirty="0" smtClean="0"/>
          </a:p>
          <a:p>
            <a:r>
              <a:rPr lang="cs-CZ" dirty="0" err="1" smtClean="0"/>
              <a:t>E.Svobodová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4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03" y="0"/>
            <a:ext cx="484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Urbánně-rurální </a:t>
            </a:r>
            <a:r>
              <a:rPr lang="cs-CZ" dirty="0" err="1" smtClean="0"/>
              <a:t>gradient?hybridita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Prostorový přechod města do venkova</a:t>
            </a:r>
          </a:p>
          <a:p>
            <a:r>
              <a:rPr lang="cs-CZ" dirty="0" smtClean="0"/>
              <a:t>Konektivita města a venkova</a:t>
            </a:r>
          </a:p>
          <a:p>
            <a:r>
              <a:rPr lang="cs-CZ" dirty="0" smtClean="0"/>
              <a:t>Hybridita, nebo gradient? </a:t>
            </a:r>
            <a:r>
              <a:rPr lang="cs-CZ" dirty="0" err="1" smtClean="0"/>
              <a:t>Juxtapose</a:t>
            </a:r>
            <a:r>
              <a:rPr lang="cs-CZ" smtClean="0"/>
              <a:t>?</a:t>
            </a:r>
            <a:endParaRPr lang="cs-CZ" dirty="0" smtClean="0"/>
          </a:p>
          <a:p>
            <a:r>
              <a:rPr lang="cs-CZ" dirty="0" smtClean="0"/>
              <a:t>Urbanita/</a:t>
            </a:r>
            <a:r>
              <a:rPr lang="cs-CZ" dirty="0" err="1" smtClean="0"/>
              <a:t>ruralita</a:t>
            </a:r>
            <a:r>
              <a:rPr lang="cs-CZ" dirty="0" smtClean="0"/>
              <a:t>……Příměstský lem</a:t>
            </a:r>
          </a:p>
          <a:p>
            <a:r>
              <a:rPr lang="cs-CZ" dirty="0" err="1" smtClean="0"/>
              <a:t>Hyperurbán-urbán-suburbán</a:t>
            </a:r>
            <a:r>
              <a:rPr lang="cs-CZ" dirty="0" smtClean="0"/>
              <a:t>-?</a:t>
            </a:r>
            <a:r>
              <a:rPr lang="cs-CZ" dirty="0" err="1" smtClean="0"/>
              <a:t>subrurál</a:t>
            </a:r>
            <a:r>
              <a:rPr lang="cs-CZ" dirty="0" smtClean="0"/>
              <a:t>?-</a:t>
            </a:r>
            <a:r>
              <a:rPr lang="cs-CZ" dirty="0" err="1" smtClean="0"/>
              <a:t>rurál-hyperrurál</a:t>
            </a:r>
            <a:endParaRPr lang="cs-CZ" dirty="0" smtClean="0"/>
          </a:p>
          <a:p>
            <a:r>
              <a:rPr lang="cs-CZ" dirty="0" smtClean="0"/>
              <a:t>Carl Sauer a Linda </a:t>
            </a:r>
            <a:r>
              <a:rPr lang="cs-CZ" dirty="0" err="1" smtClean="0"/>
              <a:t>McDowell</a:t>
            </a:r>
            <a:endParaRPr lang="cs-CZ" dirty="0" smtClean="0"/>
          </a:p>
          <a:p>
            <a:r>
              <a:rPr lang="cs-CZ" dirty="0" smtClean="0"/>
              <a:t>Mentalita a </a:t>
            </a:r>
            <a:r>
              <a:rPr lang="cs-CZ" dirty="0" err="1" smtClean="0"/>
              <a:t>materialita</a:t>
            </a:r>
            <a:endParaRPr lang="cs-CZ" dirty="0" smtClean="0"/>
          </a:p>
          <a:p>
            <a:r>
              <a:rPr lang="cs-CZ" dirty="0" smtClean="0"/>
              <a:t>Participativní akční výzkum</a:t>
            </a:r>
          </a:p>
          <a:p>
            <a:r>
              <a:rPr lang="cs-CZ" dirty="0" smtClean="0"/>
              <a:t>Povrchová a hlubinná data</a:t>
            </a:r>
          </a:p>
          <a:p>
            <a:r>
              <a:rPr lang="cs-CZ" dirty="0" smtClean="0"/>
              <a:t>Reprezentace a interpretace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43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" y="0"/>
            <a:ext cx="9118773" cy="68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30506"/>
            <a:ext cx="8925894" cy="61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5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" y="0"/>
            <a:ext cx="9085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1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8" y="0"/>
            <a:ext cx="8310038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08" y="0"/>
            <a:ext cx="4964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9" y="116632"/>
            <a:ext cx="804604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8" y="908720"/>
            <a:ext cx="9175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44"/>
            <a:ext cx="9013450" cy="62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109</TotalTime>
  <Words>54</Words>
  <Application>Microsoft Office PowerPoint</Application>
  <PresentationFormat>Předvádění na obrazovce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Úhly</vt:lpstr>
      <vt:lpstr>Z0132: Urbánní a rurální studia  jaro 2014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Urbánně-rurální gradient?hybridita?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Z0132: Urbánní a rurální studia  jaro 2014</dc:title>
  <dc:creator>hynek Alois</dc:creator>
  <cp:lastModifiedBy>hynek Alois</cp:lastModifiedBy>
  <cp:revision>8</cp:revision>
  <dcterms:created xsi:type="dcterms:W3CDTF">2014-02-19T22:38:19Z</dcterms:created>
  <dcterms:modified xsi:type="dcterms:W3CDTF">2014-02-20T00:27:19Z</dcterms:modified>
</cp:coreProperties>
</file>